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er2.xml" ContentType="application/vnd.openxmlformats-officedocument.wordprocessingml.footer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notes.xml" ContentType="application/vnd.openxmlformats-officedocument.wordprocessingml.footnotes+xml"/>
  <Override PartName="/word/theme/theme1.xml" ContentType="application/vnd.openxmlformats-officedocument.theme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word/settings.xml" ContentType="application/vnd.openxmlformats-officedocument.wordprocessingml.settings+xml"/>
  <Override PartName="/docProps/core.xml" ContentType="application/vnd.openxmlformats-package.core-properties+xml"/>
  <Override PartName="/docProps/custom.xml" ContentType="application/vnd.openxmlformats-officedocument.custom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word/glossary/webSettings.xml" ContentType="application/vnd.openxmlformats-officedocument.wordprocessingml.webSetting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glossary/styles.xml" ContentType="application/vnd.openxmlformats-officedocument.wordprocessingml.styles+xml"/>
  <Override PartName="/word/fontTable.xml" ContentType="application/vnd.openxmlformats-officedocument.wordprocessingml.fontTable+xml"/>
  <Override PartName="/word/webSettings.xml" ContentType="application/vnd.openxmlformats-officedocument.wordprocessingml.webSettings+xml"/>
  <Override PartName="/word/styles.xml" ContentType="application/vnd.openxmlformats-officedocument.wordprocessingml.styles+xml"/>
  <Override PartName="/word/glossary/fontTable.xml" ContentType="application/vnd.openxmlformats-officedocument.wordprocessingml.fontTable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66570BCA" w14:textId="5ED934BD" w:rsidR="002B2250" w:rsidRDefault="00FC7CE4" w:rsidP="00DA0661">
      <w:pPr>
        <w:pStyle w:val="Rubrik"/>
      </w:pPr>
      <w:bookmarkStart w:id="0" w:name="Start"/>
      <w:bookmarkEnd w:id="0"/>
      <w:r>
        <w:t>Svar på</w:t>
      </w:r>
      <w:r w:rsidR="00C162CB">
        <w:t xml:space="preserve"> Sofia </w:t>
      </w:r>
      <w:proofErr w:type="spellStart"/>
      <w:r w:rsidR="00C162CB">
        <w:t>Arkelstens</w:t>
      </w:r>
      <w:proofErr w:type="spellEnd"/>
      <w:r w:rsidR="00C162CB">
        <w:t xml:space="preserve"> (M)</w:t>
      </w:r>
      <w:r>
        <w:t xml:space="preserve"> frågor 2017/18:1239</w:t>
      </w:r>
      <w:r w:rsidRPr="00453544">
        <w:t xml:space="preserve"> </w:t>
      </w:r>
      <w:r>
        <w:t xml:space="preserve">Parlamentarisk förankring av den nationella handlingsplanen för hållbarhetsmålen </w:t>
      </w:r>
      <w:r w:rsidR="00C1247E">
        <w:t xml:space="preserve">och </w:t>
      </w:r>
      <w:r w:rsidR="002B2250">
        <w:t>2017/18:</w:t>
      </w:r>
      <w:r>
        <w:t>1240</w:t>
      </w:r>
      <w:r w:rsidR="00C162CB">
        <w:t xml:space="preserve"> </w:t>
      </w:r>
      <w:r w:rsidR="002B2250">
        <w:t>Lansering av nationell handlingsplan på riksdagens seminarium</w:t>
      </w:r>
      <w:bookmarkStart w:id="1" w:name="_GoBack"/>
      <w:bookmarkEnd w:id="1"/>
    </w:p>
    <w:p w14:paraId="5185E903" w14:textId="1FEC7ECF" w:rsidR="005E3538" w:rsidRDefault="00554E46" w:rsidP="00554E46">
      <w:pPr>
        <w:autoSpaceDE w:val="0"/>
        <w:autoSpaceDN w:val="0"/>
        <w:adjustRightInd w:val="0"/>
        <w:spacing w:after="0" w:line="240" w:lineRule="auto"/>
      </w:pPr>
      <w:r>
        <w:t xml:space="preserve">Sofia </w:t>
      </w:r>
      <w:proofErr w:type="spellStart"/>
      <w:r>
        <w:t>Arkelsten</w:t>
      </w:r>
      <w:proofErr w:type="spellEnd"/>
      <w:r>
        <w:t xml:space="preserve"> har frågat mig </w:t>
      </w:r>
      <w:r w:rsidR="00FC7CE4">
        <w:t xml:space="preserve">dels på vilket sätt jag avser att parlamentariskt förankra den nationella handlingsplanen för Sveriges genomförande av Agenda 2030 och de 17 globala målen för hållbar utveckling, dels </w:t>
      </w:r>
      <w:r w:rsidR="002B2250">
        <w:t>om regeringen kommer att lansera den nationella handlingsplanen för Agenda 2030 på det seminarium som anordnas av riksdagen den 23 maj. L</w:t>
      </w:r>
      <w:r w:rsidR="00A01705">
        <w:t xml:space="preserve">åt mig </w:t>
      </w:r>
      <w:r w:rsidR="003A59A1">
        <w:t xml:space="preserve">inledningsvis och </w:t>
      </w:r>
      <w:r w:rsidR="00F02344">
        <w:t xml:space="preserve">återigen </w:t>
      </w:r>
      <w:r w:rsidR="00A01705">
        <w:t xml:space="preserve">tacka Sofia </w:t>
      </w:r>
      <w:proofErr w:type="spellStart"/>
      <w:r w:rsidR="00A01705">
        <w:t>Ar</w:t>
      </w:r>
      <w:r w:rsidR="00F02344">
        <w:t>kelsten</w:t>
      </w:r>
      <w:proofErr w:type="spellEnd"/>
      <w:r w:rsidR="00F02344">
        <w:t xml:space="preserve"> för </w:t>
      </w:r>
      <w:r w:rsidR="005E3538">
        <w:t xml:space="preserve">intresset och </w:t>
      </w:r>
      <w:r w:rsidR="00F02344">
        <w:t xml:space="preserve">engagemanget </w:t>
      </w:r>
      <w:r w:rsidR="005E3538">
        <w:t xml:space="preserve">för </w:t>
      </w:r>
      <w:r w:rsidR="00A01705">
        <w:t>genomförandet av Agenda 2030.</w:t>
      </w:r>
    </w:p>
    <w:p w14:paraId="1D81B421" w14:textId="77777777" w:rsidR="005E3538" w:rsidRDefault="005E3538" w:rsidP="00554E46">
      <w:pPr>
        <w:autoSpaceDE w:val="0"/>
        <w:autoSpaceDN w:val="0"/>
        <w:adjustRightInd w:val="0"/>
        <w:spacing w:after="0" w:line="240" w:lineRule="auto"/>
      </w:pPr>
    </w:p>
    <w:p w14:paraId="6510C075" w14:textId="76ADFADC" w:rsidR="005B0142" w:rsidRDefault="002B2250" w:rsidP="00554E46">
      <w:pPr>
        <w:autoSpaceDE w:val="0"/>
        <w:autoSpaceDN w:val="0"/>
        <w:adjustRightInd w:val="0"/>
        <w:spacing w:after="0" w:line="240" w:lineRule="auto"/>
      </w:pPr>
      <w:r>
        <w:t xml:space="preserve">I </w:t>
      </w:r>
      <w:r w:rsidR="00B8301F">
        <w:t>R</w:t>
      </w:r>
      <w:r w:rsidR="00E61E7A">
        <w:t xml:space="preserve">egeringskansliet pågår ett </w:t>
      </w:r>
      <w:r>
        <w:t xml:space="preserve">arbete med att ta fram </w:t>
      </w:r>
      <w:r w:rsidR="006B2C4F">
        <w:t xml:space="preserve">den nationella handlingsplanen för </w:t>
      </w:r>
      <w:r w:rsidR="00E61E7A">
        <w:t>genomförande</w:t>
      </w:r>
      <w:r w:rsidR="0062001E">
        <w:t>t</w:t>
      </w:r>
      <w:r w:rsidR="00E61E7A">
        <w:t xml:space="preserve"> av Agenda 2030.</w:t>
      </w:r>
    </w:p>
    <w:p w14:paraId="00953111" w14:textId="77777777" w:rsidR="00E61E7A" w:rsidRDefault="00E61E7A" w:rsidP="00554E46">
      <w:pPr>
        <w:autoSpaceDE w:val="0"/>
        <w:autoSpaceDN w:val="0"/>
        <w:adjustRightInd w:val="0"/>
        <w:spacing w:after="0" w:line="240" w:lineRule="auto"/>
      </w:pPr>
    </w:p>
    <w:p w14:paraId="6227FC87" w14:textId="2EA1AB85" w:rsidR="00FC7CE4" w:rsidRDefault="005B0142" w:rsidP="00FC7CE4">
      <w:pPr>
        <w:autoSpaceDE w:val="0"/>
        <w:autoSpaceDN w:val="0"/>
        <w:adjustRightInd w:val="0"/>
        <w:spacing w:after="0" w:line="240" w:lineRule="auto"/>
      </w:pPr>
      <w:r>
        <w:t>Regeringen</w:t>
      </w:r>
      <w:r w:rsidR="00E61E7A">
        <w:t xml:space="preserve"> avser att presentera </w:t>
      </w:r>
      <w:r>
        <w:t>handlingsplanen före sommaren. På det seminarium som riksdagen anordnar den 23 maj, under värdskap av talmannen, kom</w:t>
      </w:r>
      <w:r w:rsidR="00E61E7A">
        <w:t xml:space="preserve">mer jag och statsrådet </w:t>
      </w:r>
      <w:proofErr w:type="spellStart"/>
      <w:r>
        <w:t>Lövin</w:t>
      </w:r>
      <w:proofErr w:type="spellEnd"/>
      <w:r>
        <w:t xml:space="preserve"> att medverka</w:t>
      </w:r>
      <w:r w:rsidR="00FC7CE4">
        <w:t>. Vi kommer då att berätta mer om syftet och ambitionerna med regeringens nationella handlingsplan.</w:t>
      </w:r>
    </w:p>
    <w:p w14:paraId="297B43DC" w14:textId="1133162C" w:rsidR="005E3538" w:rsidRDefault="005E3538" w:rsidP="00554E46">
      <w:pPr>
        <w:autoSpaceDE w:val="0"/>
        <w:autoSpaceDN w:val="0"/>
        <w:adjustRightInd w:val="0"/>
        <w:spacing w:after="0" w:line="240" w:lineRule="auto"/>
      </w:pPr>
    </w:p>
    <w:p w14:paraId="53DC613D" w14:textId="2F1D799D" w:rsidR="000D150C" w:rsidRDefault="000D150C" w:rsidP="000D150C">
      <w:pPr>
        <w:autoSpaceDE w:val="0"/>
        <w:autoSpaceDN w:val="0"/>
        <w:adjustRightInd w:val="0"/>
        <w:spacing w:after="0" w:line="240" w:lineRule="auto"/>
        <w:rPr>
          <w:rFonts w:eastAsia="Times New Roman"/>
        </w:rPr>
      </w:pPr>
    </w:p>
    <w:p w14:paraId="18CF3F66" w14:textId="77777777" w:rsidR="006B2C4F" w:rsidRDefault="006B2C4F" w:rsidP="000D150C">
      <w:pPr>
        <w:autoSpaceDE w:val="0"/>
        <w:autoSpaceDN w:val="0"/>
        <w:adjustRightInd w:val="0"/>
        <w:spacing w:after="0" w:line="240" w:lineRule="auto"/>
        <w:rPr>
          <w:rFonts w:eastAsia="Times New Roman"/>
        </w:rPr>
      </w:pPr>
    </w:p>
    <w:p w14:paraId="700AF006" w14:textId="6EA6FC3B" w:rsidR="000D150C" w:rsidRDefault="000D150C" w:rsidP="000D150C">
      <w:pPr>
        <w:autoSpaceDE w:val="0"/>
        <w:autoSpaceDN w:val="0"/>
        <w:adjustRightInd w:val="0"/>
        <w:spacing w:after="0" w:line="240" w:lineRule="auto"/>
        <w:rPr>
          <w:rFonts w:eastAsia="Times New Roman"/>
        </w:rPr>
      </w:pPr>
    </w:p>
    <w:p w14:paraId="65C813AB" w14:textId="3C28D959" w:rsidR="00554E46" w:rsidRDefault="00554E46" w:rsidP="006A12F1">
      <w:pPr>
        <w:pStyle w:val="Brdtext"/>
      </w:pPr>
      <w:r>
        <w:t xml:space="preserve">Stockholm den </w:t>
      </w:r>
      <w:sdt>
        <w:sdtPr>
          <w:id w:val="-1225218591"/>
          <w:placeholder>
            <w:docPart w:val="91D2B65E96E64AFF97E8F8FCAB361F0A"/>
          </w:placeholder>
          <w:dataBinding w:prefixMappings="xmlns:ns0='http://lp/documentinfo/RK' " w:xpath="/ns0:DocumentInfo[1]/ns0:BaseInfo[1]/ns0:HeaderDate[1]" w:storeItemID="{FA2B3167-C2B2-4244-965B-CCBE446F5F46}"/>
          <w:date w:fullDate="2018-05-15T00:00:00Z">
            <w:dateFormat w:val="d MMMM yyyy"/>
            <w:lid w:val="sv-SE"/>
            <w:storeMappedDataAs w:val="dateTime"/>
            <w:calendar w:val="gregorian"/>
          </w:date>
        </w:sdtPr>
        <w:sdtEndPr/>
        <w:sdtContent>
          <w:r w:rsidR="00FE0C8E">
            <w:t>15 maj 2018</w:t>
          </w:r>
        </w:sdtContent>
      </w:sdt>
    </w:p>
    <w:p w14:paraId="51273B23" w14:textId="77777777" w:rsidR="003A6A77" w:rsidRDefault="003A6A77" w:rsidP="00DB48AB">
      <w:pPr>
        <w:pStyle w:val="Brdtext"/>
      </w:pPr>
    </w:p>
    <w:p w14:paraId="0AC07DA9" w14:textId="2D9F3E56" w:rsidR="00554E46" w:rsidRPr="00DB48AB" w:rsidRDefault="00554E46" w:rsidP="00DB48AB">
      <w:pPr>
        <w:pStyle w:val="Brdtext"/>
      </w:pPr>
      <w:r>
        <w:t>Ardalan Shekarabi</w:t>
      </w:r>
    </w:p>
    <w:sectPr w:rsidR="00554E46" w:rsidRPr="00DB48AB" w:rsidSect="00554E46">
      <w:footerReference w:type="default" r:id="rId12"/>
      <w:headerReference w:type="first" r:id="rId13"/>
      <w:footerReference w:type="first" r:id="rId14"/>
      <w:pgSz w:w="11906" w:h="16838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38D90D6C" w14:textId="77777777" w:rsidR="00940372" w:rsidRDefault="00940372" w:rsidP="00A87A54">
      <w:pPr>
        <w:spacing w:after="0" w:line="240" w:lineRule="auto"/>
      </w:pPr>
      <w:r>
        <w:separator/>
      </w:r>
    </w:p>
  </w:endnote>
  <w:endnote w:type="continuationSeparator" w:id="0">
    <w:p w14:paraId="79E4B927" w14:textId="77777777" w:rsidR="00940372" w:rsidRDefault="00940372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43" w:usb2="00000009" w:usb3="00000000" w:csb0="000001FF" w:csb1="00000000"/>
  </w:font>
  <w:font w:name="Calibri">
    <w:panose1 w:val="020F0502020204030204"/>
    <w:charset w:val="00"/>
    <w:family w:val="swiss"/>
    <w:pitch w:val="variable"/>
    <w:sig w:usb0="E0002A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5606BC" w:rsidRPr="00347E11" w14:paraId="33BC1613" w14:textId="77777777" w:rsidTr="006A26EC">
      <w:trPr>
        <w:trHeight w:val="227"/>
        <w:jc w:val="right"/>
      </w:trPr>
      <w:tc>
        <w:tcPr>
          <w:tcW w:w="708" w:type="dxa"/>
          <w:vAlign w:val="bottom"/>
        </w:tcPr>
        <w:p w14:paraId="03AA34E6" w14:textId="0E4EF95E" w:rsidR="005606BC" w:rsidRPr="00B62610" w:rsidRDefault="005606BC" w:rsidP="005606BC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 w:rsidR="00C26D0C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 w:rsidR="00AB0F8B">
            <w:rPr>
              <w:rStyle w:val="Sidnummer"/>
              <w:noProof/>
            </w:rPr>
            <w:t>1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5606BC" w:rsidRPr="00347E11" w14:paraId="286823E1" w14:textId="77777777" w:rsidTr="006A26EC">
      <w:trPr>
        <w:trHeight w:val="850"/>
        <w:jc w:val="right"/>
      </w:trPr>
      <w:tc>
        <w:tcPr>
          <w:tcW w:w="708" w:type="dxa"/>
          <w:vAlign w:val="bottom"/>
        </w:tcPr>
        <w:p w14:paraId="51A7AB6C" w14:textId="77777777" w:rsidR="005606BC" w:rsidRPr="00347E11" w:rsidRDefault="005606BC" w:rsidP="005606BC">
          <w:pPr>
            <w:pStyle w:val="Sidfot"/>
            <w:spacing w:line="276" w:lineRule="auto"/>
            <w:jc w:val="right"/>
          </w:pPr>
        </w:p>
      </w:tc>
    </w:tr>
  </w:tbl>
  <w:p w14:paraId="3E3539D1" w14:textId="77777777" w:rsidR="005606BC" w:rsidRPr="005606BC" w:rsidRDefault="005606BC" w:rsidP="005606BC">
    <w:pPr>
      <w:pStyle w:val="Sidfot"/>
      <w:rPr>
        <w:sz w:val="2"/>
        <w:szCs w:val="2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347E11" w:rsidRPr="00347E11" w14:paraId="59A8D130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1077A95B" w14:textId="77777777" w:rsidR="00347E11" w:rsidRPr="00347E11" w:rsidRDefault="00347E11" w:rsidP="00347E11">
          <w:pPr>
            <w:pStyle w:val="Sidfot"/>
            <w:rPr>
              <w:sz w:val="8"/>
            </w:rPr>
          </w:pPr>
        </w:p>
      </w:tc>
    </w:tr>
    <w:tr w:rsidR="00093408" w:rsidRPr="00EE3C0F" w14:paraId="200D77E1" w14:textId="77777777" w:rsidTr="00C26068">
      <w:trPr>
        <w:trHeight w:val="227"/>
      </w:trPr>
      <w:tc>
        <w:tcPr>
          <w:tcW w:w="4074" w:type="dxa"/>
        </w:tcPr>
        <w:p w14:paraId="3C6E0311" w14:textId="77777777" w:rsidR="00347E11" w:rsidRPr="00F53AEA" w:rsidRDefault="00347E11" w:rsidP="00C26068">
          <w:pPr>
            <w:pStyle w:val="Sidfot"/>
            <w:spacing w:line="276" w:lineRule="auto"/>
          </w:pPr>
        </w:p>
      </w:tc>
      <w:tc>
        <w:tcPr>
          <w:tcW w:w="4451" w:type="dxa"/>
        </w:tcPr>
        <w:p w14:paraId="63787AD7" w14:textId="77777777" w:rsidR="00093408" w:rsidRPr="00F53AEA" w:rsidRDefault="00093408" w:rsidP="00F53AEA">
          <w:pPr>
            <w:pStyle w:val="Sidfot"/>
            <w:spacing w:line="276" w:lineRule="auto"/>
          </w:pPr>
        </w:p>
      </w:tc>
    </w:tr>
  </w:tbl>
  <w:p w14:paraId="3FBCAA30" w14:textId="77777777" w:rsidR="00093408" w:rsidRPr="00EE3C0F" w:rsidRDefault="00093408">
    <w:pPr>
      <w:pStyle w:val="Sidfot"/>
      <w:rPr>
        <w:sz w:val="2"/>
        <w:szCs w:val="2"/>
        <w:lang w:val="en-GB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43D9B6CC" w14:textId="77777777" w:rsidR="00940372" w:rsidRDefault="00940372" w:rsidP="00A87A54">
      <w:pPr>
        <w:spacing w:after="0" w:line="240" w:lineRule="auto"/>
      </w:pPr>
      <w:r>
        <w:separator/>
      </w:r>
    </w:p>
  </w:footnote>
  <w:footnote w:type="continuationSeparator" w:id="0">
    <w:p w14:paraId="12469544" w14:textId="77777777" w:rsidR="00940372" w:rsidRDefault="00940372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554E46" w14:paraId="47E35974" w14:textId="77777777" w:rsidTr="00C93EBA">
      <w:trPr>
        <w:trHeight w:val="227"/>
      </w:trPr>
      <w:tc>
        <w:tcPr>
          <w:tcW w:w="5534" w:type="dxa"/>
        </w:tcPr>
        <w:p w14:paraId="327C509E" w14:textId="77777777" w:rsidR="00554E46" w:rsidRPr="007D73AB" w:rsidRDefault="00554E46">
          <w:pPr>
            <w:pStyle w:val="Sidhuvud"/>
          </w:pPr>
        </w:p>
      </w:tc>
      <w:tc>
        <w:tcPr>
          <w:tcW w:w="3170" w:type="dxa"/>
          <w:vAlign w:val="bottom"/>
        </w:tcPr>
        <w:p w14:paraId="662D8E8B" w14:textId="77777777" w:rsidR="00554E46" w:rsidRPr="007D73AB" w:rsidRDefault="00554E46" w:rsidP="00340DE0">
          <w:pPr>
            <w:pStyle w:val="Sidhuvud"/>
          </w:pPr>
        </w:p>
      </w:tc>
      <w:tc>
        <w:tcPr>
          <w:tcW w:w="1134" w:type="dxa"/>
        </w:tcPr>
        <w:p w14:paraId="7CC25FD5" w14:textId="77777777" w:rsidR="00554E46" w:rsidRDefault="00554E46" w:rsidP="005A703A">
          <w:pPr>
            <w:pStyle w:val="Sidhuvud"/>
          </w:pPr>
        </w:p>
      </w:tc>
    </w:tr>
    <w:tr w:rsidR="00554E46" w14:paraId="2A63B34B" w14:textId="77777777" w:rsidTr="00C93EBA">
      <w:trPr>
        <w:trHeight w:val="1928"/>
      </w:trPr>
      <w:tc>
        <w:tcPr>
          <w:tcW w:w="5534" w:type="dxa"/>
        </w:tcPr>
        <w:p w14:paraId="77EB8058" w14:textId="77777777" w:rsidR="00554E46" w:rsidRPr="00340DE0" w:rsidRDefault="00554E46" w:rsidP="00340DE0">
          <w:pPr>
            <w:pStyle w:val="Sidhuvud"/>
          </w:pPr>
          <w:r>
            <w:rPr>
              <w:noProof/>
            </w:rPr>
            <w:drawing>
              <wp:inline distT="0" distB="0" distL="0" distR="0" wp14:anchorId="20257076" wp14:editId="57581A5C">
                <wp:extent cx="1737364" cy="493777"/>
                <wp:effectExtent l="0" t="0" r="0" b="1905"/>
                <wp:docPr id="1" name="Bildobjekt 1" descr="C:\ProgramData\RK-IT\\Logos\RK_LOGO_SV_BW.png" title="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37364" cy="493777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170" w:type="dxa"/>
        </w:tcPr>
        <w:p w14:paraId="20A79B91" w14:textId="77777777" w:rsidR="00554E46" w:rsidRPr="00710A6C" w:rsidRDefault="00554E46" w:rsidP="00EE3C0F">
          <w:pPr>
            <w:pStyle w:val="Sidhuvud"/>
            <w:rPr>
              <w:b/>
            </w:rPr>
          </w:pPr>
        </w:p>
        <w:p w14:paraId="5907DD38" w14:textId="77777777" w:rsidR="00554E46" w:rsidRDefault="00554E46" w:rsidP="00EE3C0F">
          <w:pPr>
            <w:pStyle w:val="Sidhuvud"/>
          </w:pPr>
        </w:p>
        <w:p w14:paraId="1DBE9B7E" w14:textId="77777777" w:rsidR="00554E46" w:rsidRDefault="00554E46" w:rsidP="00EE3C0F">
          <w:pPr>
            <w:pStyle w:val="Sidhuvud"/>
          </w:pPr>
        </w:p>
        <w:p w14:paraId="345FE4B3" w14:textId="77777777" w:rsidR="00554E46" w:rsidRDefault="00554E46" w:rsidP="00EE3C0F">
          <w:pPr>
            <w:pStyle w:val="Sidhuvud"/>
          </w:pPr>
        </w:p>
        <w:p w14:paraId="55A393F6" w14:textId="77777777" w:rsidR="00AB0F8B" w:rsidRPr="00AB0F8B" w:rsidRDefault="00AB0F8B" w:rsidP="00EE3C0F">
          <w:pPr>
            <w:pStyle w:val="Sidhuvud"/>
          </w:pPr>
          <w:r w:rsidRPr="00AB0F8B">
            <w:t>Fi2018/01808/SFÖ</w:t>
          </w:r>
        </w:p>
        <w:p w14:paraId="7AE89210" w14:textId="75AD7B2C" w:rsidR="00554E46" w:rsidRDefault="00AB0F8B" w:rsidP="00EE3C0F">
          <w:pPr>
            <w:pStyle w:val="Sidhuvud"/>
          </w:pPr>
          <w:r w:rsidRPr="00AB0F8B">
            <w:rPr>
              <w:rStyle w:val="Platshllartext"/>
              <w:color w:val="auto"/>
            </w:rPr>
            <w:t>Fi2018/01809/SFÖ</w:t>
          </w:r>
        </w:p>
      </w:tc>
      <w:tc>
        <w:tcPr>
          <w:tcW w:w="1134" w:type="dxa"/>
        </w:tcPr>
        <w:p w14:paraId="47387329" w14:textId="77777777" w:rsidR="00554E46" w:rsidRDefault="00554E46" w:rsidP="0094502D">
          <w:pPr>
            <w:pStyle w:val="Sidhuvud"/>
          </w:pPr>
        </w:p>
        <w:p w14:paraId="5BA6D5C4" w14:textId="77777777" w:rsidR="00554E46" w:rsidRPr="0094502D" w:rsidRDefault="00554E46" w:rsidP="00EC71A6">
          <w:pPr>
            <w:pStyle w:val="Sidhuvud"/>
          </w:pPr>
        </w:p>
      </w:tc>
    </w:tr>
    <w:tr w:rsidR="00554E46" w14:paraId="2C142899" w14:textId="77777777" w:rsidTr="00C93EBA">
      <w:trPr>
        <w:trHeight w:val="2268"/>
      </w:trPr>
      <w:sdt>
        <w:sdtPr>
          <w:rPr>
            <w:rFonts w:asciiTheme="minorHAnsi" w:hAnsiTheme="minorHAnsi"/>
            <w:b/>
            <w:sz w:val="25"/>
          </w:rPr>
          <w:alias w:val="SenderText"/>
          <w:tag w:val="ccRKShow_SenderText"/>
          <w:id w:val="1374046025"/>
          <w:placeholder>
            <w:docPart w:val="C5F9795FB3C74884B23609802BE553CD"/>
          </w:placeholder>
        </w:sdtPr>
        <w:sdtEndPr/>
        <w:sdtContent>
          <w:tc>
            <w:tcPr>
              <w:tcW w:w="5534" w:type="dxa"/>
              <w:tcMar>
                <w:right w:w="1134" w:type="dxa"/>
              </w:tcMar>
            </w:tcPr>
            <w:p w14:paraId="4DE21E16" w14:textId="65057D9B" w:rsidR="00554E46" w:rsidRPr="00554E46" w:rsidRDefault="00554E46" w:rsidP="00340DE0">
              <w:pPr>
                <w:pStyle w:val="Sidhuvud"/>
                <w:rPr>
                  <w:b/>
                </w:rPr>
              </w:pPr>
              <w:r w:rsidRPr="00554E46">
                <w:rPr>
                  <w:b/>
                </w:rPr>
                <w:t>Finansdepartementet</w:t>
              </w:r>
            </w:p>
            <w:p w14:paraId="573B021B" w14:textId="538D85E2" w:rsidR="00212015" w:rsidRDefault="00212015" w:rsidP="00340DE0">
              <w:pPr>
                <w:pStyle w:val="Sidhuvud"/>
                <w:rPr>
                  <w:b/>
                </w:rPr>
              </w:pPr>
            </w:p>
            <w:p w14:paraId="77560B09" w14:textId="6FEEF4B6" w:rsidR="00212015" w:rsidRDefault="00212015" w:rsidP="00212015"/>
            <w:p w14:paraId="3D2EE9A5" w14:textId="4BC63EC6" w:rsidR="00212015" w:rsidRDefault="00212015" w:rsidP="00212015"/>
            <w:p w14:paraId="0F6317FC" w14:textId="679BE128" w:rsidR="00212015" w:rsidRDefault="00212015" w:rsidP="00212015"/>
            <w:p w14:paraId="6219A7BA" w14:textId="0549DCDD" w:rsidR="00212015" w:rsidRPr="00212015" w:rsidRDefault="00212015" w:rsidP="00212015"/>
          </w:tc>
        </w:sdtContent>
      </w:sdt>
      <w:sdt>
        <w:sdtPr>
          <w:alias w:val="Recipient"/>
          <w:tag w:val="ccRKShow_Recipient"/>
          <w:id w:val="-28344517"/>
          <w:placeholder>
            <w:docPart w:val="0647AAC8F5EA4B7FB4F96F22DF6E3536"/>
          </w:placeholder>
          <w:dataBinding w:prefixMappings="xmlns:ns0='http://lp/documentinfo/RK' " w:xpath="/ns0:DocumentInfo[1]/ns0:BaseInfo[1]/ns0:Recipient[1]" w:storeItemID="{FA2B3167-C2B2-4244-965B-CCBE446F5F46}"/>
          <w:text w:multiLine="1"/>
        </w:sdtPr>
        <w:sdtEndPr/>
        <w:sdtContent>
          <w:tc>
            <w:tcPr>
              <w:tcW w:w="3170" w:type="dxa"/>
            </w:tcPr>
            <w:p w14:paraId="0DCC9888" w14:textId="77777777" w:rsidR="00554E46" w:rsidRDefault="00554E46" w:rsidP="00547B89">
              <w:pPr>
                <w:pStyle w:val="Sidhuvud"/>
              </w:pPr>
              <w:r>
                <w:t>Till riksdagen</w:t>
              </w:r>
            </w:p>
          </w:tc>
        </w:sdtContent>
      </w:sdt>
      <w:tc>
        <w:tcPr>
          <w:tcW w:w="1134" w:type="dxa"/>
        </w:tcPr>
        <w:p w14:paraId="7D046142" w14:textId="77777777" w:rsidR="00554E46" w:rsidRDefault="00554E46" w:rsidP="003E6020">
          <w:pPr>
            <w:pStyle w:val="Sidhuvud"/>
          </w:pPr>
        </w:p>
      </w:tc>
    </w:tr>
  </w:tbl>
  <w:p w14:paraId="1C6646BB" w14:textId="77777777" w:rsidR="008D4508" w:rsidRDefault="008D4508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24"/>
  </w:num>
  <w:num w:numId="3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proofState w:spelling="clean" w:grammar="clean"/>
  <w:attachedTemplate r:id="rId1"/>
  <w:defaultTabStop w:val="1304"/>
  <w:hyphenationZone w:val="425"/>
  <w:characterSpacingControl w:val="doNotCompress"/>
  <w:hdrShapeDefaults>
    <o:shapedefaults v:ext="edit" spidmax="34817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554E46"/>
    <w:rsid w:val="00000290"/>
    <w:rsid w:val="00004D5C"/>
    <w:rsid w:val="00005F68"/>
    <w:rsid w:val="00006CA7"/>
    <w:rsid w:val="00012B00"/>
    <w:rsid w:val="00014EF6"/>
    <w:rsid w:val="00017197"/>
    <w:rsid w:val="0001725B"/>
    <w:rsid w:val="000203B0"/>
    <w:rsid w:val="00020DAD"/>
    <w:rsid w:val="00025992"/>
    <w:rsid w:val="00026711"/>
    <w:rsid w:val="0003679E"/>
    <w:rsid w:val="00041EDC"/>
    <w:rsid w:val="0004352E"/>
    <w:rsid w:val="00053CAA"/>
    <w:rsid w:val="00057FE0"/>
    <w:rsid w:val="000604B5"/>
    <w:rsid w:val="000620FD"/>
    <w:rsid w:val="00063A7C"/>
    <w:rsid w:val="00063DCB"/>
    <w:rsid w:val="00065CAD"/>
    <w:rsid w:val="00066BC9"/>
    <w:rsid w:val="0007033C"/>
    <w:rsid w:val="000721D5"/>
    <w:rsid w:val="00072FFC"/>
    <w:rsid w:val="00073B75"/>
    <w:rsid w:val="000757FC"/>
    <w:rsid w:val="000862E0"/>
    <w:rsid w:val="000873C3"/>
    <w:rsid w:val="00093408"/>
    <w:rsid w:val="00093BBF"/>
    <w:rsid w:val="0009435C"/>
    <w:rsid w:val="000A13CA"/>
    <w:rsid w:val="000A456A"/>
    <w:rsid w:val="000A5E43"/>
    <w:rsid w:val="000C4D8B"/>
    <w:rsid w:val="000C61D1"/>
    <w:rsid w:val="000D150C"/>
    <w:rsid w:val="000D31A9"/>
    <w:rsid w:val="000D341E"/>
    <w:rsid w:val="000E12D9"/>
    <w:rsid w:val="000E59A9"/>
    <w:rsid w:val="000E638A"/>
    <w:rsid w:val="000F00B8"/>
    <w:rsid w:val="000F1EA7"/>
    <w:rsid w:val="000F2084"/>
    <w:rsid w:val="000F6462"/>
    <w:rsid w:val="00113168"/>
    <w:rsid w:val="0011413E"/>
    <w:rsid w:val="0012033A"/>
    <w:rsid w:val="00121002"/>
    <w:rsid w:val="00122D16"/>
    <w:rsid w:val="00125B5E"/>
    <w:rsid w:val="00126E6B"/>
    <w:rsid w:val="00130EC3"/>
    <w:rsid w:val="001331B1"/>
    <w:rsid w:val="00134837"/>
    <w:rsid w:val="00135111"/>
    <w:rsid w:val="001428E2"/>
    <w:rsid w:val="00167FA8"/>
    <w:rsid w:val="00170CE4"/>
    <w:rsid w:val="001729D2"/>
    <w:rsid w:val="0017300E"/>
    <w:rsid w:val="00173126"/>
    <w:rsid w:val="00176A26"/>
    <w:rsid w:val="001813DF"/>
    <w:rsid w:val="0019051C"/>
    <w:rsid w:val="0019127B"/>
    <w:rsid w:val="00192350"/>
    <w:rsid w:val="00192E34"/>
    <w:rsid w:val="00197A8A"/>
    <w:rsid w:val="001A2A61"/>
    <w:rsid w:val="001B4824"/>
    <w:rsid w:val="001C4980"/>
    <w:rsid w:val="001C5DC9"/>
    <w:rsid w:val="001C71A9"/>
    <w:rsid w:val="001E1A13"/>
    <w:rsid w:val="001E20CC"/>
    <w:rsid w:val="001E3D83"/>
    <w:rsid w:val="001E72EE"/>
    <w:rsid w:val="001F0629"/>
    <w:rsid w:val="001F0736"/>
    <w:rsid w:val="001F3501"/>
    <w:rsid w:val="001F4302"/>
    <w:rsid w:val="001F50BE"/>
    <w:rsid w:val="001F525B"/>
    <w:rsid w:val="001F6BBE"/>
    <w:rsid w:val="00204079"/>
    <w:rsid w:val="002102FD"/>
    <w:rsid w:val="00211B4E"/>
    <w:rsid w:val="00212015"/>
    <w:rsid w:val="00213204"/>
    <w:rsid w:val="00213258"/>
    <w:rsid w:val="00216A56"/>
    <w:rsid w:val="00222258"/>
    <w:rsid w:val="00223AD6"/>
    <w:rsid w:val="0022666A"/>
    <w:rsid w:val="002315F5"/>
    <w:rsid w:val="00233D52"/>
    <w:rsid w:val="00237147"/>
    <w:rsid w:val="00257DA6"/>
    <w:rsid w:val="00260D2D"/>
    <w:rsid w:val="00264503"/>
    <w:rsid w:val="00271D00"/>
    <w:rsid w:val="00275872"/>
    <w:rsid w:val="00281106"/>
    <w:rsid w:val="00282417"/>
    <w:rsid w:val="00282D27"/>
    <w:rsid w:val="00287F0D"/>
    <w:rsid w:val="00292420"/>
    <w:rsid w:val="00296B7A"/>
    <w:rsid w:val="002A4075"/>
    <w:rsid w:val="002A6820"/>
    <w:rsid w:val="002B2250"/>
    <w:rsid w:val="002B6849"/>
    <w:rsid w:val="002B7087"/>
    <w:rsid w:val="002C5B48"/>
    <w:rsid w:val="002D2647"/>
    <w:rsid w:val="002D4298"/>
    <w:rsid w:val="002D4829"/>
    <w:rsid w:val="002E00D2"/>
    <w:rsid w:val="002E2C89"/>
    <w:rsid w:val="002E3609"/>
    <w:rsid w:val="002E4B7F"/>
    <w:rsid w:val="002E4D3F"/>
    <w:rsid w:val="002E61A5"/>
    <w:rsid w:val="002F3675"/>
    <w:rsid w:val="002F59E0"/>
    <w:rsid w:val="002F66A6"/>
    <w:rsid w:val="003050DB"/>
    <w:rsid w:val="00310561"/>
    <w:rsid w:val="00311D8C"/>
    <w:rsid w:val="003128E2"/>
    <w:rsid w:val="003153D9"/>
    <w:rsid w:val="00321621"/>
    <w:rsid w:val="00323EF7"/>
    <w:rsid w:val="003240E1"/>
    <w:rsid w:val="00326C03"/>
    <w:rsid w:val="00327474"/>
    <w:rsid w:val="0033786E"/>
    <w:rsid w:val="00340DE0"/>
    <w:rsid w:val="00341F47"/>
    <w:rsid w:val="00342327"/>
    <w:rsid w:val="00347E11"/>
    <w:rsid w:val="003503DD"/>
    <w:rsid w:val="00350696"/>
    <w:rsid w:val="00350C92"/>
    <w:rsid w:val="003542C5"/>
    <w:rsid w:val="00365461"/>
    <w:rsid w:val="00370311"/>
    <w:rsid w:val="00380663"/>
    <w:rsid w:val="003853E3"/>
    <w:rsid w:val="0038587E"/>
    <w:rsid w:val="00392ED4"/>
    <w:rsid w:val="00393680"/>
    <w:rsid w:val="00394D4C"/>
    <w:rsid w:val="003A1315"/>
    <w:rsid w:val="003A2E73"/>
    <w:rsid w:val="003A3071"/>
    <w:rsid w:val="003A5969"/>
    <w:rsid w:val="003A59A1"/>
    <w:rsid w:val="003A5C58"/>
    <w:rsid w:val="003A6A77"/>
    <w:rsid w:val="003B0C81"/>
    <w:rsid w:val="003C7BE0"/>
    <w:rsid w:val="003D0DD3"/>
    <w:rsid w:val="003D17EF"/>
    <w:rsid w:val="003D3535"/>
    <w:rsid w:val="003D7B03"/>
    <w:rsid w:val="003E5A50"/>
    <w:rsid w:val="003E6020"/>
    <w:rsid w:val="003F1F1F"/>
    <w:rsid w:val="003F299F"/>
    <w:rsid w:val="003F6B92"/>
    <w:rsid w:val="00404DB4"/>
    <w:rsid w:val="00406A4A"/>
    <w:rsid w:val="0041223B"/>
    <w:rsid w:val="00413A4E"/>
    <w:rsid w:val="00415163"/>
    <w:rsid w:val="004157BE"/>
    <w:rsid w:val="0042068E"/>
    <w:rsid w:val="00422030"/>
    <w:rsid w:val="00422A7F"/>
    <w:rsid w:val="004257E3"/>
    <w:rsid w:val="00431A7B"/>
    <w:rsid w:val="0043623F"/>
    <w:rsid w:val="00441D70"/>
    <w:rsid w:val="004425C2"/>
    <w:rsid w:val="00445604"/>
    <w:rsid w:val="004557F3"/>
    <w:rsid w:val="0045607E"/>
    <w:rsid w:val="00456DC3"/>
    <w:rsid w:val="0046337E"/>
    <w:rsid w:val="00464CA1"/>
    <w:rsid w:val="004660C8"/>
    <w:rsid w:val="00472EBA"/>
    <w:rsid w:val="004745D7"/>
    <w:rsid w:val="00474676"/>
    <w:rsid w:val="0047511B"/>
    <w:rsid w:val="00480EC3"/>
    <w:rsid w:val="0048317E"/>
    <w:rsid w:val="00485601"/>
    <w:rsid w:val="004864C9"/>
    <w:rsid w:val="004865B8"/>
    <w:rsid w:val="00486C0D"/>
    <w:rsid w:val="00491796"/>
    <w:rsid w:val="0049768A"/>
    <w:rsid w:val="004A66B1"/>
    <w:rsid w:val="004B1E7B"/>
    <w:rsid w:val="004B3029"/>
    <w:rsid w:val="004B35E7"/>
    <w:rsid w:val="004B63BF"/>
    <w:rsid w:val="004B66DA"/>
    <w:rsid w:val="004B696B"/>
    <w:rsid w:val="004B7DFF"/>
    <w:rsid w:val="004C5686"/>
    <w:rsid w:val="004C70EE"/>
    <w:rsid w:val="004D766C"/>
    <w:rsid w:val="004E1DE3"/>
    <w:rsid w:val="004E251B"/>
    <w:rsid w:val="004E25CD"/>
    <w:rsid w:val="004E6D22"/>
    <w:rsid w:val="004F0448"/>
    <w:rsid w:val="004F1EA0"/>
    <w:rsid w:val="004F6525"/>
    <w:rsid w:val="004F6FE2"/>
    <w:rsid w:val="00504E37"/>
    <w:rsid w:val="00505905"/>
    <w:rsid w:val="00511A1B"/>
    <w:rsid w:val="00511A68"/>
    <w:rsid w:val="00513E7D"/>
    <w:rsid w:val="0052127C"/>
    <w:rsid w:val="005302E0"/>
    <w:rsid w:val="00544738"/>
    <w:rsid w:val="005456E4"/>
    <w:rsid w:val="00547B89"/>
    <w:rsid w:val="005501EA"/>
    <w:rsid w:val="00554E46"/>
    <w:rsid w:val="005606BC"/>
    <w:rsid w:val="00563E73"/>
    <w:rsid w:val="00565792"/>
    <w:rsid w:val="00567799"/>
    <w:rsid w:val="00571A0B"/>
    <w:rsid w:val="00571D15"/>
    <w:rsid w:val="00573DFD"/>
    <w:rsid w:val="005747D0"/>
    <w:rsid w:val="005850D7"/>
    <w:rsid w:val="0058522F"/>
    <w:rsid w:val="00586266"/>
    <w:rsid w:val="00595EDE"/>
    <w:rsid w:val="00596E2B"/>
    <w:rsid w:val="005A0CBA"/>
    <w:rsid w:val="005A2022"/>
    <w:rsid w:val="005A5193"/>
    <w:rsid w:val="005B0142"/>
    <w:rsid w:val="005B1041"/>
    <w:rsid w:val="005B115A"/>
    <w:rsid w:val="005B537F"/>
    <w:rsid w:val="005C120D"/>
    <w:rsid w:val="005D07C2"/>
    <w:rsid w:val="005E2F29"/>
    <w:rsid w:val="005E3538"/>
    <w:rsid w:val="005E400D"/>
    <w:rsid w:val="005E4E79"/>
    <w:rsid w:val="005E5CE7"/>
    <w:rsid w:val="005F08C5"/>
    <w:rsid w:val="00605718"/>
    <w:rsid w:val="00605C66"/>
    <w:rsid w:val="006155DB"/>
    <w:rsid w:val="006175D7"/>
    <w:rsid w:val="00617D92"/>
    <w:rsid w:val="0062001E"/>
    <w:rsid w:val="006208E5"/>
    <w:rsid w:val="006273E4"/>
    <w:rsid w:val="00631F82"/>
    <w:rsid w:val="00632D78"/>
    <w:rsid w:val="006358C8"/>
    <w:rsid w:val="00647FD7"/>
    <w:rsid w:val="00650080"/>
    <w:rsid w:val="00651F17"/>
    <w:rsid w:val="00654B4D"/>
    <w:rsid w:val="0065559D"/>
    <w:rsid w:val="00660D84"/>
    <w:rsid w:val="00662374"/>
    <w:rsid w:val="0066378C"/>
    <w:rsid w:val="006700F0"/>
    <w:rsid w:val="00670A48"/>
    <w:rsid w:val="00672F6F"/>
    <w:rsid w:val="00674C2F"/>
    <w:rsid w:val="00674C8B"/>
    <w:rsid w:val="00677B29"/>
    <w:rsid w:val="0069523C"/>
    <w:rsid w:val="006962CA"/>
    <w:rsid w:val="006A09DA"/>
    <w:rsid w:val="006A1835"/>
    <w:rsid w:val="006B2C4F"/>
    <w:rsid w:val="006B4A30"/>
    <w:rsid w:val="006B7569"/>
    <w:rsid w:val="006C28EE"/>
    <w:rsid w:val="006D2998"/>
    <w:rsid w:val="006D3188"/>
    <w:rsid w:val="006E08FC"/>
    <w:rsid w:val="006F2588"/>
    <w:rsid w:val="00710A6C"/>
    <w:rsid w:val="00710D98"/>
    <w:rsid w:val="00711CE9"/>
    <w:rsid w:val="00712266"/>
    <w:rsid w:val="00712593"/>
    <w:rsid w:val="00712D82"/>
    <w:rsid w:val="007171AB"/>
    <w:rsid w:val="007213D0"/>
    <w:rsid w:val="00732599"/>
    <w:rsid w:val="00743E09"/>
    <w:rsid w:val="00744FCC"/>
    <w:rsid w:val="00750C93"/>
    <w:rsid w:val="00754E24"/>
    <w:rsid w:val="00757B3B"/>
    <w:rsid w:val="00773075"/>
    <w:rsid w:val="00773F36"/>
    <w:rsid w:val="00776254"/>
    <w:rsid w:val="00777CFF"/>
    <w:rsid w:val="007815BC"/>
    <w:rsid w:val="00782B3F"/>
    <w:rsid w:val="00782E3C"/>
    <w:rsid w:val="00785EA7"/>
    <w:rsid w:val="007900CC"/>
    <w:rsid w:val="0079641B"/>
    <w:rsid w:val="00797A90"/>
    <w:rsid w:val="007A1856"/>
    <w:rsid w:val="007A1887"/>
    <w:rsid w:val="007A46FD"/>
    <w:rsid w:val="007A629C"/>
    <w:rsid w:val="007A6348"/>
    <w:rsid w:val="007B023C"/>
    <w:rsid w:val="007C44FF"/>
    <w:rsid w:val="007C7BDB"/>
    <w:rsid w:val="007D73AB"/>
    <w:rsid w:val="007E2712"/>
    <w:rsid w:val="007E2BDD"/>
    <w:rsid w:val="007E4A9C"/>
    <w:rsid w:val="007E5516"/>
    <w:rsid w:val="007E7EE2"/>
    <w:rsid w:val="007F06CA"/>
    <w:rsid w:val="0080228F"/>
    <w:rsid w:val="00804C1B"/>
    <w:rsid w:val="008178E6"/>
    <w:rsid w:val="0082249C"/>
    <w:rsid w:val="00830B7B"/>
    <w:rsid w:val="00832661"/>
    <w:rsid w:val="008349AA"/>
    <w:rsid w:val="008375D5"/>
    <w:rsid w:val="00841486"/>
    <w:rsid w:val="00842BC9"/>
    <w:rsid w:val="008431AF"/>
    <w:rsid w:val="0084476E"/>
    <w:rsid w:val="008504F6"/>
    <w:rsid w:val="008518C4"/>
    <w:rsid w:val="008573B9"/>
    <w:rsid w:val="00863BB7"/>
    <w:rsid w:val="00873DA1"/>
    <w:rsid w:val="00875DDD"/>
    <w:rsid w:val="00881BC6"/>
    <w:rsid w:val="008860CC"/>
    <w:rsid w:val="00890876"/>
    <w:rsid w:val="00891929"/>
    <w:rsid w:val="00893029"/>
    <w:rsid w:val="0089514A"/>
    <w:rsid w:val="008A0A0D"/>
    <w:rsid w:val="008A4CEA"/>
    <w:rsid w:val="008A7506"/>
    <w:rsid w:val="008B1603"/>
    <w:rsid w:val="008B20ED"/>
    <w:rsid w:val="008C4538"/>
    <w:rsid w:val="008C562B"/>
    <w:rsid w:val="008C6717"/>
    <w:rsid w:val="008D2D6B"/>
    <w:rsid w:val="008D3090"/>
    <w:rsid w:val="008D4306"/>
    <w:rsid w:val="008D4508"/>
    <w:rsid w:val="008D4DC4"/>
    <w:rsid w:val="008D7CAF"/>
    <w:rsid w:val="008E02EE"/>
    <w:rsid w:val="008E65A8"/>
    <w:rsid w:val="008E77D6"/>
    <w:rsid w:val="009036E7"/>
    <w:rsid w:val="0091053B"/>
    <w:rsid w:val="00912945"/>
    <w:rsid w:val="00915D4C"/>
    <w:rsid w:val="009279B2"/>
    <w:rsid w:val="00935814"/>
    <w:rsid w:val="0093703C"/>
    <w:rsid w:val="00940372"/>
    <w:rsid w:val="0094502D"/>
    <w:rsid w:val="00947013"/>
    <w:rsid w:val="00971812"/>
    <w:rsid w:val="00973084"/>
    <w:rsid w:val="00984EA2"/>
    <w:rsid w:val="00986CC3"/>
    <w:rsid w:val="0099068E"/>
    <w:rsid w:val="009920AA"/>
    <w:rsid w:val="00992943"/>
    <w:rsid w:val="009A0866"/>
    <w:rsid w:val="009A4D0A"/>
    <w:rsid w:val="009B2F70"/>
    <w:rsid w:val="009C2459"/>
    <w:rsid w:val="009C255A"/>
    <w:rsid w:val="009C2B46"/>
    <w:rsid w:val="009C4448"/>
    <w:rsid w:val="009C610D"/>
    <w:rsid w:val="009D43F3"/>
    <w:rsid w:val="009D4E9F"/>
    <w:rsid w:val="009D5D40"/>
    <w:rsid w:val="009D6B1B"/>
    <w:rsid w:val="009E107B"/>
    <w:rsid w:val="009E18D6"/>
    <w:rsid w:val="00A00AE4"/>
    <w:rsid w:val="00A00D24"/>
    <w:rsid w:val="00A01705"/>
    <w:rsid w:val="00A01F5C"/>
    <w:rsid w:val="00A2019A"/>
    <w:rsid w:val="00A2416A"/>
    <w:rsid w:val="00A3270B"/>
    <w:rsid w:val="00A379E4"/>
    <w:rsid w:val="00A43B02"/>
    <w:rsid w:val="00A44946"/>
    <w:rsid w:val="00A46B85"/>
    <w:rsid w:val="00A50585"/>
    <w:rsid w:val="00A506F1"/>
    <w:rsid w:val="00A50FB8"/>
    <w:rsid w:val="00A5156E"/>
    <w:rsid w:val="00A53E57"/>
    <w:rsid w:val="00A548EA"/>
    <w:rsid w:val="00A56824"/>
    <w:rsid w:val="00A65996"/>
    <w:rsid w:val="00A67276"/>
    <w:rsid w:val="00A67588"/>
    <w:rsid w:val="00A67840"/>
    <w:rsid w:val="00A71A9E"/>
    <w:rsid w:val="00A7382D"/>
    <w:rsid w:val="00A743AC"/>
    <w:rsid w:val="00A8483F"/>
    <w:rsid w:val="00A870B0"/>
    <w:rsid w:val="00A87A54"/>
    <w:rsid w:val="00AA1809"/>
    <w:rsid w:val="00AB0F8B"/>
    <w:rsid w:val="00AB5033"/>
    <w:rsid w:val="00AB5519"/>
    <w:rsid w:val="00AB6313"/>
    <w:rsid w:val="00AB71DD"/>
    <w:rsid w:val="00AC15C5"/>
    <w:rsid w:val="00AD0E75"/>
    <w:rsid w:val="00AE7BD8"/>
    <w:rsid w:val="00AE7D02"/>
    <w:rsid w:val="00AF0BB7"/>
    <w:rsid w:val="00AF0BDE"/>
    <w:rsid w:val="00AF0EDE"/>
    <w:rsid w:val="00AF4853"/>
    <w:rsid w:val="00B0234E"/>
    <w:rsid w:val="00B06751"/>
    <w:rsid w:val="00B149E2"/>
    <w:rsid w:val="00B2169D"/>
    <w:rsid w:val="00B21CBB"/>
    <w:rsid w:val="00B24ED5"/>
    <w:rsid w:val="00B263C0"/>
    <w:rsid w:val="00B316CA"/>
    <w:rsid w:val="00B31BFB"/>
    <w:rsid w:val="00B3528F"/>
    <w:rsid w:val="00B357AB"/>
    <w:rsid w:val="00B41F72"/>
    <w:rsid w:val="00B44E90"/>
    <w:rsid w:val="00B45324"/>
    <w:rsid w:val="00B47956"/>
    <w:rsid w:val="00B517E1"/>
    <w:rsid w:val="00B5200C"/>
    <w:rsid w:val="00B55E70"/>
    <w:rsid w:val="00B60238"/>
    <w:rsid w:val="00B64962"/>
    <w:rsid w:val="00B66AC0"/>
    <w:rsid w:val="00B71634"/>
    <w:rsid w:val="00B73091"/>
    <w:rsid w:val="00B80840"/>
    <w:rsid w:val="00B815FC"/>
    <w:rsid w:val="00B82A05"/>
    <w:rsid w:val="00B8301F"/>
    <w:rsid w:val="00B84409"/>
    <w:rsid w:val="00B84E2D"/>
    <w:rsid w:val="00B927C9"/>
    <w:rsid w:val="00B92BFE"/>
    <w:rsid w:val="00B96EFA"/>
    <w:rsid w:val="00BB4AC0"/>
    <w:rsid w:val="00BB5683"/>
    <w:rsid w:val="00BC112B"/>
    <w:rsid w:val="00BC17DF"/>
    <w:rsid w:val="00BD0826"/>
    <w:rsid w:val="00BD15AB"/>
    <w:rsid w:val="00BD181D"/>
    <w:rsid w:val="00BE0567"/>
    <w:rsid w:val="00BE3210"/>
    <w:rsid w:val="00BE350E"/>
    <w:rsid w:val="00BE4BF7"/>
    <w:rsid w:val="00BF27B2"/>
    <w:rsid w:val="00BF352B"/>
    <w:rsid w:val="00BF4F06"/>
    <w:rsid w:val="00BF534E"/>
    <w:rsid w:val="00BF5717"/>
    <w:rsid w:val="00C01585"/>
    <w:rsid w:val="00C05BD8"/>
    <w:rsid w:val="00C1247E"/>
    <w:rsid w:val="00C141C6"/>
    <w:rsid w:val="00C162CB"/>
    <w:rsid w:val="00C16F5A"/>
    <w:rsid w:val="00C2071A"/>
    <w:rsid w:val="00C20ACB"/>
    <w:rsid w:val="00C23703"/>
    <w:rsid w:val="00C26068"/>
    <w:rsid w:val="00C26D0C"/>
    <w:rsid w:val="00C271A8"/>
    <w:rsid w:val="00C32067"/>
    <w:rsid w:val="00C36E3A"/>
    <w:rsid w:val="00C37A77"/>
    <w:rsid w:val="00C41141"/>
    <w:rsid w:val="00C461E6"/>
    <w:rsid w:val="00C50771"/>
    <w:rsid w:val="00C508BE"/>
    <w:rsid w:val="00C63EC4"/>
    <w:rsid w:val="00C64CD9"/>
    <w:rsid w:val="00C670F8"/>
    <w:rsid w:val="00C80AD4"/>
    <w:rsid w:val="00C9061B"/>
    <w:rsid w:val="00C93EBA"/>
    <w:rsid w:val="00CA0BD8"/>
    <w:rsid w:val="00CA72BB"/>
    <w:rsid w:val="00CA7FF5"/>
    <w:rsid w:val="00CB07E5"/>
    <w:rsid w:val="00CB1E7C"/>
    <w:rsid w:val="00CB2EA1"/>
    <w:rsid w:val="00CB2F84"/>
    <w:rsid w:val="00CB3E75"/>
    <w:rsid w:val="00CB43F1"/>
    <w:rsid w:val="00CB6A8A"/>
    <w:rsid w:val="00CB6EDE"/>
    <w:rsid w:val="00CC41BA"/>
    <w:rsid w:val="00CD17C1"/>
    <w:rsid w:val="00CD1C6C"/>
    <w:rsid w:val="00CD37F1"/>
    <w:rsid w:val="00CD6169"/>
    <w:rsid w:val="00CD6D76"/>
    <w:rsid w:val="00CE161B"/>
    <w:rsid w:val="00CE20BC"/>
    <w:rsid w:val="00CF1FD8"/>
    <w:rsid w:val="00CF45F2"/>
    <w:rsid w:val="00CF4FDC"/>
    <w:rsid w:val="00D00E9E"/>
    <w:rsid w:val="00D021D2"/>
    <w:rsid w:val="00D061BB"/>
    <w:rsid w:val="00D07BE1"/>
    <w:rsid w:val="00D116C0"/>
    <w:rsid w:val="00D13433"/>
    <w:rsid w:val="00D13D8A"/>
    <w:rsid w:val="00D20DA7"/>
    <w:rsid w:val="00D279D8"/>
    <w:rsid w:val="00D27C8E"/>
    <w:rsid w:val="00D4141B"/>
    <w:rsid w:val="00D4145D"/>
    <w:rsid w:val="00D458F0"/>
    <w:rsid w:val="00D50B3B"/>
    <w:rsid w:val="00D5467F"/>
    <w:rsid w:val="00D55837"/>
    <w:rsid w:val="00D60F51"/>
    <w:rsid w:val="00D6730A"/>
    <w:rsid w:val="00D674A6"/>
    <w:rsid w:val="00D71576"/>
    <w:rsid w:val="00D74B7C"/>
    <w:rsid w:val="00D76068"/>
    <w:rsid w:val="00D76B01"/>
    <w:rsid w:val="00D804A2"/>
    <w:rsid w:val="00D84704"/>
    <w:rsid w:val="00D921FD"/>
    <w:rsid w:val="00D93714"/>
    <w:rsid w:val="00D95424"/>
    <w:rsid w:val="00DA5C0D"/>
    <w:rsid w:val="00DB714B"/>
    <w:rsid w:val="00DC10F6"/>
    <w:rsid w:val="00DC3E45"/>
    <w:rsid w:val="00DC4598"/>
    <w:rsid w:val="00DD0722"/>
    <w:rsid w:val="00DD212F"/>
    <w:rsid w:val="00DF5BFB"/>
    <w:rsid w:val="00DF5CD6"/>
    <w:rsid w:val="00E022DA"/>
    <w:rsid w:val="00E03BCB"/>
    <w:rsid w:val="00E124DC"/>
    <w:rsid w:val="00E251DC"/>
    <w:rsid w:val="00E26DDF"/>
    <w:rsid w:val="00E30167"/>
    <w:rsid w:val="00E33493"/>
    <w:rsid w:val="00E37922"/>
    <w:rsid w:val="00E406DF"/>
    <w:rsid w:val="00E415D3"/>
    <w:rsid w:val="00E469E4"/>
    <w:rsid w:val="00E475C3"/>
    <w:rsid w:val="00E509B0"/>
    <w:rsid w:val="00E54246"/>
    <w:rsid w:val="00E5560B"/>
    <w:rsid w:val="00E55D8E"/>
    <w:rsid w:val="00E61E7A"/>
    <w:rsid w:val="00E67541"/>
    <w:rsid w:val="00E74A30"/>
    <w:rsid w:val="00E77B7E"/>
    <w:rsid w:val="00E82DF1"/>
    <w:rsid w:val="00E913D9"/>
    <w:rsid w:val="00E96532"/>
    <w:rsid w:val="00E973A0"/>
    <w:rsid w:val="00EA1688"/>
    <w:rsid w:val="00EA4C83"/>
    <w:rsid w:val="00EC1DA0"/>
    <w:rsid w:val="00EC329B"/>
    <w:rsid w:val="00EC6C58"/>
    <w:rsid w:val="00EC71A6"/>
    <w:rsid w:val="00EC73EB"/>
    <w:rsid w:val="00ED592E"/>
    <w:rsid w:val="00ED6ABD"/>
    <w:rsid w:val="00ED72E1"/>
    <w:rsid w:val="00EE3C0F"/>
    <w:rsid w:val="00EE6810"/>
    <w:rsid w:val="00EF21FE"/>
    <w:rsid w:val="00EF2A7F"/>
    <w:rsid w:val="00EF4803"/>
    <w:rsid w:val="00EF5127"/>
    <w:rsid w:val="00F02344"/>
    <w:rsid w:val="00F03EAC"/>
    <w:rsid w:val="00F04B7C"/>
    <w:rsid w:val="00F12E53"/>
    <w:rsid w:val="00F14024"/>
    <w:rsid w:val="00F24297"/>
    <w:rsid w:val="00F25761"/>
    <w:rsid w:val="00F259D7"/>
    <w:rsid w:val="00F26D46"/>
    <w:rsid w:val="00F32D05"/>
    <w:rsid w:val="00F35263"/>
    <w:rsid w:val="00F403BF"/>
    <w:rsid w:val="00F4342F"/>
    <w:rsid w:val="00F45227"/>
    <w:rsid w:val="00F5045C"/>
    <w:rsid w:val="00F53AEA"/>
    <w:rsid w:val="00F55FC9"/>
    <w:rsid w:val="00F5663B"/>
    <w:rsid w:val="00F5674D"/>
    <w:rsid w:val="00F6392C"/>
    <w:rsid w:val="00F64256"/>
    <w:rsid w:val="00F64398"/>
    <w:rsid w:val="00F66093"/>
    <w:rsid w:val="00F70848"/>
    <w:rsid w:val="00F73A60"/>
    <w:rsid w:val="00F829C7"/>
    <w:rsid w:val="00F834AA"/>
    <w:rsid w:val="00F848D6"/>
    <w:rsid w:val="00F943C8"/>
    <w:rsid w:val="00F96B28"/>
    <w:rsid w:val="00FA41B4"/>
    <w:rsid w:val="00FA5DDD"/>
    <w:rsid w:val="00FA7644"/>
    <w:rsid w:val="00FC069A"/>
    <w:rsid w:val="00FC7CE4"/>
    <w:rsid w:val="00FD0B7B"/>
    <w:rsid w:val="00FE0C8E"/>
    <w:rsid w:val="00FE1DCC"/>
    <w:rsid w:val="00FF0538"/>
    <w:rsid w:val="00FF1299"/>
    <w:rsid w:val="00FF5B8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34817"/>
    <o:shapelayout v:ext="edit">
      <o:idmap v:ext="edit" data="1"/>
    </o:shapelayout>
  </w:shapeDefaults>
  <w:decimalSymbol w:val=","/>
  <w:listSeparator w:val=";"/>
  <w14:docId w14:val="3978ED2C"/>
  <w15:docId w15:val="{395160CD-A727-4329-B5D9-77C7DF9E4498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semiHidden/>
    <w:qFormat/>
    <w:rsid w:val="00E26DDF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282D27"/>
    <w:pPr>
      <w:keepNext/>
      <w:keepLines/>
      <w:spacing w:after="600"/>
      <w:contextualSpacing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282D27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Bildtext">
    <w:name w:val="Bildtext"/>
    <w:basedOn w:val="Brdtext"/>
    <w:next w:val="Brdtext"/>
    <w:uiPriority w:val="2"/>
    <w:qFormat/>
    <w:rsid w:val="0041223B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Bildtext"/>
    <w:next w:val="Normal"/>
    <w:uiPriority w:val="35"/>
    <w:semiHidden/>
    <w:qFormat/>
    <w:rsid w:val="009E18D6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C271A8"/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39"/>
    <w:semiHidden/>
    <w:rsid w:val="00B84409"/>
    <w:pPr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39"/>
    <w:semiHidden/>
    <w:rsid w:val="00B84409"/>
    <w:pPr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39"/>
    <w:semiHidden/>
    <w:rsid w:val="00B84409"/>
    <w:pPr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semiHidden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672F6F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customStyle="1" w:styleId="DocNr">
    <w:name w:val="DocNr"/>
    <w:basedOn w:val="Normal"/>
    <w:link w:val="DocNrChar"/>
    <w:semiHidden/>
    <w:rsid w:val="0094502D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E022DA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4B35E7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573DFD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573DFD"/>
    <w:rPr>
      <w:sz w:val="20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573DFD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573DFD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  <w:sz w:val="22"/>
      <w:szCs w:val="22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  <w:sz w:val="22"/>
      <w:szCs w:val="22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ivs>
    <w:div w:id="8199227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1.xml"/><Relationship Id="rId18" Type="http://schemas.openxmlformats.org/officeDocument/2006/relationships/customXml" Target="../customXml/item6.xml"/><Relationship Id="rId3" Type="http://schemas.openxmlformats.org/officeDocument/2006/relationships/customXml" Target="../customXml/item3.xml"/><Relationship Id="rId21" Type="http://schemas.openxmlformats.org/officeDocument/2006/relationships/customXml" Target="../customXml/item9.xml"/><Relationship Id="rId7" Type="http://schemas.openxmlformats.org/officeDocument/2006/relationships/styles" Target="styles.xml"/><Relationship Id="rId12" Type="http://schemas.openxmlformats.org/officeDocument/2006/relationships/footer" Target="footer1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glossaryDocument" Target="glossary/document.xml"/><Relationship Id="rId20" Type="http://schemas.openxmlformats.org/officeDocument/2006/relationships/customXml" Target="../customXml/item8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ntTable" Target="fontTable.xml"/><Relationship Id="rId10" Type="http://schemas.openxmlformats.org/officeDocument/2006/relationships/footnotes" Target="footnotes.xml"/><Relationship Id="rId19" Type="http://schemas.openxmlformats.org/officeDocument/2006/relationships/customXml" Target="../customXml/item7.xml"/><Relationship Id="rId14" Type="http://schemas.openxmlformats.org/officeDocument/2006/relationships/footer" Target="footer2.xml"/><Relationship Id="rId9" Type="http://schemas.openxmlformats.org/officeDocument/2006/relationships/webSettings" Target="webSettings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Data\RK-IT\Office\RK%20Basmall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docParts>
    <w:docPart>
      <w:docPartPr>
        <w:name w:val="C5F9795FB3C74884B23609802BE553CD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C03B0528-919D-4573-8527-CE6CC227DA20}"/>
      </w:docPartPr>
      <w:docPartBody>
        <w:p w:rsidR="003D6AF1" w:rsidRDefault="008C374B" w:rsidP="008C374B">
          <w:pPr>
            <w:pStyle w:val="C5F9795FB3C74884B23609802BE553CD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0647AAC8F5EA4B7FB4F96F22DF6E353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E2821B43-0339-407A-9C82-77D73BEC28DF}"/>
      </w:docPartPr>
      <w:docPartBody>
        <w:p w:rsidR="003D6AF1" w:rsidRDefault="008C374B" w:rsidP="008C374B">
          <w:pPr>
            <w:pStyle w:val="0647AAC8F5EA4B7FB4F96F22DF6E3536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91D2B65E96E64AFF97E8F8FCAB361F0A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36B3E9F4-9400-4931-A8E5-DE9E17875BEE}"/>
      </w:docPartPr>
      <w:docPartBody>
        <w:p w:rsidR="003D6AF1" w:rsidRDefault="008C374B" w:rsidP="008C374B">
          <w:pPr>
            <w:pStyle w:val="91D2B65E96E64AFF97E8F8FCAB361F0A"/>
          </w:pPr>
          <w:r>
            <w:rPr>
              <w:rStyle w:val="Platshllartext"/>
            </w:rPr>
            <w:t>Klicka här för att ange datum.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43" w:usb2="00000009" w:usb3="00000000" w:csb0="000001FF" w:csb1="00000000"/>
  </w:font>
  <w:font w:name="Calibri">
    <w:panose1 w:val="020F0502020204030204"/>
    <w:charset w:val="00"/>
    <w:family w:val="swiss"/>
    <w:pitch w:val="variable"/>
    <w:sig w:usb0="E0002A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E0002A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8C374B"/>
    <w:rsid w:val="00070968"/>
    <w:rsid w:val="003D6AF1"/>
    <w:rsid w:val="005B4C1F"/>
    <w:rsid w:val="008C374B"/>
    <w:rsid w:val="00935CC9"/>
    <w:rsid w:val="00A837E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DBE6C9C863B44D52A1098A6ED38FDCBF">
    <w:name w:val="DBE6C9C863B44D52A1098A6ED38FDCBF"/>
    <w:rsid w:val="008C374B"/>
  </w:style>
  <w:style w:type="character" w:styleId="Platshllartext">
    <w:name w:val="Placeholder Text"/>
    <w:basedOn w:val="Standardstycketeckensnitt"/>
    <w:uiPriority w:val="99"/>
    <w:semiHidden/>
    <w:rsid w:val="008C374B"/>
    <w:rPr>
      <w:noProof w:val="0"/>
      <w:color w:val="808080"/>
    </w:rPr>
  </w:style>
  <w:style w:type="paragraph" w:customStyle="1" w:styleId="A51D7B4CDE584358825949E4FC608FE6">
    <w:name w:val="A51D7B4CDE584358825949E4FC608FE6"/>
    <w:rsid w:val="008C374B"/>
  </w:style>
  <w:style w:type="paragraph" w:customStyle="1" w:styleId="1AF53299772D4B5C8330A0B3B34DAC23">
    <w:name w:val="1AF53299772D4B5C8330A0B3B34DAC23"/>
    <w:rsid w:val="008C374B"/>
  </w:style>
  <w:style w:type="paragraph" w:customStyle="1" w:styleId="76393684625049A5A65FDF7CF73EB513">
    <w:name w:val="76393684625049A5A65FDF7CF73EB513"/>
    <w:rsid w:val="008C374B"/>
  </w:style>
  <w:style w:type="paragraph" w:customStyle="1" w:styleId="94B0BA67CF96400D92188D86E1D7C680">
    <w:name w:val="94B0BA67CF96400D92188D86E1D7C680"/>
    <w:rsid w:val="008C374B"/>
  </w:style>
  <w:style w:type="paragraph" w:customStyle="1" w:styleId="DDA9C473351C45DE9E3E5AFFFB2C6F81">
    <w:name w:val="DDA9C473351C45DE9E3E5AFFFB2C6F81"/>
    <w:rsid w:val="008C374B"/>
  </w:style>
  <w:style w:type="paragraph" w:customStyle="1" w:styleId="A0D72FBA2A3649818962140D30E24BAD">
    <w:name w:val="A0D72FBA2A3649818962140D30E24BAD"/>
    <w:rsid w:val="008C374B"/>
  </w:style>
  <w:style w:type="paragraph" w:customStyle="1" w:styleId="0B5F0A8A27974EC8BD5E720EFB6A9F21">
    <w:name w:val="0B5F0A8A27974EC8BD5E720EFB6A9F21"/>
    <w:rsid w:val="008C374B"/>
  </w:style>
  <w:style w:type="paragraph" w:customStyle="1" w:styleId="95617C77E7354606A8CBB119A25B2E01">
    <w:name w:val="95617C77E7354606A8CBB119A25B2E01"/>
    <w:rsid w:val="008C374B"/>
  </w:style>
  <w:style w:type="paragraph" w:customStyle="1" w:styleId="C5F9795FB3C74884B23609802BE553CD">
    <w:name w:val="C5F9795FB3C74884B23609802BE553CD"/>
    <w:rsid w:val="008C374B"/>
  </w:style>
  <w:style w:type="paragraph" w:customStyle="1" w:styleId="0647AAC8F5EA4B7FB4F96F22DF6E3536">
    <w:name w:val="0647AAC8F5EA4B7FB4F96F22DF6E3536"/>
    <w:rsid w:val="008C374B"/>
  </w:style>
  <w:style w:type="paragraph" w:customStyle="1" w:styleId="C60D9E255BC5418085C6677AD44E3AE6">
    <w:name w:val="C60D9E255BC5418085C6677AD44E3AE6"/>
    <w:rsid w:val="008C374B"/>
  </w:style>
  <w:style w:type="paragraph" w:customStyle="1" w:styleId="656C7738A16741FE99608B745680F356">
    <w:name w:val="656C7738A16741FE99608B745680F356"/>
    <w:rsid w:val="008C374B"/>
  </w:style>
  <w:style w:type="paragraph" w:customStyle="1" w:styleId="78360545D48F4263A507C532A0E6D4AD">
    <w:name w:val="78360545D48F4263A507C532A0E6D4AD"/>
    <w:rsid w:val="008C374B"/>
  </w:style>
  <w:style w:type="paragraph" w:customStyle="1" w:styleId="F69D0D3BE0E641A1B222AC0E053068A9">
    <w:name w:val="F69D0D3BE0E641A1B222AC0E053068A9"/>
    <w:rsid w:val="008C374B"/>
  </w:style>
  <w:style w:type="paragraph" w:customStyle="1" w:styleId="C04DB54FCA55403D888F9EEE83AF76B2">
    <w:name w:val="C04DB54FCA55403D888F9EEE83AF76B2"/>
    <w:rsid w:val="008C374B"/>
  </w:style>
  <w:style w:type="paragraph" w:customStyle="1" w:styleId="91D2B65E96E64AFF97E8F8FCAB361F0A">
    <w:name w:val="91D2B65E96E64AFF97E8F8FCAB361F0A"/>
    <w:rsid w:val="008C374B"/>
  </w:style>
  <w:style w:type="paragraph" w:customStyle="1" w:styleId="1EFF955C8C2F4591988CD610B19AF832">
    <w:name w:val="1EFF955C8C2F4591988CD610B19AF832"/>
    <w:rsid w:val="008C374B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?mso-contentType ?>
<wpf:WelcomePageFields xmlns:wpf="http://schemas.microsoft.com/office/documentsets/welcomepagefields" LastModified="05/07/2018 05:54:35">
  <WelcomePageField id="1d5a0081-4a6f-4eeb-8abe-a9abc37f3483"/>
  <WelcomePageField id="5e85ec83-d52a-479a-8f07-3e3f1af1bcea"/>
</wpf:WelcomePageFields>
</file>

<file path=customXml/item2.xml><?xml version="1.0" encoding="utf-8"?>
<?mso-contentType ?>
<wpv:WelcomePageView xmlns:wpv="http://schemas.microsoft.com/office/documentsets/welcomepageview" ViewId="e36faea5-4fd6-4bde-9907-62f587784dd2"/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?mso-contentType ?>
<FormUrls xmlns="http://schemas.microsoft.com/sharepoint/v3/contenttype/forms/url">
  <New>_layouts/15/NewDocSet.aspx</New>
</FormUrls>
</file>

<file path=customXml/item5.xml><?xml version="1.0" encoding="utf-8"?>
<?mso-contentType ?>
<FormUrls xmlns="http://schemas.microsoft.com/sharepoint/v3/contenttype/forms/url">
  <New>_layouts/15/NewDocSet.aspx</New>
</FormUrls>
</file>

<file path=customXml/item6.xml><?xml version="1.0" encoding="utf-8"?>
<!--<?xml version="1.0" encoding="iso-8859-1"?>-->
<DocumentInfo xmlns="http://lp/documentinfo/RK">
  <BaseInfo>
    <RkTemplate>Rktemplatetest</RkTemplate>
    <DocType>PM</DocType>
    <DocTypeShowName>Test</DocTypeShowName>
    <Status/>
    <Sender>
      <SenderName/>
      <SenderTitle/>
      <SenderMail> </SenderMail>
      <SenderPhone> </SenderPhone>
    </Sender>
    <TopId>1</TopId>
    <TopSender>Civilministern</TopSender>
    <OrganisationInfo>
      <Organisatoriskenhet1>Finansdepartementet</Organisatoriskenhet1>
      <Organisatoriskenhet2> </Organisatoriskenhet2>
      <Organisatoriskenhet3> </Organisatoriskenhet3>
      <Organisatoriskenhet1Id>194</Organisatoriskenhet1Id>
      <Organisatoriskenhet2Id> </Organisatoriskenhet2Id>
      <Organisatoriskenhet3Id> </Organisatoriskenhet3Id>
    </OrganisationInfo>
    <HeaderDate>2018-05-15T00:00:00</HeaderDate>
    <Office/>
    <Dnr>Fi2018/0000/SFÖ</Dnr>
    <ParagrafNr/>
    <DocumentTitle/>
    <VisitingAddress/>
    <Extra1/>
    <Extra2/>
    <Extra3>Sofia Arkelsten</Extra3>
    <Number/>
    <Recipient>Till riksdagen</Recipient>
    <SenderText/>
    <DocNumber>i2018/01809/SF</DocNumber>
    <Doclanguage>1053</Doclanguage>
    <Appendix/>
    <LogotypeName>RK_LOGO_SV_BW.png</LogotypeName>
  </BaseInfo>
</DocumentInfo>
</file>

<file path=customXml/item7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8c0ff63db1bdc09919cf336006e92114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33079a0af95ebe4bc82445290196ca87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8.xml><?xml version="1.0" encoding="utf-8"?>
<?mso-contentType ?>
<sf:SharedFields xmlns:sf="http://schemas.microsoft.com/office/documentsets/sharedfields" LastModified="05/07/2018 05:54:35">
  <SharedField id="9e74daf0-7f70-437c-b813-afb71d533f31"/>
  <SharedField id="6ecfa670-d6cd-4b10-a0e7-2587ce9cbdf8"/>
</sf:SharedFields>
</file>

<file path=customXml/item9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e88df98e-0e1b-4b1f-a53a-98a01f5362d9</RD_Svarsid>
  </documentManagement>
</p:properties>
</file>

<file path=customXml/itemProps1.xml><?xml version="1.0" encoding="utf-8"?>
<ds:datastoreItem xmlns:ds="http://schemas.openxmlformats.org/officeDocument/2006/customXml" ds:itemID="{84E7527E-3562-482E-A699-A234E2AB94C4}"/>
</file>

<file path=customXml/itemProps2.xml><?xml version="1.0" encoding="utf-8"?>
<ds:datastoreItem xmlns:ds="http://schemas.openxmlformats.org/officeDocument/2006/customXml" ds:itemID="{62BF8A97-F3E8-450B-8122-38CCC17C8708}"/>
</file>

<file path=customXml/itemProps3.xml><?xml version="1.0" encoding="utf-8"?>
<ds:datastoreItem xmlns:ds="http://schemas.openxmlformats.org/officeDocument/2006/customXml" ds:itemID="{6F5C55CF-27B6-4366-AC23-F97A2887F5BA}"/>
</file>

<file path=customXml/itemProps4.xml><?xml version="1.0" encoding="utf-8"?>
<ds:datastoreItem xmlns:ds="http://schemas.openxmlformats.org/officeDocument/2006/customXml" ds:itemID="{CF26E064-CBC4-4B65-B5CE-DAC24B397F8C}"/>
</file>

<file path=customXml/itemProps5.xml><?xml version="1.0" encoding="utf-8"?>
<ds:datastoreItem xmlns:ds="http://schemas.openxmlformats.org/officeDocument/2006/customXml" ds:itemID="{CF26E064-CBC4-4B65-B5CE-DAC24B397F8C}"/>
</file>

<file path=customXml/itemProps6.xml><?xml version="1.0" encoding="utf-8"?>
<ds:datastoreItem xmlns:ds="http://schemas.openxmlformats.org/officeDocument/2006/customXml" ds:itemID="{FA2B3167-C2B2-4244-965B-CCBE446F5F46}"/>
</file>

<file path=customXml/itemProps7.xml><?xml version="1.0" encoding="utf-8"?>
<ds:datastoreItem xmlns:ds="http://schemas.openxmlformats.org/officeDocument/2006/customXml" ds:itemID="{53B50721-7A00-4E7F-82CB-3073A4B69B72}"/>
</file>

<file path=customXml/itemProps8.xml><?xml version="1.0" encoding="utf-8"?>
<ds:datastoreItem xmlns:ds="http://schemas.openxmlformats.org/officeDocument/2006/customXml" ds:itemID="{48DBA804-5B36-47E6-979C-4B6C00767BDD}"/>
</file>

<file path=customXml/itemProps9.xml><?xml version="1.0" encoding="utf-8"?>
<ds:datastoreItem xmlns:ds="http://schemas.openxmlformats.org/officeDocument/2006/customXml" ds:itemID="{43E66FE1-DF72-4820-BCA4-2A30B771914B}"/>
</file>

<file path=docProps/app.xml><?xml version="1.0" encoding="utf-8"?>
<Properties xmlns="http://schemas.openxmlformats.org/officeDocument/2006/extended-properties" xmlns:vt="http://schemas.openxmlformats.org/officeDocument/2006/docPropsVTypes">
  <Template>RK Basmall</Template>
  <TotalTime>0</TotalTime>
  <Pages>1</Pages>
  <Words>181</Words>
  <Characters>961</Characters>
  <Application>Microsoft Office Word</Application>
  <DocSecurity>4</DocSecurity>
  <Lines>8</Lines>
  <Paragraphs>2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1140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Martin Mossberg</dc:creator>
  <cp:keywords/>
  <dc:description/>
  <cp:lastModifiedBy>Malin Borelius</cp:lastModifiedBy>
  <cp:revision>2</cp:revision>
  <cp:lastPrinted>2018-05-08T15:47:00Z</cp:lastPrinted>
  <dcterms:created xsi:type="dcterms:W3CDTF">2018-05-15T06:08:00Z</dcterms:created>
  <dcterms:modified xsi:type="dcterms:W3CDTF">2018-05-15T06:08:00Z</dcterms:modified>
  <cp:version>1.2.00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0x0101007DCF975C04D44161A4E6A1E30BEAF3560093B6C30A1794704D9AEDAE4402691088</vt:lpwstr>
  </property>
</Properties>
</file>