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7.xml" ContentType="application/vnd.openxmlformats-officedocument.customXmlProperties+xml"/>
  <Override PartName="/customXml/itemProps6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8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7E7AF991" w14:textId="77777777" w:rsidR="00CF7DF4" w:rsidRDefault="00CF7DF4" w:rsidP="00DA0661">
      <w:pPr>
        <w:pStyle w:val="Rubrik"/>
      </w:pPr>
      <w:bookmarkStart w:id="0" w:name="Start"/>
      <w:bookmarkStart w:id="1" w:name="_GoBack"/>
      <w:bookmarkEnd w:id="0"/>
      <w:bookmarkEnd w:id="1"/>
      <w:r>
        <w:t>Svar på fråga 2019/20:611 av Robert Hannah (L)</w:t>
      </w:r>
      <w:r>
        <w:br/>
        <w:t>Internationella surrogatarrangemang och folkbokföringslagen</w:t>
      </w:r>
    </w:p>
    <w:p w14:paraId="4EC52024" w14:textId="77777777" w:rsidR="00CF7DF4" w:rsidRDefault="00CF7DF4" w:rsidP="002749F7">
      <w:pPr>
        <w:pStyle w:val="Brdtext"/>
      </w:pPr>
      <w:r>
        <w:t>Robert Hannah har frågat justitie- och migrationsministern</w:t>
      </w:r>
      <w:r w:rsidR="00596C71">
        <w:t xml:space="preserve"> om regeringen avser att vidta åtgärder så att svenska barn som föds via internationella surrogatarrangemang kan folkbokföras i Sverige på ett sätt som gör att de har tillgång till försäkringar och som gör att deras liv inte riskeras på grund av svensk byråkrati.</w:t>
      </w:r>
    </w:p>
    <w:p w14:paraId="7B6EF7A4" w14:textId="18369936" w:rsidR="00D35775" w:rsidRDefault="00386E8B" w:rsidP="00D35775">
      <w:pPr>
        <w:pStyle w:val="Brdtext"/>
      </w:pPr>
      <w:r>
        <w:t xml:space="preserve">Frågan har överlämnats till mig. </w:t>
      </w:r>
    </w:p>
    <w:p w14:paraId="3C0A5CC0" w14:textId="65C59BD6" w:rsidR="00386E8B" w:rsidRDefault="001A2D8A" w:rsidP="006A12F1">
      <w:pPr>
        <w:pStyle w:val="Brdtext"/>
      </w:pPr>
      <w:r>
        <w:t>B</w:t>
      </w:r>
      <w:r w:rsidR="00596C71" w:rsidRPr="00596C71">
        <w:t>arn som föd</w:t>
      </w:r>
      <w:r w:rsidR="00F45B59">
        <w:t>s</w:t>
      </w:r>
      <w:r w:rsidR="00596C71" w:rsidRPr="00596C71">
        <w:t xml:space="preserve"> utomlands ska </w:t>
      </w:r>
      <w:r w:rsidR="00D35775">
        <w:t>normalt</w:t>
      </w:r>
      <w:r w:rsidR="00596C71" w:rsidRPr="00596C71">
        <w:t xml:space="preserve"> inte folkbokföras från födelsen.</w:t>
      </w:r>
      <w:r w:rsidR="00257235">
        <w:t xml:space="preserve"> Reglerna </w:t>
      </w:r>
      <w:r w:rsidR="006769B0">
        <w:t>är</w:t>
      </w:r>
      <w:r w:rsidR="00257235">
        <w:t xml:space="preserve"> i detta avseende lika för b</w:t>
      </w:r>
      <w:r w:rsidR="00C643E5">
        <w:t>arn som föds genom internationella surrogatarrangemang och barn som av andra anledningar föds utomlands.</w:t>
      </w:r>
      <w:r w:rsidR="00596C71" w:rsidRPr="00596C71">
        <w:t xml:space="preserve"> </w:t>
      </w:r>
      <w:r>
        <w:t>Barnet ska i stället folkbokföras om och när han eller hon flyttar till Sverige, o</w:t>
      </w:r>
      <w:r w:rsidR="00D35775">
        <w:t>m förutsättningarna för folkbokföring är uppfyllda</w:t>
      </w:r>
      <w:r w:rsidR="00596C71">
        <w:t xml:space="preserve">. </w:t>
      </w:r>
      <w:r w:rsidR="003B6B9B">
        <w:t>Från huvudregeln finns vissa undantag</w:t>
      </w:r>
      <w:r w:rsidR="00386E8B">
        <w:t xml:space="preserve"> som gör att barn som är födda utomlands ändå ska folkbokföras från födelsen. Det gäller bl.a. om det finns synnerliga skäl. </w:t>
      </w:r>
      <w:r w:rsidR="003A2C58">
        <w:t xml:space="preserve">En sådan situation kan </w:t>
      </w:r>
      <w:r w:rsidR="008B75D0">
        <w:t xml:space="preserve">enligt förarbetena </w:t>
      </w:r>
      <w:r w:rsidR="003A2C58">
        <w:t>exempelvis vara då en i Sverige folkbokförd kvinna</w:t>
      </w:r>
      <w:r w:rsidR="008B75D0" w:rsidRPr="008B75D0">
        <w:t xml:space="preserve"> </w:t>
      </w:r>
      <w:r w:rsidR="008B75D0">
        <w:t>tvingas föda sitt barn i ett grannland</w:t>
      </w:r>
      <w:r w:rsidR="003A2C58">
        <w:t xml:space="preserve"> på grund av överbeläggning på förlossningen här i landet (prop. 2012/13:120 s. 146).  </w:t>
      </w:r>
    </w:p>
    <w:p w14:paraId="5E74A836" w14:textId="28FA224C" w:rsidR="00CE04DA" w:rsidRDefault="003B6B9B" w:rsidP="006A12F1">
      <w:pPr>
        <w:pStyle w:val="Brdtext"/>
      </w:pPr>
      <w:r>
        <w:t xml:space="preserve">Det ankommer på Skatteverket att hantera frågor om hur </w:t>
      </w:r>
      <w:r w:rsidR="001A2D8A">
        <w:t xml:space="preserve">gällande </w:t>
      </w:r>
      <w:r>
        <w:t xml:space="preserve">bestämmelser </w:t>
      </w:r>
      <w:r w:rsidR="00A14C5B">
        <w:t xml:space="preserve">i folkbokföringslagen </w:t>
      </w:r>
      <w:r>
        <w:t>ska tillämpas i det enskilda fallet</w:t>
      </w:r>
      <w:r w:rsidR="008C6D4D">
        <w:t xml:space="preserve"> och regeringen följer frågan</w:t>
      </w:r>
      <w:r>
        <w:t xml:space="preserve">. </w:t>
      </w:r>
      <w:r w:rsidR="008366B0" w:rsidRPr="008366B0">
        <w:t xml:space="preserve">I vilken utsträckning det finns privata försäkringar som gäller en sådan </w:t>
      </w:r>
      <w:r w:rsidR="008366B0">
        <w:t xml:space="preserve">här </w:t>
      </w:r>
      <w:r w:rsidR="008366B0" w:rsidRPr="008366B0">
        <w:t>situation är inte en fråga för regeringen</w:t>
      </w:r>
      <w:r w:rsidR="00CE04DA">
        <w:t xml:space="preserve">. </w:t>
      </w:r>
    </w:p>
    <w:p w14:paraId="70851536" w14:textId="718407A6" w:rsidR="00062B7C" w:rsidRDefault="00062B7C">
      <w:r>
        <w:br w:type="page"/>
      </w:r>
    </w:p>
    <w:p w14:paraId="3C134790" w14:textId="77777777" w:rsidR="003B6B9B" w:rsidRDefault="003B6B9B" w:rsidP="006A12F1">
      <w:pPr>
        <w:pStyle w:val="Brdtext"/>
      </w:pPr>
    </w:p>
    <w:p w14:paraId="5D8F912D" w14:textId="1FEEB030" w:rsidR="00CF7DF4" w:rsidRDefault="00CF7DF4" w:rsidP="006A12F1">
      <w:pPr>
        <w:pStyle w:val="Brdtext"/>
      </w:pPr>
      <w:r>
        <w:t xml:space="preserve">Stockholm den </w:t>
      </w:r>
      <w:sdt>
        <w:sdtPr>
          <w:id w:val="2032990546"/>
          <w:placeholder>
            <w:docPart w:val="7BA0F97F72634A04A79EB0DBB960364C"/>
          </w:placeholder>
          <w:dataBinding w:prefixMappings="xmlns:ns0='http://lp/documentinfo/RK' " w:xpath="/ns0:DocumentInfo[1]/ns0:BaseInfo[1]/ns0:HeaderDate[1]" w:storeItemID="{7553199F-0F3C-430F-8901-CF4DA61E3BE2}"/>
          <w:date w:fullDate="2019-12-18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 w:rsidR="00312724">
            <w:t>18 december 2019</w:t>
          </w:r>
        </w:sdtContent>
      </w:sdt>
    </w:p>
    <w:p w14:paraId="67C15931" w14:textId="77777777" w:rsidR="00CF7DF4" w:rsidRDefault="00CF7DF4" w:rsidP="00471B06">
      <w:pPr>
        <w:pStyle w:val="Brdtextutanavstnd"/>
      </w:pPr>
    </w:p>
    <w:p w14:paraId="7F879193" w14:textId="77777777" w:rsidR="00CF7DF4" w:rsidRDefault="00CF7DF4" w:rsidP="00471B06">
      <w:pPr>
        <w:pStyle w:val="Brdtextutanavstnd"/>
      </w:pPr>
    </w:p>
    <w:p w14:paraId="0EE8C05F" w14:textId="2FD4BF1D" w:rsidR="00CF7DF4" w:rsidRDefault="00043E24" w:rsidP="00043E24">
      <w:pPr>
        <w:pStyle w:val="Brdtextutanavstnd"/>
        <w:tabs>
          <w:tab w:val="clear" w:pos="1701"/>
          <w:tab w:val="clear" w:pos="3600"/>
          <w:tab w:val="clear" w:pos="5387"/>
          <w:tab w:val="left" w:pos="4647"/>
        </w:tabs>
      </w:pPr>
      <w:r>
        <w:tab/>
      </w:r>
    </w:p>
    <w:sdt>
      <w:sdtPr>
        <w:alias w:val="Klicka på listpilen"/>
        <w:tag w:val="run-loadAllMinistersFromDep"/>
        <w:id w:val="908118230"/>
        <w:placeholder>
          <w:docPart w:val="70F4E7061DFC4284B18F5B5729D66C80"/>
        </w:placeholder>
        <w:dataBinding w:prefixMappings="xmlns:ns0='http://lp/documentinfo/RK' " w:xpath="/ns0:DocumentInfo[1]/ns0:BaseInfo[1]/ns0:TopSender[1]" w:storeItemID="{7553199F-0F3C-430F-8901-CF4DA61E3BE2}"/>
        <w:comboBox w:lastValue="Finansministern">
          <w:listItem w:displayText="Magdalena Andersson" w:value="Finansministern"/>
          <w:listItem w:displayText="Per Bolund" w:value="Finansmarknads- och bostadsministern, biträdande finansministern "/>
          <w:listItem w:displayText="Lena Micko" w:value="Civilministern"/>
        </w:comboBox>
      </w:sdtPr>
      <w:sdtEndPr/>
      <w:sdtContent>
        <w:p w14:paraId="1228BBAE" w14:textId="77777777" w:rsidR="00CF7DF4" w:rsidRDefault="003B6B9B" w:rsidP="00422A41">
          <w:pPr>
            <w:pStyle w:val="Brdtext"/>
          </w:pPr>
          <w:r>
            <w:t>Magdalena Andersson</w:t>
          </w:r>
        </w:p>
      </w:sdtContent>
    </w:sdt>
    <w:p w14:paraId="3FB4BA68" w14:textId="77777777" w:rsidR="00CF7DF4" w:rsidRPr="00DB48AB" w:rsidRDefault="00CF7DF4" w:rsidP="00DB48AB">
      <w:pPr>
        <w:pStyle w:val="Brdtext"/>
      </w:pPr>
    </w:p>
    <w:sectPr w:rsidR="00CF7DF4" w:rsidRPr="00DB48AB" w:rsidSect="00571A0B">
      <w:footerReference w:type="default" r:id="rId9"/>
      <w:headerReference w:type="first" r:id="rId10"/>
      <w:footerReference w:type="first" r:id="rId11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5141A5F4" w14:textId="77777777" w:rsidR="00CF7DF4" w:rsidRDefault="00CF7DF4" w:rsidP="00A87A54">
      <w:pPr>
        <w:spacing w:after="0" w:line="240" w:lineRule="auto"/>
      </w:pPr>
      <w:r>
        <w:separator/>
      </w:r>
    </w:p>
  </w:endnote>
  <w:endnote w:type="continuationSeparator" w:id="0">
    <w:p w14:paraId="31526209" w14:textId="77777777" w:rsidR="00CF7DF4" w:rsidRDefault="00CF7DF4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151760FF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27FC4CB4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7E1BD9F8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3CF0D4AE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0D85F93B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07A94995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2A1BCD8C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7A535CF1" w14:textId="77777777" w:rsidTr="00C26068">
      <w:trPr>
        <w:trHeight w:val="227"/>
      </w:trPr>
      <w:tc>
        <w:tcPr>
          <w:tcW w:w="4074" w:type="dxa"/>
        </w:tcPr>
        <w:p w14:paraId="047884D1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1E8BF56F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6B217D8A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4F70013A" w14:textId="77777777" w:rsidR="00CF7DF4" w:rsidRDefault="00CF7DF4" w:rsidP="00A87A54">
      <w:pPr>
        <w:spacing w:after="0" w:line="240" w:lineRule="auto"/>
      </w:pPr>
      <w:r>
        <w:separator/>
      </w:r>
    </w:p>
  </w:footnote>
  <w:footnote w:type="continuationSeparator" w:id="0">
    <w:p w14:paraId="72E1EAAD" w14:textId="77777777" w:rsidR="00CF7DF4" w:rsidRDefault="00CF7DF4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CF7DF4" w14:paraId="4076818D" w14:textId="77777777" w:rsidTr="00C93EBA">
      <w:trPr>
        <w:trHeight w:val="227"/>
      </w:trPr>
      <w:tc>
        <w:tcPr>
          <w:tcW w:w="5534" w:type="dxa"/>
        </w:tcPr>
        <w:p w14:paraId="72F75A24" w14:textId="77777777" w:rsidR="00CF7DF4" w:rsidRPr="007D73AB" w:rsidRDefault="00CF7DF4">
          <w:pPr>
            <w:pStyle w:val="Sidhuvud"/>
          </w:pPr>
        </w:p>
      </w:tc>
      <w:tc>
        <w:tcPr>
          <w:tcW w:w="3170" w:type="dxa"/>
          <w:vAlign w:val="bottom"/>
        </w:tcPr>
        <w:p w14:paraId="164A0B72" w14:textId="77777777" w:rsidR="00CF7DF4" w:rsidRPr="007D73AB" w:rsidRDefault="00CF7DF4" w:rsidP="00340DE0">
          <w:pPr>
            <w:pStyle w:val="Sidhuvud"/>
          </w:pPr>
        </w:p>
      </w:tc>
      <w:tc>
        <w:tcPr>
          <w:tcW w:w="1134" w:type="dxa"/>
        </w:tcPr>
        <w:p w14:paraId="31A5CB56" w14:textId="77777777" w:rsidR="00CF7DF4" w:rsidRDefault="00CF7DF4" w:rsidP="005A703A">
          <w:pPr>
            <w:pStyle w:val="Sidhuvud"/>
          </w:pPr>
        </w:p>
      </w:tc>
    </w:tr>
    <w:tr w:rsidR="00CF7DF4" w14:paraId="5749E9D8" w14:textId="77777777" w:rsidTr="00C93EBA">
      <w:trPr>
        <w:trHeight w:val="1928"/>
      </w:trPr>
      <w:tc>
        <w:tcPr>
          <w:tcW w:w="5534" w:type="dxa"/>
        </w:tcPr>
        <w:p w14:paraId="1D54D9DD" w14:textId="77777777" w:rsidR="00CF7DF4" w:rsidRPr="00340DE0" w:rsidRDefault="00CF7DF4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29A54277" wp14:editId="43F3A6D2">
                <wp:extent cx="1743633" cy="505162"/>
                <wp:effectExtent l="0" t="0" r="0" b="9525"/>
                <wp:docPr id="1" name="Bildobjekt 1" descr="Logotype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3633" cy="50516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5B36AC61" w14:textId="77777777" w:rsidR="00CF7DF4" w:rsidRPr="00710A6C" w:rsidRDefault="00CF7DF4" w:rsidP="00EE3C0F">
          <w:pPr>
            <w:pStyle w:val="Sidhuvud"/>
            <w:rPr>
              <w:b/>
            </w:rPr>
          </w:pPr>
        </w:p>
        <w:p w14:paraId="5B7FEED0" w14:textId="77777777" w:rsidR="00CF7DF4" w:rsidRDefault="00CF7DF4" w:rsidP="00EE3C0F">
          <w:pPr>
            <w:pStyle w:val="Sidhuvud"/>
          </w:pPr>
        </w:p>
        <w:p w14:paraId="55F978C7" w14:textId="77777777" w:rsidR="00CF7DF4" w:rsidRDefault="00CF7DF4" w:rsidP="00EE3C0F">
          <w:pPr>
            <w:pStyle w:val="Sidhuvud"/>
          </w:pPr>
        </w:p>
        <w:p w14:paraId="5E9B549D" w14:textId="77777777" w:rsidR="00CF7DF4" w:rsidRDefault="00CF7DF4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4823CD6E50E74830A1C339B6AE4B4F6F"/>
            </w:placeholder>
            <w:dataBinding w:prefixMappings="xmlns:ns0='http://lp/documentinfo/RK' " w:xpath="/ns0:DocumentInfo[1]/ns0:BaseInfo[1]/ns0:Dnr[1]" w:storeItemID="{7553199F-0F3C-430F-8901-CF4DA61E3BE2}"/>
            <w:text/>
          </w:sdtPr>
          <w:sdtEndPr/>
          <w:sdtContent>
            <w:p w14:paraId="080A0193" w14:textId="2E852A9E" w:rsidR="00CF7DF4" w:rsidRDefault="0098155B" w:rsidP="00EE3C0F">
              <w:pPr>
                <w:pStyle w:val="Sidhuvud"/>
              </w:pPr>
              <w:r>
                <w:t>Fi2019/04200/S3</w:t>
              </w:r>
            </w:p>
          </w:sdtContent>
        </w:sdt>
        <w:p w14:paraId="02EB2585" w14:textId="757046C2" w:rsidR="00CF7DF4" w:rsidRDefault="00CF7DF4" w:rsidP="00EE3C0F">
          <w:pPr>
            <w:pStyle w:val="Sidhuvud"/>
          </w:pPr>
        </w:p>
        <w:p w14:paraId="120B0CE0" w14:textId="77777777" w:rsidR="00CF7DF4" w:rsidRDefault="00CF7DF4" w:rsidP="00EE3C0F">
          <w:pPr>
            <w:pStyle w:val="Sidhuvud"/>
          </w:pPr>
        </w:p>
      </w:tc>
      <w:tc>
        <w:tcPr>
          <w:tcW w:w="1134" w:type="dxa"/>
        </w:tcPr>
        <w:p w14:paraId="4CF9B1A3" w14:textId="77777777" w:rsidR="00CF7DF4" w:rsidRDefault="00CF7DF4" w:rsidP="0094502D">
          <w:pPr>
            <w:pStyle w:val="Sidhuvud"/>
          </w:pPr>
        </w:p>
        <w:p w14:paraId="222096E7" w14:textId="77777777" w:rsidR="00CF7DF4" w:rsidRPr="0094502D" w:rsidRDefault="00CF7DF4" w:rsidP="00EC71A6">
          <w:pPr>
            <w:pStyle w:val="Sidhuvud"/>
          </w:pPr>
        </w:p>
      </w:tc>
    </w:tr>
    <w:tr w:rsidR="00CF7DF4" w14:paraId="50F13C69" w14:textId="77777777" w:rsidTr="00C93EBA">
      <w:trPr>
        <w:trHeight w:val="2268"/>
      </w:trPr>
      <w:tc>
        <w:tcPr>
          <w:tcW w:w="5534" w:type="dxa"/>
          <w:tcMar>
            <w:right w:w="1134" w:type="dxa"/>
          </w:tcMar>
        </w:tcPr>
        <w:sdt>
          <w:sdtPr>
            <w:rPr>
              <w:b/>
            </w:rPr>
            <w:alias w:val="SenderText"/>
            <w:tag w:val="ccRKShow_SenderText"/>
            <w:id w:val="1374046025"/>
            <w:placeholder>
              <w:docPart w:val="1044B5D99D204F4C98A9FDD3A2E0F6D8"/>
            </w:placeholder>
          </w:sdtPr>
          <w:sdtEndPr>
            <w:rPr>
              <w:b w:val="0"/>
            </w:rPr>
          </w:sdtEndPr>
          <w:sdtContent>
            <w:p w14:paraId="495F4417" w14:textId="77777777" w:rsidR="0098155B" w:rsidRPr="0098155B" w:rsidRDefault="0098155B" w:rsidP="00247A9A">
              <w:pPr>
                <w:pStyle w:val="Sidhuvud"/>
                <w:rPr>
                  <w:b/>
                </w:rPr>
              </w:pPr>
              <w:r w:rsidRPr="0098155B">
                <w:rPr>
                  <w:b/>
                </w:rPr>
                <w:t>Finansdepartementet</w:t>
              </w:r>
            </w:p>
            <w:p w14:paraId="1F596DE8" w14:textId="0AA3962A" w:rsidR="00CF7DF4" w:rsidRDefault="0098155B" w:rsidP="00043E24">
              <w:pPr>
                <w:pStyle w:val="Sidhuvud"/>
              </w:pPr>
              <w:r w:rsidRPr="0098155B">
                <w:t>Finansministern</w:t>
              </w:r>
            </w:p>
          </w:sdtContent>
        </w:sdt>
        <w:p w14:paraId="499CD9B6" w14:textId="26D39DCC" w:rsidR="0098155B" w:rsidRPr="0098155B" w:rsidRDefault="0098155B" w:rsidP="0098155B">
          <w:pPr>
            <w:ind w:firstLine="1304"/>
          </w:pPr>
        </w:p>
      </w:tc>
      <w:sdt>
        <w:sdtPr>
          <w:alias w:val="Recipient"/>
          <w:tag w:val="ccRKShow_Recipient"/>
          <w:id w:val="-28344517"/>
          <w:placeholder>
            <w:docPart w:val="6992A14DE1D14456A2774B6E79CFC069"/>
          </w:placeholder>
          <w:dataBinding w:prefixMappings="xmlns:ns0='http://lp/documentinfo/RK' " w:xpath="/ns0:DocumentInfo[1]/ns0:BaseInfo[1]/ns0:Recipient[1]" w:storeItemID="{7553199F-0F3C-430F-8901-CF4DA61E3BE2}"/>
          <w:text w:multiLine="1"/>
        </w:sdtPr>
        <w:sdtEndPr/>
        <w:sdtContent>
          <w:tc>
            <w:tcPr>
              <w:tcW w:w="3170" w:type="dxa"/>
            </w:tcPr>
            <w:p w14:paraId="2158F795" w14:textId="5847E733" w:rsidR="00CF7DF4" w:rsidRDefault="0098155B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6D1EC826" w14:textId="77777777" w:rsidR="00CF7DF4" w:rsidRDefault="00CF7DF4" w:rsidP="003E6020">
          <w:pPr>
            <w:pStyle w:val="Sidhuvud"/>
          </w:pPr>
        </w:p>
      </w:tc>
    </w:tr>
  </w:tbl>
  <w:p w14:paraId="51A7637B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50"/>
  <w:removePersonalInformation/>
  <w:removeDateAndTime/>
  <w:proofState w:spelling="clean" w:grammar="clean"/>
  <w:defaultTabStop w:val="1304"/>
  <w:hyphenationZone w:val="425"/>
  <w:characterSpacingControl w:val="doNotCompress"/>
  <w:hdrShapeDefaults>
    <o:shapedefaults v:ext="edit" spidmax="20481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CF7DF4"/>
    <w:rsid w:val="00000290"/>
    <w:rsid w:val="00001068"/>
    <w:rsid w:val="0000412C"/>
    <w:rsid w:val="00004D5C"/>
    <w:rsid w:val="00005F68"/>
    <w:rsid w:val="00006CA7"/>
    <w:rsid w:val="000128EB"/>
    <w:rsid w:val="00012B00"/>
    <w:rsid w:val="00014EF6"/>
    <w:rsid w:val="00016730"/>
    <w:rsid w:val="00017197"/>
    <w:rsid w:val="0001725B"/>
    <w:rsid w:val="000203B0"/>
    <w:rsid w:val="000205ED"/>
    <w:rsid w:val="000241FA"/>
    <w:rsid w:val="00025992"/>
    <w:rsid w:val="00026711"/>
    <w:rsid w:val="0002708E"/>
    <w:rsid w:val="0002763D"/>
    <w:rsid w:val="000319A6"/>
    <w:rsid w:val="0003679E"/>
    <w:rsid w:val="00041EDC"/>
    <w:rsid w:val="0004352E"/>
    <w:rsid w:val="00043E24"/>
    <w:rsid w:val="00051341"/>
    <w:rsid w:val="00053CAA"/>
    <w:rsid w:val="00055875"/>
    <w:rsid w:val="00057FE0"/>
    <w:rsid w:val="000620FD"/>
    <w:rsid w:val="00062B7C"/>
    <w:rsid w:val="00063DCB"/>
    <w:rsid w:val="000647D2"/>
    <w:rsid w:val="000656A1"/>
    <w:rsid w:val="00066BC9"/>
    <w:rsid w:val="0007033C"/>
    <w:rsid w:val="000707E9"/>
    <w:rsid w:val="00072C86"/>
    <w:rsid w:val="00072FFC"/>
    <w:rsid w:val="00073B75"/>
    <w:rsid w:val="000757FC"/>
    <w:rsid w:val="00076667"/>
    <w:rsid w:val="00080631"/>
    <w:rsid w:val="00082374"/>
    <w:rsid w:val="000862E0"/>
    <w:rsid w:val="000873C3"/>
    <w:rsid w:val="00093408"/>
    <w:rsid w:val="00093BBF"/>
    <w:rsid w:val="0009435C"/>
    <w:rsid w:val="000A13CA"/>
    <w:rsid w:val="000A456A"/>
    <w:rsid w:val="000A5E43"/>
    <w:rsid w:val="000B56A9"/>
    <w:rsid w:val="000C61D1"/>
    <w:rsid w:val="000D31A9"/>
    <w:rsid w:val="000D370F"/>
    <w:rsid w:val="000D5449"/>
    <w:rsid w:val="000D7110"/>
    <w:rsid w:val="000E12D9"/>
    <w:rsid w:val="000E431B"/>
    <w:rsid w:val="000E59A9"/>
    <w:rsid w:val="000E638A"/>
    <w:rsid w:val="000E6452"/>
    <w:rsid w:val="000E6472"/>
    <w:rsid w:val="000F00B8"/>
    <w:rsid w:val="000F1EA7"/>
    <w:rsid w:val="000F2084"/>
    <w:rsid w:val="000F2A8A"/>
    <w:rsid w:val="000F3A92"/>
    <w:rsid w:val="000F6462"/>
    <w:rsid w:val="00101DE6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D16"/>
    <w:rsid w:val="0012582E"/>
    <w:rsid w:val="00125B5E"/>
    <w:rsid w:val="00126E6B"/>
    <w:rsid w:val="00130EC3"/>
    <w:rsid w:val="001318F5"/>
    <w:rsid w:val="00131E35"/>
    <w:rsid w:val="001331B1"/>
    <w:rsid w:val="00134837"/>
    <w:rsid w:val="00135111"/>
    <w:rsid w:val="001428E2"/>
    <w:rsid w:val="0016294F"/>
    <w:rsid w:val="00167FA8"/>
    <w:rsid w:val="0017099B"/>
    <w:rsid w:val="00170CE4"/>
    <w:rsid w:val="00170E3E"/>
    <w:rsid w:val="0017300E"/>
    <w:rsid w:val="00173126"/>
    <w:rsid w:val="00176A26"/>
    <w:rsid w:val="001774F8"/>
    <w:rsid w:val="00180BE1"/>
    <w:rsid w:val="001813DF"/>
    <w:rsid w:val="001857B5"/>
    <w:rsid w:val="00187E1F"/>
    <w:rsid w:val="0019051C"/>
    <w:rsid w:val="0019127B"/>
    <w:rsid w:val="00192350"/>
    <w:rsid w:val="00192E34"/>
    <w:rsid w:val="0019308B"/>
    <w:rsid w:val="001941B9"/>
    <w:rsid w:val="00196C02"/>
    <w:rsid w:val="00197A8A"/>
    <w:rsid w:val="001A1B33"/>
    <w:rsid w:val="001A21A6"/>
    <w:rsid w:val="001A2A61"/>
    <w:rsid w:val="001A2D8A"/>
    <w:rsid w:val="001B4824"/>
    <w:rsid w:val="001B5659"/>
    <w:rsid w:val="001C1C7D"/>
    <w:rsid w:val="001C4980"/>
    <w:rsid w:val="001C5DC9"/>
    <w:rsid w:val="001C6B85"/>
    <w:rsid w:val="001C71A9"/>
    <w:rsid w:val="001D12FC"/>
    <w:rsid w:val="001D512F"/>
    <w:rsid w:val="001E0BD5"/>
    <w:rsid w:val="001E1A13"/>
    <w:rsid w:val="001E20CC"/>
    <w:rsid w:val="001E3D83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201498"/>
    <w:rsid w:val="00204079"/>
    <w:rsid w:val="002071B9"/>
    <w:rsid w:val="002102FD"/>
    <w:rsid w:val="002116FE"/>
    <w:rsid w:val="00211B4E"/>
    <w:rsid w:val="00213204"/>
    <w:rsid w:val="00213258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42AD1"/>
    <w:rsid w:val="0024412C"/>
    <w:rsid w:val="00247A9A"/>
    <w:rsid w:val="00257235"/>
    <w:rsid w:val="00260D2D"/>
    <w:rsid w:val="00261975"/>
    <w:rsid w:val="00264503"/>
    <w:rsid w:val="00271D00"/>
    <w:rsid w:val="00274AA3"/>
    <w:rsid w:val="00275872"/>
    <w:rsid w:val="00281106"/>
    <w:rsid w:val="00282263"/>
    <w:rsid w:val="00282417"/>
    <w:rsid w:val="00282D27"/>
    <w:rsid w:val="00287F0D"/>
    <w:rsid w:val="00292420"/>
    <w:rsid w:val="00296B7A"/>
    <w:rsid w:val="002974DC"/>
    <w:rsid w:val="002A0CB3"/>
    <w:rsid w:val="002A39EF"/>
    <w:rsid w:val="002A6820"/>
    <w:rsid w:val="002B00E5"/>
    <w:rsid w:val="002B6849"/>
    <w:rsid w:val="002C1D37"/>
    <w:rsid w:val="002C2A30"/>
    <w:rsid w:val="002C4348"/>
    <w:rsid w:val="002C476F"/>
    <w:rsid w:val="002C5B48"/>
    <w:rsid w:val="002C7B43"/>
    <w:rsid w:val="002D014F"/>
    <w:rsid w:val="002D2647"/>
    <w:rsid w:val="002D4298"/>
    <w:rsid w:val="002D4829"/>
    <w:rsid w:val="002D6541"/>
    <w:rsid w:val="002E150B"/>
    <w:rsid w:val="002E2C89"/>
    <w:rsid w:val="002E3609"/>
    <w:rsid w:val="002E4D3F"/>
    <w:rsid w:val="002E5668"/>
    <w:rsid w:val="002E61A5"/>
    <w:rsid w:val="002F3675"/>
    <w:rsid w:val="002F59E0"/>
    <w:rsid w:val="002F66A6"/>
    <w:rsid w:val="00300342"/>
    <w:rsid w:val="003050DB"/>
    <w:rsid w:val="00310561"/>
    <w:rsid w:val="00311D8C"/>
    <w:rsid w:val="00312724"/>
    <w:rsid w:val="0031273D"/>
    <w:rsid w:val="003128E2"/>
    <w:rsid w:val="003153D9"/>
    <w:rsid w:val="00321621"/>
    <w:rsid w:val="00323EF7"/>
    <w:rsid w:val="003240E1"/>
    <w:rsid w:val="00326C03"/>
    <w:rsid w:val="00327474"/>
    <w:rsid w:val="003277B5"/>
    <w:rsid w:val="003342B4"/>
    <w:rsid w:val="00340DE0"/>
    <w:rsid w:val="00341F47"/>
    <w:rsid w:val="00342327"/>
    <w:rsid w:val="0034250B"/>
    <w:rsid w:val="00344234"/>
    <w:rsid w:val="003443E3"/>
    <w:rsid w:val="0034750A"/>
    <w:rsid w:val="00347C69"/>
    <w:rsid w:val="00347E11"/>
    <w:rsid w:val="003503DD"/>
    <w:rsid w:val="00350696"/>
    <w:rsid w:val="00350C92"/>
    <w:rsid w:val="003542C5"/>
    <w:rsid w:val="00365461"/>
    <w:rsid w:val="00370311"/>
    <w:rsid w:val="00380663"/>
    <w:rsid w:val="003853E3"/>
    <w:rsid w:val="0038587E"/>
    <w:rsid w:val="00386E8B"/>
    <w:rsid w:val="00392ED4"/>
    <w:rsid w:val="00393680"/>
    <w:rsid w:val="00394D4C"/>
    <w:rsid w:val="00395D9F"/>
    <w:rsid w:val="00397242"/>
    <w:rsid w:val="003A1315"/>
    <w:rsid w:val="003A2C58"/>
    <w:rsid w:val="003A2E73"/>
    <w:rsid w:val="003A3071"/>
    <w:rsid w:val="003A3A54"/>
    <w:rsid w:val="003A5969"/>
    <w:rsid w:val="003A5C58"/>
    <w:rsid w:val="003B0C81"/>
    <w:rsid w:val="003B6B9B"/>
    <w:rsid w:val="003C36FA"/>
    <w:rsid w:val="003C7BE0"/>
    <w:rsid w:val="003D0DD3"/>
    <w:rsid w:val="003D17EF"/>
    <w:rsid w:val="003D3535"/>
    <w:rsid w:val="003D4246"/>
    <w:rsid w:val="003D4CA1"/>
    <w:rsid w:val="003D4D9F"/>
    <w:rsid w:val="003D7B03"/>
    <w:rsid w:val="003E30BD"/>
    <w:rsid w:val="003E38CE"/>
    <w:rsid w:val="003E5A50"/>
    <w:rsid w:val="003E6020"/>
    <w:rsid w:val="003E7CA0"/>
    <w:rsid w:val="003F1F1F"/>
    <w:rsid w:val="003F299F"/>
    <w:rsid w:val="003F2F1D"/>
    <w:rsid w:val="003F59B4"/>
    <w:rsid w:val="003F6B92"/>
    <w:rsid w:val="004008FB"/>
    <w:rsid w:val="0040090E"/>
    <w:rsid w:val="00403D11"/>
    <w:rsid w:val="00404DB4"/>
    <w:rsid w:val="00406090"/>
    <w:rsid w:val="004060B1"/>
    <w:rsid w:val="0041093C"/>
    <w:rsid w:val="0041223B"/>
    <w:rsid w:val="004137EE"/>
    <w:rsid w:val="00413A4E"/>
    <w:rsid w:val="00415163"/>
    <w:rsid w:val="00415273"/>
    <w:rsid w:val="004157BE"/>
    <w:rsid w:val="0042068E"/>
    <w:rsid w:val="00422030"/>
    <w:rsid w:val="00422A7F"/>
    <w:rsid w:val="00426213"/>
    <w:rsid w:val="00431A7B"/>
    <w:rsid w:val="0043623F"/>
    <w:rsid w:val="00437459"/>
    <w:rsid w:val="00441D70"/>
    <w:rsid w:val="004425C2"/>
    <w:rsid w:val="004451EF"/>
    <w:rsid w:val="00445604"/>
    <w:rsid w:val="00446BAE"/>
    <w:rsid w:val="004508BA"/>
    <w:rsid w:val="004557F3"/>
    <w:rsid w:val="0045607E"/>
    <w:rsid w:val="00456DC3"/>
    <w:rsid w:val="0046337E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80A8A"/>
    <w:rsid w:val="00480EC3"/>
    <w:rsid w:val="0048317E"/>
    <w:rsid w:val="00485601"/>
    <w:rsid w:val="004865B8"/>
    <w:rsid w:val="00486C0D"/>
    <w:rsid w:val="004877FE"/>
    <w:rsid w:val="004911D9"/>
    <w:rsid w:val="00491796"/>
    <w:rsid w:val="00493416"/>
    <w:rsid w:val="0049768A"/>
    <w:rsid w:val="004A33C6"/>
    <w:rsid w:val="004A66B1"/>
    <w:rsid w:val="004A7DC4"/>
    <w:rsid w:val="004B1E7B"/>
    <w:rsid w:val="004B3029"/>
    <w:rsid w:val="004B352B"/>
    <w:rsid w:val="004B35E7"/>
    <w:rsid w:val="004B63BF"/>
    <w:rsid w:val="004B66DA"/>
    <w:rsid w:val="004B696B"/>
    <w:rsid w:val="004B7DFF"/>
    <w:rsid w:val="004C3A3F"/>
    <w:rsid w:val="004C52AA"/>
    <w:rsid w:val="004C5686"/>
    <w:rsid w:val="004C70EE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EA0"/>
    <w:rsid w:val="004F4021"/>
    <w:rsid w:val="004F5640"/>
    <w:rsid w:val="004F6525"/>
    <w:rsid w:val="004F6FE2"/>
    <w:rsid w:val="004F79F2"/>
    <w:rsid w:val="005011D9"/>
    <w:rsid w:val="0050238B"/>
    <w:rsid w:val="00505905"/>
    <w:rsid w:val="00511A1B"/>
    <w:rsid w:val="00511A68"/>
    <w:rsid w:val="00513E7D"/>
    <w:rsid w:val="00514A67"/>
    <w:rsid w:val="00520A46"/>
    <w:rsid w:val="00521192"/>
    <w:rsid w:val="0052127C"/>
    <w:rsid w:val="00526AEB"/>
    <w:rsid w:val="005302E0"/>
    <w:rsid w:val="00544738"/>
    <w:rsid w:val="005456E4"/>
    <w:rsid w:val="00547B89"/>
    <w:rsid w:val="00551027"/>
    <w:rsid w:val="005568AF"/>
    <w:rsid w:val="00556AF5"/>
    <w:rsid w:val="005606BC"/>
    <w:rsid w:val="00563E73"/>
    <w:rsid w:val="0056426C"/>
    <w:rsid w:val="00565792"/>
    <w:rsid w:val="00567799"/>
    <w:rsid w:val="005710DE"/>
    <w:rsid w:val="00571A0B"/>
    <w:rsid w:val="00573DFD"/>
    <w:rsid w:val="005747D0"/>
    <w:rsid w:val="005827D5"/>
    <w:rsid w:val="00582918"/>
    <w:rsid w:val="005849E3"/>
    <w:rsid w:val="005850D7"/>
    <w:rsid w:val="0058522F"/>
    <w:rsid w:val="00585282"/>
    <w:rsid w:val="00586266"/>
    <w:rsid w:val="0058703B"/>
    <w:rsid w:val="00595EDE"/>
    <w:rsid w:val="00596C71"/>
    <w:rsid w:val="00596E2B"/>
    <w:rsid w:val="005A0CBA"/>
    <w:rsid w:val="005A2022"/>
    <w:rsid w:val="005A3272"/>
    <w:rsid w:val="005A5193"/>
    <w:rsid w:val="005A6034"/>
    <w:rsid w:val="005A7AC1"/>
    <w:rsid w:val="005B115A"/>
    <w:rsid w:val="005B537F"/>
    <w:rsid w:val="005C120D"/>
    <w:rsid w:val="005C15B3"/>
    <w:rsid w:val="005C6F80"/>
    <w:rsid w:val="005D07C2"/>
    <w:rsid w:val="005E2F29"/>
    <w:rsid w:val="005E400D"/>
    <w:rsid w:val="005E4E79"/>
    <w:rsid w:val="005E5CE7"/>
    <w:rsid w:val="005E790C"/>
    <w:rsid w:val="005F08C5"/>
    <w:rsid w:val="00604782"/>
    <w:rsid w:val="00605718"/>
    <w:rsid w:val="00605C66"/>
    <w:rsid w:val="00606310"/>
    <w:rsid w:val="00607814"/>
    <w:rsid w:val="00610D87"/>
    <w:rsid w:val="00610E88"/>
    <w:rsid w:val="006175D7"/>
    <w:rsid w:val="006208E5"/>
    <w:rsid w:val="00622BAB"/>
    <w:rsid w:val="006273E4"/>
    <w:rsid w:val="00631F82"/>
    <w:rsid w:val="00633B59"/>
    <w:rsid w:val="00634EF4"/>
    <w:rsid w:val="006357D0"/>
    <w:rsid w:val="006358C8"/>
    <w:rsid w:val="0064133A"/>
    <w:rsid w:val="006416D1"/>
    <w:rsid w:val="00647FD7"/>
    <w:rsid w:val="00650080"/>
    <w:rsid w:val="00651F17"/>
    <w:rsid w:val="0065382D"/>
    <w:rsid w:val="00654B4D"/>
    <w:rsid w:val="0065559D"/>
    <w:rsid w:val="00655A40"/>
    <w:rsid w:val="00660D84"/>
    <w:rsid w:val="0066133A"/>
    <w:rsid w:val="00663196"/>
    <w:rsid w:val="0066378C"/>
    <w:rsid w:val="006700F0"/>
    <w:rsid w:val="006706EA"/>
    <w:rsid w:val="00670A48"/>
    <w:rsid w:val="00671096"/>
    <w:rsid w:val="00672F6F"/>
    <w:rsid w:val="00674C2F"/>
    <w:rsid w:val="00674C8B"/>
    <w:rsid w:val="006769B0"/>
    <w:rsid w:val="00685C94"/>
    <w:rsid w:val="00691AEE"/>
    <w:rsid w:val="0069523C"/>
    <w:rsid w:val="006962CA"/>
    <w:rsid w:val="00696A95"/>
    <w:rsid w:val="006A09DA"/>
    <w:rsid w:val="006A1835"/>
    <w:rsid w:val="006A2625"/>
    <w:rsid w:val="006B3792"/>
    <w:rsid w:val="006B4A30"/>
    <w:rsid w:val="006B7569"/>
    <w:rsid w:val="006C28EE"/>
    <w:rsid w:val="006C4FF1"/>
    <w:rsid w:val="006D2998"/>
    <w:rsid w:val="006D3188"/>
    <w:rsid w:val="006D5159"/>
    <w:rsid w:val="006D6779"/>
    <w:rsid w:val="006E08FC"/>
    <w:rsid w:val="006F2588"/>
    <w:rsid w:val="00710A6C"/>
    <w:rsid w:val="00710D98"/>
    <w:rsid w:val="00711CE9"/>
    <w:rsid w:val="00712266"/>
    <w:rsid w:val="00712593"/>
    <w:rsid w:val="00712D82"/>
    <w:rsid w:val="00716E22"/>
    <w:rsid w:val="007171AB"/>
    <w:rsid w:val="007213D0"/>
    <w:rsid w:val="007219C0"/>
    <w:rsid w:val="00732599"/>
    <w:rsid w:val="00743E09"/>
    <w:rsid w:val="00744FCC"/>
    <w:rsid w:val="00746B7A"/>
    <w:rsid w:val="00747B9C"/>
    <w:rsid w:val="00750C93"/>
    <w:rsid w:val="00754E24"/>
    <w:rsid w:val="00757B3B"/>
    <w:rsid w:val="007618C5"/>
    <w:rsid w:val="00764FA6"/>
    <w:rsid w:val="00765294"/>
    <w:rsid w:val="00773075"/>
    <w:rsid w:val="00773F36"/>
    <w:rsid w:val="00775BF6"/>
    <w:rsid w:val="00776254"/>
    <w:rsid w:val="007769FC"/>
    <w:rsid w:val="00777CFF"/>
    <w:rsid w:val="007815BC"/>
    <w:rsid w:val="00782B3F"/>
    <w:rsid w:val="00782E3C"/>
    <w:rsid w:val="007900CC"/>
    <w:rsid w:val="0079641B"/>
    <w:rsid w:val="00797A90"/>
    <w:rsid w:val="007A1856"/>
    <w:rsid w:val="007A1887"/>
    <w:rsid w:val="007A629C"/>
    <w:rsid w:val="007A6348"/>
    <w:rsid w:val="007B023C"/>
    <w:rsid w:val="007B03CC"/>
    <w:rsid w:val="007B2F08"/>
    <w:rsid w:val="007C44FF"/>
    <w:rsid w:val="007C6456"/>
    <w:rsid w:val="007C7BDB"/>
    <w:rsid w:val="007D2FF5"/>
    <w:rsid w:val="007D4BCF"/>
    <w:rsid w:val="007D73AB"/>
    <w:rsid w:val="007D790E"/>
    <w:rsid w:val="007E2712"/>
    <w:rsid w:val="007E4A9C"/>
    <w:rsid w:val="007E5516"/>
    <w:rsid w:val="007E7EE2"/>
    <w:rsid w:val="007F06CA"/>
    <w:rsid w:val="007F61D0"/>
    <w:rsid w:val="0080228F"/>
    <w:rsid w:val="00804C1B"/>
    <w:rsid w:val="0080595A"/>
    <w:rsid w:val="0080608A"/>
    <w:rsid w:val="008150A6"/>
    <w:rsid w:val="00817098"/>
    <w:rsid w:val="008178E6"/>
    <w:rsid w:val="0082249C"/>
    <w:rsid w:val="00824CCE"/>
    <w:rsid w:val="00830B7B"/>
    <w:rsid w:val="00832661"/>
    <w:rsid w:val="008349AA"/>
    <w:rsid w:val="008366B0"/>
    <w:rsid w:val="008375D5"/>
    <w:rsid w:val="00841486"/>
    <w:rsid w:val="00842BC9"/>
    <w:rsid w:val="008431AF"/>
    <w:rsid w:val="0084476E"/>
    <w:rsid w:val="008504F6"/>
    <w:rsid w:val="0085240E"/>
    <w:rsid w:val="00852484"/>
    <w:rsid w:val="008573B9"/>
    <w:rsid w:val="0085782D"/>
    <w:rsid w:val="00863BB7"/>
    <w:rsid w:val="008730FD"/>
    <w:rsid w:val="00873DA1"/>
    <w:rsid w:val="00875DDD"/>
    <w:rsid w:val="00881BC6"/>
    <w:rsid w:val="00885AAF"/>
    <w:rsid w:val="008860CC"/>
    <w:rsid w:val="00886EEE"/>
    <w:rsid w:val="00887F86"/>
    <w:rsid w:val="00890876"/>
    <w:rsid w:val="00891929"/>
    <w:rsid w:val="00893029"/>
    <w:rsid w:val="0089514A"/>
    <w:rsid w:val="00895C2A"/>
    <w:rsid w:val="00896AA3"/>
    <w:rsid w:val="008A03E9"/>
    <w:rsid w:val="008A0A0D"/>
    <w:rsid w:val="008A33D4"/>
    <w:rsid w:val="008A3961"/>
    <w:rsid w:val="008A4CEA"/>
    <w:rsid w:val="008A7506"/>
    <w:rsid w:val="008B1603"/>
    <w:rsid w:val="008B20ED"/>
    <w:rsid w:val="008B6135"/>
    <w:rsid w:val="008B75D0"/>
    <w:rsid w:val="008B7BEB"/>
    <w:rsid w:val="008C02B8"/>
    <w:rsid w:val="008C4538"/>
    <w:rsid w:val="008C562B"/>
    <w:rsid w:val="008C6717"/>
    <w:rsid w:val="008C6D4D"/>
    <w:rsid w:val="008D0305"/>
    <w:rsid w:val="008D0A21"/>
    <w:rsid w:val="008D2D6B"/>
    <w:rsid w:val="008D3090"/>
    <w:rsid w:val="008D4306"/>
    <w:rsid w:val="008D4508"/>
    <w:rsid w:val="008D4DC4"/>
    <w:rsid w:val="008D7CAF"/>
    <w:rsid w:val="008E02EE"/>
    <w:rsid w:val="008E65A8"/>
    <w:rsid w:val="008E77D6"/>
    <w:rsid w:val="009036E7"/>
    <w:rsid w:val="0090605F"/>
    <w:rsid w:val="0091053B"/>
    <w:rsid w:val="00912158"/>
    <w:rsid w:val="00912945"/>
    <w:rsid w:val="009144EE"/>
    <w:rsid w:val="00915D4C"/>
    <w:rsid w:val="009279B2"/>
    <w:rsid w:val="00935814"/>
    <w:rsid w:val="0094502D"/>
    <w:rsid w:val="00946561"/>
    <w:rsid w:val="00946B39"/>
    <w:rsid w:val="00947013"/>
    <w:rsid w:val="0095062C"/>
    <w:rsid w:val="00966E40"/>
    <w:rsid w:val="00973084"/>
    <w:rsid w:val="00973CBD"/>
    <w:rsid w:val="00974520"/>
    <w:rsid w:val="00974B59"/>
    <w:rsid w:val="00975341"/>
    <w:rsid w:val="0097653D"/>
    <w:rsid w:val="0098155B"/>
    <w:rsid w:val="00984EA2"/>
    <w:rsid w:val="00986CC3"/>
    <w:rsid w:val="0099068E"/>
    <w:rsid w:val="009920AA"/>
    <w:rsid w:val="00992943"/>
    <w:rsid w:val="009931B3"/>
    <w:rsid w:val="00996279"/>
    <w:rsid w:val="009965F7"/>
    <w:rsid w:val="009A0866"/>
    <w:rsid w:val="009A4D0A"/>
    <w:rsid w:val="009A759C"/>
    <w:rsid w:val="009B2F70"/>
    <w:rsid w:val="009B4594"/>
    <w:rsid w:val="009B65C2"/>
    <w:rsid w:val="009C2459"/>
    <w:rsid w:val="009C255A"/>
    <w:rsid w:val="009C2B46"/>
    <w:rsid w:val="009C4448"/>
    <w:rsid w:val="009C610D"/>
    <w:rsid w:val="009D10E5"/>
    <w:rsid w:val="009D43F3"/>
    <w:rsid w:val="009D4E9F"/>
    <w:rsid w:val="009D5D40"/>
    <w:rsid w:val="009D6B1B"/>
    <w:rsid w:val="009E107B"/>
    <w:rsid w:val="009E18D6"/>
    <w:rsid w:val="009E53C8"/>
    <w:rsid w:val="009E7B92"/>
    <w:rsid w:val="009F19C0"/>
    <w:rsid w:val="009F505F"/>
    <w:rsid w:val="00A00AE4"/>
    <w:rsid w:val="00A00D24"/>
    <w:rsid w:val="00A0129C"/>
    <w:rsid w:val="00A01F5C"/>
    <w:rsid w:val="00A12A69"/>
    <w:rsid w:val="00A14C5B"/>
    <w:rsid w:val="00A200F8"/>
    <w:rsid w:val="00A2019A"/>
    <w:rsid w:val="00A23493"/>
    <w:rsid w:val="00A2416A"/>
    <w:rsid w:val="00A30E06"/>
    <w:rsid w:val="00A3270B"/>
    <w:rsid w:val="00A333A9"/>
    <w:rsid w:val="00A379E4"/>
    <w:rsid w:val="00A42F07"/>
    <w:rsid w:val="00A43B02"/>
    <w:rsid w:val="00A44946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5996"/>
    <w:rsid w:val="00A67276"/>
    <w:rsid w:val="00A67588"/>
    <w:rsid w:val="00A67840"/>
    <w:rsid w:val="00A7164F"/>
    <w:rsid w:val="00A71A9E"/>
    <w:rsid w:val="00A7382D"/>
    <w:rsid w:val="00A743AC"/>
    <w:rsid w:val="00A75AB7"/>
    <w:rsid w:val="00A8483F"/>
    <w:rsid w:val="00A870B0"/>
    <w:rsid w:val="00A8728A"/>
    <w:rsid w:val="00A87A54"/>
    <w:rsid w:val="00AA105C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71DD"/>
    <w:rsid w:val="00AC15C5"/>
    <w:rsid w:val="00AD0E75"/>
    <w:rsid w:val="00AE77EB"/>
    <w:rsid w:val="00AE7BD8"/>
    <w:rsid w:val="00AE7D02"/>
    <w:rsid w:val="00AF0BB7"/>
    <w:rsid w:val="00AF0BDE"/>
    <w:rsid w:val="00AF0EDE"/>
    <w:rsid w:val="00AF4853"/>
    <w:rsid w:val="00AF53B9"/>
    <w:rsid w:val="00B00702"/>
    <w:rsid w:val="00B0110B"/>
    <w:rsid w:val="00B0234E"/>
    <w:rsid w:val="00B06751"/>
    <w:rsid w:val="00B07931"/>
    <w:rsid w:val="00B13241"/>
    <w:rsid w:val="00B13699"/>
    <w:rsid w:val="00B149E2"/>
    <w:rsid w:val="00B2131A"/>
    <w:rsid w:val="00B2169D"/>
    <w:rsid w:val="00B21CBB"/>
    <w:rsid w:val="00B2606D"/>
    <w:rsid w:val="00B263C0"/>
    <w:rsid w:val="00B316CA"/>
    <w:rsid w:val="00B31BFB"/>
    <w:rsid w:val="00B3528F"/>
    <w:rsid w:val="00B357AB"/>
    <w:rsid w:val="00B41704"/>
    <w:rsid w:val="00B41F72"/>
    <w:rsid w:val="00B44E90"/>
    <w:rsid w:val="00B45324"/>
    <w:rsid w:val="00B47018"/>
    <w:rsid w:val="00B47956"/>
    <w:rsid w:val="00B517E1"/>
    <w:rsid w:val="00B556E8"/>
    <w:rsid w:val="00B55E70"/>
    <w:rsid w:val="00B60238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4409"/>
    <w:rsid w:val="00B84E2D"/>
    <w:rsid w:val="00B8746A"/>
    <w:rsid w:val="00B927C9"/>
    <w:rsid w:val="00B96EFA"/>
    <w:rsid w:val="00B97CCF"/>
    <w:rsid w:val="00BA61AC"/>
    <w:rsid w:val="00BB17B0"/>
    <w:rsid w:val="00BB28BF"/>
    <w:rsid w:val="00BB2F42"/>
    <w:rsid w:val="00BB4AC0"/>
    <w:rsid w:val="00BB5683"/>
    <w:rsid w:val="00BC112B"/>
    <w:rsid w:val="00BC17DF"/>
    <w:rsid w:val="00BC6832"/>
    <w:rsid w:val="00BD0826"/>
    <w:rsid w:val="00BD15AB"/>
    <w:rsid w:val="00BD181D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62F6"/>
    <w:rsid w:val="00BE638E"/>
    <w:rsid w:val="00BF27B2"/>
    <w:rsid w:val="00BF4F06"/>
    <w:rsid w:val="00BF534E"/>
    <w:rsid w:val="00BF5717"/>
    <w:rsid w:val="00BF66D2"/>
    <w:rsid w:val="00C01585"/>
    <w:rsid w:val="00C0764A"/>
    <w:rsid w:val="00C1410E"/>
    <w:rsid w:val="00C141C6"/>
    <w:rsid w:val="00C15663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F15"/>
    <w:rsid w:val="00C32067"/>
    <w:rsid w:val="00C36E3A"/>
    <w:rsid w:val="00C37A77"/>
    <w:rsid w:val="00C41141"/>
    <w:rsid w:val="00C449AD"/>
    <w:rsid w:val="00C44E30"/>
    <w:rsid w:val="00C461E6"/>
    <w:rsid w:val="00C50045"/>
    <w:rsid w:val="00C50771"/>
    <w:rsid w:val="00C508BE"/>
    <w:rsid w:val="00C55FE8"/>
    <w:rsid w:val="00C63EC4"/>
    <w:rsid w:val="00C643E5"/>
    <w:rsid w:val="00C64CD9"/>
    <w:rsid w:val="00C670F8"/>
    <w:rsid w:val="00C6780B"/>
    <w:rsid w:val="00C71542"/>
    <w:rsid w:val="00C73A90"/>
    <w:rsid w:val="00C76D49"/>
    <w:rsid w:val="00C80AD4"/>
    <w:rsid w:val="00C80B5E"/>
    <w:rsid w:val="00C82055"/>
    <w:rsid w:val="00C8630A"/>
    <w:rsid w:val="00C9061B"/>
    <w:rsid w:val="00C93EBA"/>
    <w:rsid w:val="00CA0BD8"/>
    <w:rsid w:val="00CA69E3"/>
    <w:rsid w:val="00CA6B28"/>
    <w:rsid w:val="00CA72BB"/>
    <w:rsid w:val="00CA7FF5"/>
    <w:rsid w:val="00CB07E5"/>
    <w:rsid w:val="00CB09E0"/>
    <w:rsid w:val="00CB1C14"/>
    <w:rsid w:val="00CB1E7C"/>
    <w:rsid w:val="00CB2EA1"/>
    <w:rsid w:val="00CB2F84"/>
    <w:rsid w:val="00CB3E75"/>
    <w:rsid w:val="00CB43F1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6169"/>
    <w:rsid w:val="00CD6D76"/>
    <w:rsid w:val="00CE04DA"/>
    <w:rsid w:val="00CE20BC"/>
    <w:rsid w:val="00CF16D8"/>
    <w:rsid w:val="00CF1FD8"/>
    <w:rsid w:val="00CF20D0"/>
    <w:rsid w:val="00CF44A1"/>
    <w:rsid w:val="00CF45F2"/>
    <w:rsid w:val="00CF4FDC"/>
    <w:rsid w:val="00CF70F4"/>
    <w:rsid w:val="00CF7776"/>
    <w:rsid w:val="00CF7DF4"/>
    <w:rsid w:val="00D00E9E"/>
    <w:rsid w:val="00D021D2"/>
    <w:rsid w:val="00D061BB"/>
    <w:rsid w:val="00D07BE1"/>
    <w:rsid w:val="00D116C0"/>
    <w:rsid w:val="00D13433"/>
    <w:rsid w:val="00D13D8A"/>
    <w:rsid w:val="00D20DA7"/>
    <w:rsid w:val="00D249A5"/>
    <w:rsid w:val="00D2793F"/>
    <w:rsid w:val="00D279D8"/>
    <w:rsid w:val="00D27C8E"/>
    <w:rsid w:val="00D3026A"/>
    <w:rsid w:val="00D32D62"/>
    <w:rsid w:val="00D35775"/>
    <w:rsid w:val="00D36E44"/>
    <w:rsid w:val="00D40205"/>
    <w:rsid w:val="00D40C72"/>
    <w:rsid w:val="00D4141B"/>
    <w:rsid w:val="00D4145D"/>
    <w:rsid w:val="00D458F0"/>
    <w:rsid w:val="00D50B3B"/>
    <w:rsid w:val="00D51C1C"/>
    <w:rsid w:val="00D51FCC"/>
    <w:rsid w:val="00D5467F"/>
    <w:rsid w:val="00D55837"/>
    <w:rsid w:val="00D56A9F"/>
    <w:rsid w:val="00D57BA2"/>
    <w:rsid w:val="00D60F51"/>
    <w:rsid w:val="00D65E43"/>
    <w:rsid w:val="00D6730A"/>
    <w:rsid w:val="00D674A6"/>
    <w:rsid w:val="00D7168E"/>
    <w:rsid w:val="00D72719"/>
    <w:rsid w:val="00D73F9D"/>
    <w:rsid w:val="00D74B7C"/>
    <w:rsid w:val="00D76068"/>
    <w:rsid w:val="00D76B01"/>
    <w:rsid w:val="00D804A2"/>
    <w:rsid w:val="00D82F83"/>
    <w:rsid w:val="00D84704"/>
    <w:rsid w:val="00D84BF9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4E26"/>
    <w:rsid w:val="00DB51AF"/>
    <w:rsid w:val="00DB714B"/>
    <w:rsid w:val="00DC0053"/>
    <w:rsid w:val="00DC1025"/>
    <w:rsid w:val="00DC10F6"/>
    <w:rsid w:val="00DC1EB8"/>
    <w:rsid w:val="00DC3E45"/>
    <w:rsid w:val="00DC4598"/>
    <w:rsid w:val="00DC6E0D"/>
    <w:rsid w:val="00DD0722"/>
    <w:rsid w:val="00DD0B3D"/>
    <w:rsid w:val="00DD212F"/>
    <w:rsid w:val="00DE18F5"/>
    <w:rsid w:val="00DE73D2"/>
    <w:rsid w:val="00DE7C3E"/>
    <w:rsid w:val="00DF5BFB"/>
    <w:rsid w:val="00DF5CD6"/>
    <w:rsid w:val="00E022DA"/>
    <w:rsid w:val="00E03BCB"/>
    <w:rsid w:val="00E124DC"/>
    <w:rsid w:val="00E15A41"/>
    <w:rsid w:val="00E22D68"/>
    <w:rsid w:val="00E247D9"/>
    <w:rsid w:val="00E258D8"/>
    <w:rsid w:val="00E26DDF"/>
    <w:rsid w:val="00E30167"/>
    <w:rsid w:val="00E32C2B"/>
    <w:rsid w:val="00E33493"/>
    <w:rsid w:val="00E37922"/>
    <w:rsid w:val="00E406DF"/>
    <w:rsid w:val="00E415D3"/>
    <w:rsid w:val="00E469E4"/>
    <w:rsid w:val="00E475C3"/>
    <w:rsid w:val="00E509B0"/>
    <w:rsid w:val="00E50B11"/>
    <w:rsid w:val="00E54246"/>
    <w:rsid w:val="00E55D8E"/>
    <w:rsid w:val="00E6641E"/>
    <w:rsid w:val="00E66F18"/>
    <w:rsid w:val="00E70856"/>
    <w:rsid w:val="00E727DE"/>
    <w:rsid w:val="00E74A30"/>
    <w:rsid w:val="00E77778"/>
    <w:rsid w:val="00E77B7E"/>
    <w:rsid w:val="00E77BA8"/>
    <w:rsid w:val="00E82DF1"/>
    <w:rsid w:val="00E90CAA"/>
    <w:rsid w:val="00E93339"/>
    <w:rsid w:val="00E96532"/>
    <w:rsid w:val="00E973A0"/>
    <w:rsid w:val="00EA1688"/>
    <w:rsid w:val="00EA1AFC"/>
    <w:rsid w:val="00EA2317"/>
    <w:rsid w:val="00EA4C83"/>
    <w:rsid w:val="00EB763D"/>
    <w:rsid w:val="00EB7FE4"/>
    <w:rsid w:val="00EC0A92"/>
    <w:rsid w:val="00EC1DA0"/>
    <w:rsid w:val="00EC329B"/>
    <w:rsid w:val="00EC5EB9"/>
    <w:rsid w:val="00EC6006"/>
    <w:rsid w:val="00EC71A6"/>
    <w:rsid w:val="00EC73EB"/>
    <w:rsid w:val="00ED592E"/>
    <w:rsid w:val="00ED6ABD"/>
    <w:rsid w:val="00ED72E1"/>
    <w:rsid w:val="00EE3C0F"/>
    <w:rsid w:val="00EE5EB8"/>
    <w:rsid w:val="00EE6810"/>
    <w:rsid w:val="00EF1601"/>
    <w:rsid w:val="00EF21FE"/>
    <w:rsid w:val="00EF2A7F"/>
    <w:rsid w:val="00EF2D58"/>
    <w:rsid w:val="00EF37C2"/>
    <w:rsid w:val="00EF4803"/>
    <w:rsid w:val="00EF5127"/>
    <w:rsid w:val="00F03EAC"/>
    <w:rsid w:val="00F04B7C"/>
    <w:rsid w:val="00F078B5"/>
    <w:rsid w:val="00F14024"/>
    <w:rsid w:val="00F14FA3"/>
    <w:rsid w:val="00F15DB1"/>
    <w:rsid w:val="00F24297"/>
    <w:rsid w:val="00F2564A"/>
    <w:rsid w:val="00F25761"/>
    <w:rsid w:val="00F259D7"/>
    <w:rsid w:val="00F32D05"/>
    <w:rsid w:val="00F35263"/>
    <w:rsid w:val="00F35E34"/>
    <w:rsid w:val="00F403BF"/>
    <w:rsid w:val="00F4342F"/>
    <w:rsid w:val="00F45227"/>
    <w:rsid w:val="00F45B59"/>
    <w:rsid w:val="00F5045C"/>
    <w:rsid w:val="00F520C7"/>
    <w:rsid w:val="00F53AEA"/>
    <w:rsid w:val="00F55AC7"/>
    <w:rsid w:val="00F55FC9"/>
    <w:rsid w:val="00F563CD"/>
    <w:rsid w:val="00F5663B"/>
    <w:rsid w:val="00F5674D"/>
    <w:rsid w:val="00F6392C"/>
    <w:rsid w:val="00F64256"/>
    <w:rsid w:val="00F66093"/>
    <w:rsid w:val="00F66657"/>
    <w:rsid w:val="00F6751E"/>
    <w:rsid w:val="00F70848"/>
    <w:rsid w:val="00F73A60"/>
    <w:rsid w:val="00F8015D"/>
    <w:rsid w:val="00F80E6A"/>
    <w:rsid w:val="00F829C7"/>
    <w:rsid w:val="00F834AA"/>
    <w:rsid w:val="00F848D6"/>
    <w:rsid w:val="00F859AE"/>
    <w:rsid w:val="00F922B2"/>
    <w:rsid w:val="00F943C8"/>
    <w:rsid w:val="00F96B28"/>
    <w:rsid w:val="00FA1564"/>
    <w:rsid w:val="00FA41B4"/>
    <w:rsid w:val="00FA5DDD"/>
    <w:rsid w:val="00FA6255"/>
    <w:rsid w:val="00FA7644"/>
    <w:rsid w:val="00FB0647"/>
    <w:rsid w:val="00FB1FA3"/>
    <w:rsid w:val="00FB43A8"/>
    <w:rsid w:val="00FB4D12"/>
    <w:rsid w:val="00FB5279"/>
    <w:rsid w:val="00FC069A"/>
    <w:rsid w:val="00FC08A9"/>
    <w:rsid w:val="00FC0BA0"/>
    <w:rsid w:val="00FC7600"/>
    <w:rsid w:val="00FD0B7B"/>
    <w:rsid w:val="00FD1A46"/>
    <w:rsid w:val="00FD4C08"/>
    <w:rsid w:val="00FE1DCC"/>
    <w:rsid w:val="00FE2B19"/>
    <w:rsid w:val="00FF0538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81"/>
    <o:shapelayout v:ext="edit">
      <o:idmap v:ext="edit" data="1"/>
    </o:shapelayout>
  </w:shapeDefaults>
  <w:decimalSymbol w:val=","/>
  <w:listSeparator w:val=";"/>
  <w14:docId w14:val="7553AD16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semiHidden/>
    <w:qFormat/>
    <w:rsid w:val="00E26DDF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282D27"/>
    <w:pPr>
      <w:keepNext/>
      <w:keepLines/>
      <w:spacing w:after="600"/>
      <w:contextualSpacing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282D27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B84409"/>
    <w:pPr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B84409"/>
    <w:pPr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39"/>
    <w:semiHidden/>
    <w:rsid w:val="00B84409"/>
    <w:pPr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glossaryDocument" Target="glossary/document.xml"/><Relationship Id="rId18" Type="http://schemas.openxmlformats.org/officeDocument/2006/relationships/customXml" Target="../customXml/item6.xml"/><Relationship Id="rId3" Type="http://schemas.openxmlformats.org/officeDocument/2006/relationships/numbering" Target="numbering.xml"/><Relationship Id="rId7" Type="http://schemas.openxmlformats.org/officeDocument/2006/relationships/footnotes" Target="footnotes.xml"/><Relationship Id="rId12" Type="http://schemas.openxmlformats.org/officeDocument/2006/relationships/fontTable" Target="fontTable.xml"/><Relationship Id="rId17" Type="http://schemas.openxmlformats.org/officeDocument/2006/relationships/customXml" Target="../customXml/item5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4.xml"/><Relationship Id="rId20" Type="http://schemas.openxmlformats.org/officeDocument/2006/relationships/customXml" Target="../customXml/item8.xml"/><Relationship Id="rId11" Type="http://schemas.openxmlformats.org/officeDocument/2006/relationships/footer" Target="footer2.xml"/><Relationship Id="rId6" Type="http://schemas.openxmlformats.org/officeDocument/2006/relationships/webSettings" Target="webSettings.xml"/><Relationship Id="rId5" Type="http://schemas.openxmlformats.org/officeDocument/2006/relationships/settings" Target="settings.xml"/><Relationship Id="rId10" Type="http://schemas.openxmlformats.org/officeDocument/2006/relationships/header" Target="header1.xml"/><Relationship Id="rId4" Type="http://schemas.openxmlformats.org/officeDocument/2006/relationships/styles" Target="styles.xml"/><Relationship Id="rId9" Type="http://schemas.openxmlformats.org/officeDocument/2006/relationships/footer" Target="footer1.xml"/><Relationship Id="rId14" Type="http://schemas.openxmlformats.org/officeDocument/2006/relationships/theme" Target="theme/theme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4823CD6E50E74830A1C339B6AE4B4F6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9367D07-DA79-470D-A7A3-0C44F38AE753}"/>
      </w:docPartPr>
      <w:docPartBody>
        <w:p w:rsidR="0067460A" w:rsidRDefault="00A00DE2" w:rsidP="00A00DE2">
          <w:pPr>
            <w:pStyle w:val="4823CD6E50E74830A1C339B6AE4B4F6F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1044B5D99D204F4C98A9FDD3A2E0F6D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16103D6-F05A-4F76-AE3D-A052E1BEE287}"/>
      </w:docPartPr>
      <w:docPartBody>
        <w:p w:rsidR="0067460A" w:rsidRDefault="00A00DE2" w:rsidP="00A00DE2">
          <w:pPr>
            <w:pStyle w:val="1044B5D99D204F4C98A9FDD3A2E0F6D8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6992A14DE1D14456A2774B6E79CFC06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FD9FB29-EB90-4E23-9084-537FBF74CD2A}"/>
      </w:docPartPr>
      <w:docPartBody>
        <w:p w:rsidR="0067460A" w:rsidRDefault="00A00DE2" w:rsidP="00A00DE2">
          <w:pPr>
            <w:pStyle w:val="6992A14DE1D14456A2774B6E79CFC069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7BA0F97F72634A04A79EB0DBB960364C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E793D57-3ABD-4896-A2E1-C5E1FAE28834}"/>
      </w:docPartPr>
      <w:docPartBody>
        <w:p w:rsidR="0067460A" w:rsidRDefault="00A00DE2" w:rsidP="00A00DE2">
          <w:pPr>
            <w:pStyle w:val="7BA0F97F72634A04A79EB0DBB960364C"/>
          </w:pPr>
          <w:r>
            <w:rPr>
              <w:rStyle w:val="Platshllartext"/>
            </w:rPr>
            <w:t>Klicka här för att ange datum.</w:t>
          </w:r>
        </w:p>
      </w:docPartBody>
    </w:docPart>
    <w:docPart>
      <w:docPartPr>
        <w:name w:val="70F4E7061DFC4284B18F5B5729D66C8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A7ED0868-EE68-44AA-9F7D-DA19F0BA3630}"/>
      </w:docPartPr>
      <w:docPartBody>
        <w:p w:rsidR="0067460A" w:rsidRDefault="00A00DE2" w:rsidP="00A00DE2">
          <w:pPr>
            <w:pStyle w:val="70F4E7061DFC4284B18F5B5729D66C80"/>
          </w:pPr>
          <w:r>
            <w:rPr>
              <w:rStyle w:val="Platshllartext"/>
            </w:rPr>
            <w:t>Välj undertecknare</w:t>
          </w:r>
          <w:r w:rsidRPr="00AC4EF6">
            <w:rPr>
              <w:rStyle w:val="Platshllartext"/>
            </w:rPr>
            <w:t>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0002A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00DE2"/>
    <w:rsid w:val="0067460A"/>
    <w:rsid w:val="00A00DE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9F8D1EF3780249ED8CAD2C9FCC074DEA">
    <w:name w:val="9F8D1EF3780249ED8CAD2C9FCC074DEA"/>
    <w:rsid w:val="00A00DE2"/>
  </w:style>
  <w:style w:type="character" w:styleId="Platshllartext">
    <w:name w:val="Placeholder Text"/>
    <w:basedOn w:val="Standardstycketeckensnitt"/>
    <w:uiPriority w:val="99"/>
    <w:semiHidden/>
    <w:rsid w:val="00A00DE2"/>
    <w:rPr>
      <w:noProof w:val="0"/>
      <w:color w:val="808080"/>
    </w:rPr>
  </w:style>
  <w:style w:type="paragraph" w:customStyle="1" w:styleId="FA88E2B4BA2A40BE8B8F390CA5A6FB10">
    <w:name w:val="FA88E2B4BA2A40BE8B8F390CA5A6FB10"/>
    <w:rsid w:val="00A00DE2"/>
  </w:style>
  <w:style w:type="paragraph" w:customStyle="1" w:styleId="8D1D245B9706407FA9B723C47D6127CB">
    <w:name w:val="8D1D245B9706407FA9B723C47D6127CB"/>
    <w:rsid w:val="00A00DE2"/>
  </w:style>
  <w:style w:type="paragraph" w:customStyle="1" w:styleId="14BDDCBFAAD2458C8996EB420A45C9D7">
    <w:name w:val="14BDDCBFAAD2458C8996EB420A45C9D7"/>
    <w:rsid w:val="00A00DE2"/>
  </w:style>
  <w:style w:type="paragraph" w:customStyle="1" w:styleId="4823CD6E50E74830A1C339B6AE4B4F6F">
    <w:name w:val="4823CD6E50E74830A1C339B6AE4B4F6F"/>
    <w:rsid w:val="00A00DE2"/>
  </w:style>
  <w:style w:type="paragraph" w:customStyle="1" w:styleId="F7AF8E82829F406284D8099C2B50E2B4">
    <w:name w:val="F7AF8E82829F406284D8099C2B50E2B4"/>
    <w:rsid w:val="00A00DE2"/>
  </w:style>
  <w:style w:type="paragraph" w:customStyle="1" w:styleId="D972D9CFF0D042D8AE7BA91A7C5A4FB2">
    <w:name w:val="D972D9CFF0D042D8AE7BA91A7C5A4FB2"/>
    <w:rsid w:val="00A00DE2"/>
  </w:style>
  <w:style w:type="paragraph" w:customStyle="1" w:styleId="AB8515A2CB854DB0AB332473769D1D41">
    <w:name w:val="AB8515A2CB854DB0AB332473769D1D41"/>
    <w:rsid w:val="00A00DE2"/>
  </w:style>
  <w:style w:type="paragraph" w:customStyle="1" w:styleId="E998BABE4A0F41F7AAA5FF1F9E3B8682">
    <w:name w:val="E998BABE4A0F41F7AAA5FF1F9E3B8682"/>
    <w:rsid w:val="00A00DE2"/>
  </w:style>
  <w:style w:type="paragraph" w:customStyle="1" w:styleId="1044B5D99D204F4C98A9FDD3A2E0F6D8">
    <w:name w:val="1044B5D99D204F4C98A9FDD3A2E0F6D8"/>
    <w:rsid w:val="00A00DE2"/>
  </w:style>
  <w:style w:type="paragraph" w:customStyle="1" w:styleId="6992A14DE1D14456A2774B6E79CFC069">
    <w:name w:val="6992A14DE1D14456A2774B6E79CFC069"/>
    <w:rsid w:val="00A00DE2"/>
  </w:style>
  <w:style w:type="paragraph" w:customStyle="1" w:styleId="98B3CD9478E243119FD8D0EE597B6761">
    <w:name w:val="98B3CD9478E243119FD8D0EE597B6761"/>
    <w:rsid w:val="00A00DE2"/>
  </w:style>
  <w:style w:type="paragraph" w:customStyle="1" w:styleId="EC97AC74239B45929F6323E887E11C84">
    <w:name w:val="EC97AC74239B45929F6323E887E11C84"/>
    <w:rsid w:val="00A00DE2"/>
  </w:style>
  <w:style w:type="paragraph" w:customStyle="1" w:styleId="4F7C053656EA490EB89990D2EC718A52">
    <w:name w:val="4F7C053656EA490EB89990D2EC718A52"/>
    <w:rsid w:val="00A00DE2"/>
  </w:style>
  <w:style w:type="paragraph" w:customStyle="1" w:styleId="7D00DE7C849E4850A7531954DD1CAA7F">
    <w:name w:val="7D00DE7C849E4850A7531954DD1CAA7F"/>
    <w:rsid w:val="00A00DE2"/>
  </w:style>
  <w:style w:type="paragraph" w:customStyle="1" w:styleId="81CA93142B02405697DEFD20E3EAC29A">
    <w:name w:val="81CA93142B02405697DEFD20E3EAC29A"/>
    <w:rsid w:val="00A00DE2"/>
  </w:style>
  <w:style w:type="paragraph" w:customStyle="1" w:styleId="47977A5CC4544665B0C5752349C2753A">
    <w:name w:val="47977A5CC4544665B0C5752349C2753A"/>
    <w:rsid w:val="00A00DE2"/>
  </w:style>
  <w:style w:type="paragraph" w:customStyle="1" w:styleId="FB6E898AAC144B2681E4ED56BE9C6004">
    <w:name w:val="FB6E898AAC144B2681E4ED56BE9C6004"/>
    <w:rsid w:val="00A00DE2"/>
  </w:style>
  <w:style w:type="paragraph" w:customStyle="1" w:styleId="7BA0F97F72634A04A79EB0DBB960364C">
    <w:name w:val="7BA0F97F72634A04A79EB0DBB960364C"/>
    <w:rsid w:val="00A00DE2"/>
  </w:style>
  <w:style w:type="paragraph" w:customStyle="1" w:styleId="70F4E7061DFC4284B18F5B5729D66C80">
    <w:name w:val="70F4E7061DFC4284B18F5B5729D66C80"/>
    <w:rsid w:val="00A00DE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440f8486-1721-4d76-9b2f-a1e2b83ac26c</RD_Svarsid>
  </documentManagement>
</p:properties>
</file>

<file path=customXml/item3.xml><?xml version="1.0" encoding="utf-8"?>
<?mso-contentType ?>
<customXsn xmlns="http://schemas.microsoft.com/office/2006/metadata/customXsn">
  <xsnLocation/>
  <cached>True</cached>
  <openByDefault>False</openByDefault>
  <xsnScope>/yta/fi-ska/Frgesvar</xsnScope>
</customXsn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Rättssakkunnig</SenderTitle>
      <SenderMail> </SenderMail>
      <SenderPhone> </SenderPhone>
    </Sender>
    <TopId>1</TopId>
    <TopSender>Finansministern</TopSender>
    <OrganisationInfo>
      <Organisatoriskenhet1>Finansdepartementet</Organisatoriskenhet1>
      <Organisatoriskenhet2> </Organisatoriskenhet2>
      <Organisatoriskenhet3> </Organisatoriskenhet3>
      <Organisatoriskenhet1Id>194</Organisatoriskenhet1Id>
      <Organisatoriskenhet2Id> </Organisatoriskenhet2Id>
      <Organisatoriskenhet3Id> </Organisatoriskenhet3Id>
    </OrganisationInfo>
    <HeaderDate>2019-12-18T00:00:00</HeaderDate>
    <Office/>
    <Dnr>Fi2019/04200/S3</Dnr>
    <ParagrafNr/>
    <DocumentTitle/>
    <VisitingAddress/>
    <Extra1/>
    <Extra2/>
    <Extra3>Robert Hannah</Extra3>
    <Number/>
    <Recipient>Till riksdagen</Recipient>
    <SenderText/>
    <DocNumber/>
    <Doclanguage>1053</Doclanguage>
    <Appendix/>
    <LogotypeName>RK_LOGO_SV_BW.emf</LogotypeName>
  </BaseInfo>
</DocumentInfo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292E085-EA38-433A-8492-9BC17B8FADD0}"/>
</file>

<file path=customXml/itemProps2.xml><?xml version="1.0" encoding="utf-8"?>
<ds:datastoreItem xmlns:ds="http://schemas.openxmlformats.org/officeDocument/2006/customXml" ds:itemID="{1A6428D8-7D3A-4B11-AA33-00B176A93354}"/>
</file>

<file path=customXml/itemProps3.xml><?xml version="1.0" encoding="utf-8"?>
<ds:datastoreItem xmlns:ds="http://schemas.openxmlformats.org/officeDocument/2006/customXml" ds:itemID="{D6651C51-4C23-468B-82E2-7E1A581B8BA8}"/>
</file>

<file path=customXml/itemProps4.xml><?xml version="1.0" encoding="utf-8"?>
<ds:datastoreItem xmlns:ds="http://schemas.openxmlformats.org/officeDocument/2006/customXml" ds:itemID="{A15F5AC8-9140-43D1-980C-1F42D5187B0C}"/>
</file>

<file path=customXml/itemProps5.xml><?xml version="1.0" encoding="utf-8"?>
<ds:datastoreItem xmlns:ds="http://schemas.openxmlformats.org/officeDocument/2006/customXml" ds:itemID="{7553199F-0F3C-430F-8901-CF4DA61E3BE2}"/>
</file>

<file path=customXml/itemProps6.xml><?xml version="1.0" encoding="utf-8"?>
<ds:datastoreItem xmlns:ds="http://schemas.openxmlformats.org/officeDocument/2006/customXml" ds:itemID="{B7B98228-DD7A-429B-A6D2-CFD4B80BC36B}"/>
</file>

<file path=customXml/itemProps7.xml><?xml version="1.0" encoding="utf-8"?>
<ds:datastoreItem xmlns:ds="http://schemas.openxmlformats.org/officeDocument/2006/customXml" ds:itemID="{A15F5AC8-9140-43D1-980C-1F42D5187B0C}"/>
</file>

<file path=customXml/itemProps8.xml><?xml version="1.0" encoding="utf-8"?>
<ds:datastoreItem xmlns:ds="http://schemas.openxmlformats.org/officeDocument/2006/customXml" ds:itemID="{C972FA41-082B-42B9-98A5-604A5583930E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2</Pages>
  <Words>244</Words>
  <Characters>1296</Characters>
  <Application>Microsoft Office Word</Application>
  <DocSecurity>0</DocSecurity>
  <Lines>10</Lines>
  <Paragraphs>3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1537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611 Internationella surrogatarrangemang och folkbokföringslagen.docx</dc:title>
  <dc:subject/>
  <dc:creator/>
  <cp:keywords/>
  <dc:description/>
  <cp:lastModifiedBy/>
  <cp:revision>1</cp:revision>
  <dcterms:created xsi:type="dcterms:W3CDTF">2019-12-18T09:10:00Z</dcterms:created>
  <dcterms:modified xsi:type="dcterms:W3CDTF">2019-12-18T09:10:00Z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ganisation">
    <vt:lpwstr/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ActivityCategory">
    <vt:lpwstr/>
  </property>
  <property fmtid="{D5CDD505-2E9C-101B-9397-08002B2CF9AE}" pid="5" name="ShowStyleSet">
    <vt:lpwstr>RKStyleSet</vt:lpwstr>
  </property>
  <property fmtid="{D5CDD505-2E9C-101B-9397-08002B2CF9AE}" pid="6" name="_dlc_DocIdItemGuid">
    <vt:lpwstr>9c4a80bd-6322-4105-920b-1d7efd29b99a</vt:lpwstr>
  </property>
</Properties>
</file>