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sdt>
      <w:sdtPr>
        <w:rPr>
          <w:b/>
        </w:rPr>
        <w:id w:val="310384016"/>
        <w:lock w:val="contentLocked"/>
        <w:placeholder>
          <w:docPart w:val="A3F9EFEC986F406497A953FC03148428"/>
        </w:placeholder>
        <w:group/>
      </w:sdtPr>
      <w:sdtEndPr>
        <w:rPr>
          <w:b w:val="0"/>
        </w:rPr>
      </w:sdtEndPr>
      <w:sdtContent>
        <w:p w14:paraId="41CB7636" w14:textId="77777777" w:rsidR="00907069" w:rsidRPr="00710A6C" w:rsidRDefault="00907069" w:rsidP="001C2731">
          <w:pPr>
            <w:pStyle w:val="Sidhuvud"/>
            <w:ind w:left="3969" w:right="-567"/>
            <w:rPr>
              <w:b/>
            </w:rPr>
          </w:pPr>
          <w:r>
            <w:rPr>
              <w:noProof/>
            </w:rPr>
            <w:drawing>
              <wp:anchor distT="0" distB="0" distL="114300" distR="114300" simplePos="0" relativeHeight="251658240" behindDoc="1" locked="1" layoutInCell="1" allowOverlap="0" wp14:anchorId="7D902C44" wp14:editId="1EFF2AE2">
                <wp:simplePos x="0" y="0"/>
                <wp:positionH relativeFrom="margin">
                  <wp:posOffset>0</wp:posOffset>
                </wp:positionH>
                <wp:positionV relativeFrom="page">
                  <wp:posOffset>369570</wp:posOffset>
                </wp:positionV>
                <wp:extent cx="1746000" cy="504000"/>
                <wp:effectExtent l="0" t="0" r="6985" b="0"/>
                <wp:wrapNone/>
                <wp:docPr id="1" name="Bildobjekt 1" descr="Regeringskansliets logotyp"/>
                <wp:cNvGraphicFramePr/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" name="Bildobjekt 1" descr="Regeringskansliets logotyp"/>
                        <pic:cNvPicPr/>
                      </pic:nvPicPr>
                      <pic:blipFill>
                        <a:blip r:embed="rId16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746000" cy="50400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  <w:r w:rsidR="002963B6">
            <w:rPr>
              <w:b/>
            </w:rPr>
            <w:t>Faktapromemoria</w:t>
          </w:r>
        </w:p>
        <w:p w14:paraId="3582DC1F" w14:textId="218D0909" w:rsidR="00907069" w:rsidRDefault="00C85FE1" w:rsidP="001C2731">
          <w:pPr>
            <w:pStyle w:val="Sidhuvud"/>
            <w:ind w:left="3969" w:right="-567"/>
          </w:pPr>
          <w:r>
            <w:t>Riksdagså</w:t>
          </w:r>
          <w:r w:rsidR="00907069">
            <w:t xml:space="preserve">r: </w:t>
          </w:r>
          <w:sdt>
            <w:sdtPr>
              <w:alias w:val="Ar"/>
              <w:tag w:val="Ar"/>
              <w:id w:val="-280807286"/>
              <w:placeholder>
                <w:docPart w:val="F1A4780681C4491D93AE568E486124FF"/>
              </w:placeholder>
              <w:dataBinding w:prefixMappings="xmlns:ns0='http://rk.se/faktapm' " w:xpath="/ns0:faktaPM[1]/ns0:Ar[1]" w:storeItemID="{0B9A7431-9D19-4C2A-8E12-639802D7B40B}"/>
              <w:comboBox w:lastValue="2025/26">
                <w:listItem w:displayText="2022/23" w:value="2022/23"/>
                <w:listItem w:displayText="2023/24" w:value="2023/24"/>
                <w:listItem w:displayText="2024/25" w:value="2024/25"/>
                <w:listItem w:displayText="2025/26" w:value="2025/26"/>
                <w:listItem w:displayText="2026/27" w:value="2026/27"/>
                <w:listItem w:displayText="2027/28" w:value="2027/28"/>
              </w:comboBox>
            </w:sdtPr>
            <w:sdtEndPr/>
            <w:sdtContent>
              <w:r w:rsidR="00B83327">
                <w:t>2025/26</w:t>
              </w:r>
            </w:sdtContent>
          </w:sdt>
        </w:p>
        <w:p w14:paraId="78435751" w14:textId="27CC22CD" w:rsidR="00907069" w:rsidRDefault="00907069" w:rsidP="001C2731">
          <w:pPr>
            <w:pStyle w:val="Sidhuvud"/>
            <w:ind w:left="3969" w:right="-567"/>
          </w:pPr>
          <w:r>
            <w:t>FPM</w:t>
          </w:r>
          <w:r w:rsidR="004B795E">
            <w:t>-</w:t>
          </w:r>
          <w:r>
            <w:t xml:space="preserve">nummer: </w:t>
          </w:r>
          <w:sdt>
            <w:sdtPr>
              <w:alias w:val="FPMNummer"/>
              <w:tag w:val="FPMNummer"/>
              <w:id w:val="1114556829"/>
              <w:placeholder>
                <w:docPart w:val="2097B130D0E244DA91CBFEC56013E8DD"/>
              </w:placeholder>
              <w:dataBinding w:prefixMappings="xmlns:ns0='http://rk.se/faktapm' " w:xpath="/ns0:faktaPM[1]/ns0:Nr[1]" w:storeItemID="{0B9A7431-9D19-4C2A-8E12-639802D7B40B}"/>
              <w:text/>
            </w:sdtPr>
            <w:sdtEndPr/>
            <w:sdtContent>
              <w:r w:rsidR="00B83327">
                <w:t>80</w:t>
              </w:r>
            </w:sdtContent>
          </w:sdt>
        </w:p>
        <w:sdt>
          <w:sdtPr>
            <w:alias w:val="Datum"/>
            <w:tag w:val="Datum"/>
            <w:id w:val="-363979562"/>
            <w:placeholder>
              <w:docPart w:val="3D7E3A1904314190AEB4523C590B6D75"/>
            </w:placeholder>
            <w:dataBinding w:prefixMappings="xmlns:ns0='http://rk.se/faktapm' " w:xpath="/ns0:faktaPM[1]/ns0:UppDat[1]" w:storeItemID="{0B9A7431-9D19-4C2A-8E12-639802D7B40B}"/>
            <w:date w:fullDate="2026-03-05T00:00:00Z">
              <w:dateFormat w:val="yyyy-MM-dd"/>
              <w:lid w:val="sv-SE"/>
              <w:storeMappedDataAs w:val="dateTime"/>
              <w:calendar w:val="gregorian"/>
            </w:date>
          </w:sdtPr>
          <w:sdtEndPr/>
          <w:sdtContent>
            <w:p w14:paraId="4A79B842" w14:textId="7DEE6B57" w:rsidR="00907069" w:rsidRDefault="00B83327" w:rsidP="001C2731">
              <w:pPr>
                <w:pStyle w:val="Sidhuvud"/>
                <w:spacing w:after="960"/>
                <w:ind w:left="3969" w:right="-567"/>
              </w:pPr>
              <w:r>
                <w:t>2026-03-05</w:t>
              </w:r>
            </w:p>
          </w:sdtContent>
        </w:sdt>
      </w:sdtContent>
    </w:sdt>
    <w:p w14:paraId="3A9EA34E" w14:textId="7567603E" w:rsidR="007D542F" w:rsidRDefault="00202E80" w:rsidP="007D542F">
      <w:pPr>
        <w:pStyle w:val="Rubrik"/>
      </w:pPr>
      <w:sdt>
        <w:sdtPr>
          <w:id w:val="886605850"/>
          <w:lock w:val="contentLocked"/>
          <w:placeholder>
            <w:docPart w:val="A3F9EFEC986F406497A953FC03148428"/>
          </w:placeholder>
          <w:group/>
        </w:sdtPr>
        <w:sdtEndPr/>
        <w:sdtContent>
          <w:sdt>
            <w:sdtPr>
              <w:id w:val="-1141882450"/>
              <w:placeholder>
                <w:docPart w:val="E14466FFFBDF439195EBE568CA7B4AF2"/>
              </w:placeholder>
              <w:dataBinding w:prefixMappings="xmlns:ns0='http://rk.se/faktapm' " w:xpath="/ns0:faktaPM[1]/ns0:Titel[1]" w:storeItemID="{0B9A7431-9D19-4C2A-8E12-639802D7B40B}"/>
              <w:text/>
            </w:sdtPr>
            <w:sdtEndPr/>
            <w:sdtContent>
              <w:r w:rsidR="005B6778">
                <w:t>Asyl- och migrationshanteringsstrategin</w:t>
              </w:r>
            </w:sdtContent>
          </w:sdt>
        </w:sdtContent>
      </w:sdt>
    </w:p>
    <w:sdt>
      <w:sdtPr>
        <w:id w:val="1508712681"/>
        <w15:dataBinding w:prefixMappings="xmlns:ns0='http://rk.se/faktapm' " w:xpath="/ns0:faktaPM[1]/ns0:DepLista[1]/ns0:Item" w:storeItemID="{0B9A7431-9D19-4C2A-8E12-639802D7B40B}"/>
        <w15:repeatingSection/>
      </w:sdtPr>
      <w:sdtEndPr/>
      <w:sdtContent>
        <w:sdt>
          <w:sdtPr>
            <w:id w:val="-602265425"/>
            <w:placeholder>
              <w:docPart w:val="CA6E982B5AD64B86A0CD30E7CCC0BD4E"/>
            </w:placeholder>
            <w15:repeatingSectionItem/>
          </w:sdtPr>
          <w:sdtEndPr/>
          <w:sdtContent>
            <w:p w14:paraId="72EBAD51" w14:textId="5C46CA13" w:rsidR="007D542F" w:rsidRDefault="00202E80" w:rsidP="007D542F">
              <w:pPr>
                <w:pStyle w:val="Brdtext"/>
              </w:pPr>
              <w:sdt>
                <w:sdtPr>
                  <w:rPr>
                    <w:rStyle w:val="Departement"/>
                  </w:rPr>
                  <w:id w:val="19440330"/>
                  <w:placeholder>
                    <w:docPart w:val="2BA7E2FF40EE401EBEE6FB64AF39174E"/>
                  </w:placeholder>
                  <w:dataBinding w:prefixMappings="xmlns:ns0='http://rk.se/faktapm' " w:xpath="/ns0:faktaPM[1]/ns0:DepLista[1]/ns0:Item[1]/ns0:Departementsnamn[1]" w:storeItemID="{0B9A7431-9D19-4C2A-8E12-639802D7B40B}"/>
                  <w:comboBox w:lastValue="Justitiedepartementet">
                    <w:listItem w:value="Välj ett objekt."/>
                    <w:listItem w:displayText="Statsrådsberedningen" w:value="Statsrådsberedningen"/>
                    <w:listItem w:displayText="Justitiedepartementet" w:value="Justitiedepartementet"/>
                    <w:listItem w:displayText="Utrikesdepartementet" w:value="Utrikesdepartementet"/>
                    <w:listItem w:displayText="Försvarsdepartementet" w:value="Försvarsdepartementet"/>
                    <w:listItem w:displayText="Socialdepartementet" w:value="Socialdepartementet"/>
                    <w:listItem w:displayText="Finansdepartementet" w:value="Finansdepartementet"/>
                    <w:listItem w:displayText="Utbildningsdepartementet" w:value="Utbildningsdepartementet"/>
                    <w:listItem w:displayText="Klimat- och näringslivsdepartementet" w:value="Klimat- och näringslivsdepartementet"/>
                    <w:listItem w:displayText="Kulturdepartementet" w:value="Kulturdepartementet"/>
                    <w:listItem w:displayText="Arbetsmarknadsdepartementet" w:value="Arbetsmarknadsdepartementet"/>
                    <w:listItem w:displayText="Landsbygds- och infrastrukturdepartementet" w:value="Landsbygds- och infrastrukturdepartementet"/>
                    <w:listItem w:displayText="Förvaltningsavdelningen" w:value="Förvaltningsavdelningen"/>
                  </w:comboBox>
                </w:sdtPr>
                <w:sdtEndPr>
                  <w:rPr>
                    <w:rStyle w:val="Standardstycketeckensnitt"/>
                    <w:rFonts w:asciiTheme="minorHAnsi" w:hAnsiTheme="minorHAnsi"/>
                    <w:sz w:val="22"/>
                  </w:rPr>
                </w:sdtEndPr>
                <w:sdtContent>
                  <w:r w:rsidR="007053A4">
                    <w:rPr>
                      <w:rStyle w:val="Departement"/>
                    </w:rPr>
                    <w:t>Justitiedepartementet</w:t>
                  </w:r>
                </w:sdtContent>
              </w:sdt>
              <w:r w:rsidR="007D542F">
                <w:t xml:space="preserve"> </w:t>
              </w:r>
            </w:p>
          </w:sdtContent>
        </w:sdt>
      </w:sdtContent>
    </w:sdt>
    <w:bookmarkStart w:id="0" w:name="_Toc93996727"/>
    <w:p w14:paraId="5664EF4A" w14:textId="77777777" w:rsidR="007D542F" w:rsidRDefault="00202E80" w:rsidP="00AC59D3">
      <w:pPr>
        <w:pStyle w:val="Rubrik2utannumrering"/>
      </w:pPr>
      <w:sdt>
        <w:sdtPr>
          <w:id w:val="-208794150"/>
          <w:lock w:val="contentLocked"/>
          <w:placeholder>
            <w:docPart w:val="A3F9EFEC986F406497A953FC03148428"/>
          </w:placeholder>
          <w:group/>
        </w:sdtPr>
        <w:sdtEndPr/>
        <w:sdtContent>
          <w:r w:rsidR="007D542F">
            <w:t>Dokumentbeteckning</w:t>
          </w:r>
          <w:bookmarkEnd w:id="0"/>
        </w:sdtContent>
      </w:sdt>
    </w:p>
    <w:sdt>
      <w:sdtPr>
        <w:id w:val="438026267"/>
        <w15:dataBinding w:prefixMappings="xmlns:ns0='http://rk.se/faktapm' " w:xpath="/ns0:faktaPM[1]/ns0:DokLista[1]/ns0:DokItem" w:storeItemID="{0B9A7431-9D19-4C2A-8E12-639802D7B40B}"/>
        <w15:repeatingSection/>
      </w:sdtPr>
      <w:sdtEndPr/>
      <w:sdtContent>
        <w:sdt>
          <w:sdtPr>
            <w:id w:val="2071376719"/>
            <w:placeholder>
              <w:docPart w:val="CA6E982B5AD64B86A0CD30E7CCC0BD4E"/>
            </w:placeholder>
            <w15:repeatingSectionItem/>
          </w:sdtPr>
          <w:sdtEndPr/>
          <w:sdtContent>
            <w:p w14:paraId="793CD540" w14:textId="1E053FCA" w:rsidR="00390335" w:rsidRDefault="00202E80" w:rsidP="002F204A">
              <w:pPr>
                <w:pStyle w:val="Brdtext"/>
                <w:tabs>
                  <w:tab w:val="clear" w:pos="1701"/>
                  <w:tab w:val="clear" w:pos="3600"/>
                  <w:tab w:val="left" w:pos="2835"/>
                </w:tabs>
                <w:spacing w:after="80"/>
                <w:ind w:left="2835" w:hanging="2835"/>
              </w:pPr>
              <w:sdt>
                <w:sdtPr>
                  <w:id w:val="-1666781584"/>
                  <w:placeholder>
                    <w:docPart w:val="4298DB1FD085405DBDBFECC374D85DAE"/>
                  </w:placeholder>
                  <w:dataBinding w:prefixMappings="xmlns:ns0='http://rk.se/faktapm' " w:xpath="/ns0:faktaPM[1]/ns0:DokLista[1]/ns0:DokItem[1]/ns0:Beteckning[1]" w:storeItemID="{0B9A7431-9D19-4C2A-8E12-639802D7B40B}"/>
                  <w:text/>
                </w:sdtPr>
                <w:sdtEndPr/>
                <w:sdtContent>
                  <w:proofErr w:type="gramStart"/>
                  <w:r w:rsidR="005C6B14">
                    <w:t>COM(</w:t>
                  </w:r>
                  <w:proofErr w:type="gramEnd"/>
                  <w:r w:rsidR="005C6B14">
                    <w:t>2026) 45</w:t>
                  </w:r>
                </w:sdtContent>
              </w:sdt>
              <w:r w:rsidR="007D542F">
                <w:t xml:space="preserve"> </w:t>
              </w:r>
              <w:r w:rsidR="007D542F">
                <w:tab/>
              </w:r>
              <w:proofErr w:type="spellStart"/>
              <w:r w:rsidR="007D542F">
                <w:t>Celexnummer</w:t>
              </w:r>
              <w:proofErr w:type="spellEnd"/>
              <w:r w:rsidR="007D542F">
                <w:t xml:space="preserve"> </w:t>
              </w:r>
              <w:sdt>
                <w:sdtPr>
                  <w:id w:val="403725708"/>
                  <w:placeholder>
                    <w:docPart w:val="06A5D41DB16346BEB3A1008504CAB04E"/>
                  </w:placeholder>
                  <w:dataBinding w:prefixMappings="xmlns:ns0='http://rk.se/faktapm' " w:xpath="/ns0:faktaPM[1]/ns0:DokLista[1]/ns0:DokItem[1]/ns0:Celexnummer[1]" w:storeItemID="{0B9A7431-9D19-4C2A-8E12-639802D7B40B}"/>
                  <w:text/>
                </w:sdtPr>
                <w:sdtEndPr/>
                <w:sdtContent>
                  <w:r w:rsidR="00B83327" w:rsidRPr="00B83327">
                    <w:t>52026DC0045</w:t>
                  </w:r>
                </w:sdtContent>
              </w:sdt>
            </w:p>
            <w:p w14:paraId="2DCE039E" w14:textId="6FE9655F" w:rsidR="007D542F" w:rsidRPr="005C6B14" w:rsidRDefault="00202E80" w:rsidP="00390335">
              <w:pPr>
                <w:pStyle w:val="Brdtext"/>
                <w:tabs>
                  <w:tab w:val="clear" w:pos="1701"/>
                  <w:tab w:val="clear" w:pos="3600"/>
                </w:tabs>
              </w:pPr>
              <w:sdt>
                <w:sdtPr>
                  <w:id w:val="-1736688595"/>
                  <w:placeholder>
                    <w:docPart w:val="7C06A98491C14A0DBBE7AD041A1C526F"/>
                  </w:placeholder>
                  <w:dataBinding w:prefixMappings="xmlns:ns0='http://rk.se/faktapm' " w:xpath="/ns0:faktaPM[1]/ns0:DokLista[1]/ns0:DokItem[1]/ns0:DokTitel[1]" w:storeItemID="{0B9A7431-9D19-4C2A-8E12-639802D7B40B}"/>
                  <w:text/>
                </w:sdtPr>
                <w:sdtEndPr/>
                <w:sdtContent>
                  <w:r w:rsidR="005C6B14" w:rsidRPr="005C6B14">
                    <w:t xml:space="preserve">Meddelande från kommissionen till Europaparlamentet och rådet </w:t>
                  </w:r>
                  <w:r w:rsidR="005C6B14">
                    <w:t>– Europeisk asyl- och migrationshanteringsstrategi</w:t>
                  </w:r>
                  <w:r w:rsidR="005C6B14" w:rsidRPr="005C6B14">
                    <w:t xml:space="preserve"> </w:t>
                  </w:r>
                </w:sdtContent>
              </w:sdt>
            </w:p>
          </w:sdtContent>
        </w:sdt>
      </w:sdtContent>
    </w:sdt>
    <w:bookmarkStart w:id="1" w:name="_Toc93996728"/>
    <w:p w14:paraId="536D988B" w14:textId="77777777" w:rsidR="007D542F" w:rsidRDefault="00202E80" w:rsidP="00721D8B">
      <w:pPr>
        <w:pStyle w:val="Rubrik1utannumrering"/>
      </w:pPr>
      <w:sdt>
        <w:sdtPr>
          <w:id w:val="1122497011"/>
          <w:lock w:val="contentLocked"/>
          <w:placeholder>
            <w:docPart w:val="A3F9EFEC986F406497A953FC03148428"/>
          </w:placeholder>
          <w:group/>
        </w:sdtPr>
        <w:sdtEndPr/>
        <w:sdtContent>
          <w:r w:rsidR="007D542F">
            <w:t>Sammanfattning</w:t>
          </w:r>
          <w:bookmarkEnd w:id="1"/>
        </w:sdtContent>
      </w:sdt>
    </w:p>
    <w:p w14:paraId="2E81E5AA" w14:textId="36B5569F" w:rsidR="007D542F" w:rsidRDefault="005C6B14" w:rsidP="00A945BD">
      <w:pPr>
        <w:pStyle w:val="Brdtext"/>
      </w:pPr>
      <w:bookmarkStart w:id="2" w:name="_Toc93996729"/>
      <w:r>
        <w:t xml:space="preserve">Kommissionen har i enlighet med asyl- och migrationshanteringsförordningen antagit en </w:t>
      </w:r>
      <w:r w:rsidR="007911E7">
        <w:t>e</w:t>
      </w:r>
      <w:r w:rsidR="00E86349">
        <w:t>uropeisk</w:t>
      </w:r>
      <w:r>
        <w:t xml:space="preserve"> asyl- och migrationshanteringsstrategi. </w:t>
      </w:r>
      <w:bookmarkStart w:id="3" w:name="_Hlk221192619"/>
      <w:r w:rsidR="00A945BD">
        <w:t xml:space="preserve">Strategin utgår ifrån fem prioriteringar; 1. </w:t>
      </w:r>
      <w:r w:rsidR="00A945BD" w:rsidRPr="00A945BD">
        <w:t>Intensifierad migrationsdiplomati</w:t>
      </w:r>
      <w:r w:rsidR="00A945BD">
        <w:t>, 2. Starka yttre gränser för förbättrad kontroll och säkerhet, 3. Ett rättvist, stabilt och anpassningsbart asyl- och migrationssystem, 4. Effektivare återvändande och återtagande, 5. Arbets</w:t>
      </w:r>
      <w:r w:rsidR="00C20FEE">
        <w:t>krafts</w:t>
      </w:r>
      <w:r w:rsidR="00A945BD">
        <w:t xml:space="preserve">- och talangmobilitet för stärkt konkurrenskraft. </w:t>
      </w:r>
    </w:p>
    <w:bookmarkEnd w:id="3"/>
    <w:p w14:paraId="684702D7" w14:textId="3B71D09C" w:rsidR="00A945BD" w:rsidRDefault="00A945BD" w:rsidP="00A945BD">
      <w:pPr>
        <w:pStyle w:val="Brdtext"/>
      </w:pPr>
      <w:r>
        <w:t xml:space="preserve">Regeringen välkomnar </w:t>
      </w:r>
      <w:r w:rsidR="00E86349">
        <w:t>den huvudsakliga inriktningen i kommissionens strategi, däribland vikten av att motverka irreguljär migration och öka återvändandet</w:t>
      </w:r>
      <w:r w:rsidR="00C20FEE">
        <w:t xml:space="preserve"> samt attrahera talanger till EU</w:t>
      </w:r>
      <w:r w:rsidR="00E86349">
        <w:t xml:space="preserve">. </w:t>
      </w:r>
    </w:p>
    <w:p w14:paraId="3C61A162" w14:textId="77777777" w:rsidR="00E86349" w:rsidRDefault="00E86349" w:rsidP="00A945BD">
      <w:pPr>
        <w:pStyle w:val="Brdtext"/>
      </w:pPr>
    </w:p>
    <w:sdt>
      <w:sdtPr>
        <w:id w:val="181785833"/>
        <w:lock w:val="contentLocked"/>
        <w:placeholder>
          <w:docPart w:val="A3F9EFEC986F406497A953FC03148428"/>
        </w:placeholder>
        <w:group/>
      </w:sdtPr>
      <w:sdtEndPr/>
      <w:sdtContent>
        <w:p w14:paraId="48546414" w14:textId="77777777" w:rsidR="007D542F" w:rsidRDefault="007D542F" w:rsidP="00B84500">
          <w:pPr>
            <w:pStyle w:val="Rubrik1"/>
            <w:spacing w:before="720"/>
          </w:pPr>
          <w:r>
            <w:t>Förslaget</w:t>
          </w:r>
        </w:p>
        <w:bookmarkEnd w:id="2" w:displacedByCustomXml="next"/>
      </w:sdtContent>
    </w:sdt>
    <w:bookmarkStart w:id="4" w:name="_Toc93996730"/>
    <w:p w14:paraId="68902B61" w14:textId="77777777" w:rsidR="007D542F" w:rsidRDefault="00202E80" w:rsidP="007D542F">
      <w:pPr>
        <w:pStyle w:val="Rubrik2"/>
      </w:pPr>
      <w:sdt>
        <w:sdtPr>
          <w:id w:val="400485695"/>
          <w:lock w:val="contentLocked"/>
          <w:placeholder>
            <w:docPart w:val="A3F9EFEC986F406497A953FC03148428"/>
          </w:placeholder>
          <w:group/>
        </w:sdtPr>
        <w:sdtEndPr/>
        <w:sdtContent>
          <w:r w:rsidR="007D542F">
            <w:t>Ärendets bakgrund</w:t>
          </w:r>
          <w:bookmarkEnd w:id="4"/>
        </w:sdtContent>
      </w:sdt>
    </w:p>
    <w:p w14:paraId="403830D2" w14:textId="72EBBEA9" w:rsidR="00CB7CDB" w:rsidRPr="00472EBA" w:rsidRDefault="00104A67" w:rsidP="007D542F">
      <w:pPr>
        <w:pStyle w:val="Brdtext"/>
      </w:pPr>
      <w:r>
        <w:t xml:space="preserve">Enligt Europaparlamentets och rådets förordning </w:t>
      </w:r>
      <w:r w:rsidR="00C20FEE">
        <w:t xml:space="preserve">(EU) 2024/1351 </w:t>
      </w:r>
      <w:r>
        <w:t>om asyl- och migrationshantering ska medlemsstaterna fastställa nationella strategier för asyl- och migrationshantering</w:t>
      </w:r>
      <w:r w:rsidR="001251BF">
        <w:t xml:space="preserve"> och </w:t>
      </w:r>
      <w:r w:rsidR="00CB7CDB">
        <w:t xml:space="preserve">därefter ska </w:t>
      </w:r>
      <w:r w:rsidR="00AE71BD">
        <w:t xml:space="preserve">kommissionen utarbeta en långsiktig europeisk asyl- och migrationshanteringsstrategi. </w:t>
      </w:r>
      <w:r w:rsidR="00CB7CDB">
        <w:t xml:space="preserve">Kommissionens </w:t>
      </w:r>
      <w:r w:rsidR="00CB7CDB">
        <w:lastRenderedPageBreak/>
        <w:t>strategi</w:t>
      </w:r>
      <w:r w:rsidR="00683EAF">
        <w:t>,</w:t>
      </w:r>
      <w:r w:rsidR="00CB7CDB">
        <w:t xml:space="preserve"> </w:t>
      </w:r>
      <w:r w:rsidR="00683EAF">
        <w:t xml:space="preserve">som </w:t>
      </w:r>
      <w:r w:rsidR="00CB7CDB">
        <w:t>antogs den 29 januari 2026</w:t>
      </w:r>
      <w:r w:rsidR="00683EAF">
        <w:t xml:space="preserve">, </w:t>
      </w:r>
      <w:r w:rsidR="00CB7CDB">
        <w:t xml:space="preserve">är den första långsiktiga strategin </w:t>
      </w:r>
      <w:r w:rsidR="001251BF">
        <w:t xml:space="preserve">som är framtagen </w:t>
      </w:r>
      <w:r w:rsidR="00CB7CDB">
        <w:t xml:space="preserve">enligt asyl- och migrationshanteringsförordningen. </w:t>
      </w:r>
    </w:p>
    <w:p w14:paraId="26266297" w14:textId="77777777" w:rsidR="007D542F" w:rsidRDefault="00202E80" w:rsidP="007D542F">
      <w:pPr>
        <w:pStyle w:val="Rubrik2"/>
      </w:pPr>
      <w:sdt>
        <w:sdtPr>
          <w:id w:val="-1352952988"/>
          <w:lock w:val="contentLocked"/>
          <w:placeholder>
            <w:docPart w:val="A3F9EFEC986F406497A953FC03148428"/>
          </w:placeholder>
          <w:group/>
        </w:sdtPr>
        <w:sdtEndPr/>
        <w:sdtContent>
          <w:r w:rsidR="007D542F">
            <w:t>Förslagets innehåll</w:t>
          </w:r>
        </w:sdtContent>
      </w:sdt>
    </w:p>
    <w:p w14:paraId="10A9E165" w14:textId="3BA94341" w:rsidR="00104A67" w:rsidRDefault="001251BF" w:rsidP="00104A67">
      <w:pPr>
        <w:pStyle w:val="Brdtext"/>
      </w:pPr>
      <w:r>
        <w:t>I</w:t>
      </w:r>
      <w:r w:rsidR="00982074">
        <w:t xml:space="preserve"> strategin redogör kommissionen för pågående </w:t>
      </w:r>
      <w:r w:rsidR="007911E7">
        <w:t xml:space="preserve">processer och </w:t>
      </w:r>
      <w:r w:rsidR="0054045A">
        <w:t>förhandlingar</w:t>
      </w:r>
      <w:r w:rsidR="007911E7">
        <w:t xml:space="preserve"> </w:t>
      </w:r>
      <w:r w:rsidR="00982074">
        <w:t xml:space="preserve">på migrationsområdet </w:t>
      </w:r>
      <w:r w:rsidR="007911E7">
        <w:t xml:space="preserve">samt inriktningen för det fortsatta arbetet under kommande år. </w:t>
      </w:r>
      <w:r>
        <w:t>Kommissionen anser att</w:t>
      </w:r>
      <w:r w:rsidR="0001294E">
        <w:t xml:space="preserve"> EU </w:t>
      </w:r>
      <w:r>
        <w:t xml:space="preserve">behöver </w:t>
      </w:r>
      <w:r w:rsidR="0001294E">
        <w:t xml:space="preserve">motverka irreguljär migration och stoppa migrantsmugglingsnätverken, </w:t>
      </w:r>
      <w:r w:rsidR="00AE064D">
        <w:t xml:space="preserve">erbjuda skydd till </w:t>
      </w:r>
      <w:r w:rsidR="0001294E">
        <w:t>personer som flyr från krig och förföljelse</w:t>
      </w:r>
      <w:r w:rsidR="00AE064D">
        <w:t xml:space="preserve"> </w:t>
      </w:r>
      <w:r w:rsidR="00AE064D" w:rsidRPr="00AE064D">
        <w:t xml:space="preserve">samt </w:t>
      </w:r>
      <w:r w:rsidR="0001294E" w:rsidRPr="00AE064D">
        <w:t>uppmuntra talanger</w:t>
      </w:r>
      <w:r w:rsidR="0001294E">
        <w:t xml:space="preserve"> att söka sig till EU. </w:t>
      </w:r>
      <w:r w:rsidR="00845520">
        <w:t>F</w:t>
      </w:r>
      <w:r w:rsidR="00B02295">
        <w:t xml:space="preserve">em prioriterade områden </w:t>
      </w:r>
      <w:r w:rsidR="00845520">
        <w:t xml:space="preserve">har identifierats </w:t>
      </w:r>
      <w:r w:rsidR="00B02295">
        <w:t>f</w:t>
      </w:r>
      <w:r w:rsidR="00AE064D">
        <w:t>ör att kunna uppnå dessa mål</w:t>
      </w:r>
      <w:r w:rsidR="00B02295">
        <w:t>.</w:t>
      </w:r>
      <w:r w:rsidR="00AE064D">
        <w:t xml:space="preserve"> </w:t>
      </w:r>
      <w:r w:rsidR="00B02295">
        <w:t>Kommissionen hänvisar även</w:t>
      </w:r>
      <w:r w:rsidR="00AE064D">
        <w:t xml:space="preserve"> till </w:t>
      </w:r>
      <w:r w:rsidR="00B02295">
        <w:t>behovet</w:t>
      </w:r>
      <w:r w:rsidR="00665277">
        <w:t xml:space="preserve"> av</w:t>
      </w:r>
      <w:r w:rsidR="00AE064D">
        <w:t xml:space="preserve"> EU-finansiering</w:t>
      </w:r>
      <w:r w:rsidR="00665277">
        <w:t xml:space="preserve">, däribland </w:t>
      </w:r>
      <w:r w:rsidR="00AE064D">
        <w:t xml:space="preserve">förslaget till EU:s fleråriga budgetram för perioden 2028–2034. </w:t>
      </w:r>
      <w:r w:rsidR="00845520" w:rsidRPr="00345962">
        <w:t>EU:s byråer</w:t>
      </w:r>
      <w:r w:rsidR="00345962">
        <w:t xml:space="preserve"> ska ge operationellt och rättsligt stöd och deras verktyg ska stärkas. Ett förslag till revidering av </w:t>
      </w:r>
      <w:r w:rsidR="00345962" w:rsidRPr="00345962">
        <w:t xml:space="preserve">förordningen om den europeiska gräns- och </w:t>
      </w:r>
      <w:r w:rsidR="00494953" w:rsidRPr="00345962">
        <w:t xml:space="preserve">kustbevakningen </w:t>
      </w:r>
      <w:r w:rsidR="00494953">
        <w:t>(</w:t>
      </w:r>
      <w:proofErr w:type="spellStart"/>
      <w:r w:rsidR="00845520" w:rsidRPr="00345962">
        <w:t>Frontex</w:t>
      </w:r>
      <w:proofErr w:type="spellEnd"/>
      <w:r w:rsidR="00345962" w:rsidRPr="00345962">
        <w:t xml:space="preserve">) </w:t>
      </w:r>
      <w:r w:rsidR="00345962">
        <w:t xml:space="preserve">ska presenteras och en revidering av förordningen om Europeiska unionens asylbyrå (EUAA) ska övervägas.  </w:t>
      </w:r>
    </w:p>
    <w:p w14:paraId="42B21272" w14:textId="1A7AFCCE" w:rsidR="00BA7F55" w:rsidRPr="003B1310" w:rsidRDefault="00BA7F55" w:rsidP="00BA7F55">
      <w:pPr>
        <w:pStyle w:val="Rubrik3"/>
      </w:pPr>
      <w:r w:rsidRPr="003B1310">
        <w:t>Strategins prioriterade områden</w:t>
      </w:r>
    </w:p>
    <w:p w14:paraId="39582C25" w14:textId="77777777" w:rsidR="00BA7F55" w:rsidRDefault="00BA7F55" w:rsidP="00BA7F55">
      <w:pPr>
        <w:pStyle w:val="Rubrik4"/>
        <w:rPr>
          <w:b w:val="0"/>
          <w:bCs/>
          <w:i/>
          <w:iCs w:val="0"/>
        </w:rPr>
      </w:pPr>
      <w:r w:rsidRPr="00104A67">
        <w:rPr>
          <w:b w:val="0"/>
          <w:bCs/>
          <w:i/>
          <w:iCs w:val="0"/>
        </w:rPr>
        <w:t>Intensifierad migrationsdiplomati</w:t>
      </w:r>
    </w:p>
    <w:p w14:paraId="46DA595D" w14:textId="79A0F202" w:rsidR="009C2F8E" w:rsidRPr="009C2F8E" w:rsidRDefault="0054045A" w:rsidP="009C2F8E">
      <w:pPr>
        <w:pStyle w:val="Brdtext"/>
      </w:pPr>
      <w:r>
        <w:t xml:space="preserve">För att motverka irreguljär migration framhåller kommissionen vikten av en effektivare diplomati som bygger på gemensamt ansvarstagande med tredjeland. Förbättrad diplomati ska uppnås genom såväl hävstänger som incitament i kontakter med tredjeland och kopplingarna till andra politikområden ska stärkas. </w:t>
      </w:r>
      <w:r w:rsidR="00BE14DF">
        <w:t xml:space="preserve">Prioriteringen ska bidra till </w:t>
      </w:r>
      <w:r w:rsidR="00B02295">
        <w:t>motverkande av</w:t>
      </w:r>
      <w:r w:rsidR="00BE14DF">
        <w:t xml:space="preserve"> människosmuggling</w:t>
      </w:r>
      <w:r w:rsidR="0073750B">
        <w:t>, människohandel</w:t>
      </w:r>
      <w:r w:rsidR="00BE14DF">
        <w:t xml:space="preserve"> och </w:t>
      </w:r>
      <w:r w:rsidR="00627AED">
        <w:t xml:space="preserve">förbättrat samarbete om återvändande och återtagande med tredjeland. </w:t>
      </w:r>
      <w:r w:rsidR="00B02295">
        <w:t>B</w:t>
      </w:r>
      <w:r w:rsidR="00BE14DF">
        <w:t>efintliga</w:t>
      </w:r>
      <w:r w:rsidR="00627AED">
        <w:t xml:space="preserve"> partnerskap</w:t>
      </w:r>
      <w:r w:rsidR="00B02295">
        <w:t xml:space="preserve"> med ursprungs- och transitländer ska </w:t>
      </w:r>
      <w:r w:rsidR="00C65151">
        <w:t xml:space="preserve">fördjupas </w:t>
      </w:r>
      <w:r w:rsidR="00BE14DF">
        <w:t>och nya</w:t>
      </w:r>
      <w:r w:rsidR="00627AED">
        <w:t xml:space="preserve"> partnerskap</w:t>
      </w:r>
      <w:r w:rsidR="00B02295">
        <w:t xml:space="preserve"> utvecklas</w:t>
      </w:r>
      <w:r w:rsidR="00BE14DF">
        <w:t>.</w:t>
      </w:r>
      <w:r w:rsidR="00B02295">
        <w:t xml:space="preserve"> </w:t>
      </w:r>
      <w:r w:rsidR="000B0584">
        <w:t xml:space="preserve">EU ska bidra till att stärka partnerländers asyl- och migrationssystem, öka ambitionerna för vidarebosättning och stödja frivilligt återvändande och återintegrering. </w:t>
      </w:r>
    </w:p>
    <w:p w14:paraId="6F596E04" w14:textId="77777777" w:rsidR="00BA7F55" w:rsidRDefault="00BA7F55" w:rsidP="00BA7F55">
      <w:pPr>
        <w:pStyle w:val="Rubrik4"/>
        <w:rPr>
          <w:b w:val="0"/>
          <w:bCs/>
          <w:i/>
          <w:iCs w:val="0"/>
        </w:rPr>
      </w:pPr>
      <w:r w:rsidRPr="00104A67">
        <w:rPr>
          <w:b w:val="0"/>
          <w:bCs/>
          <w:i/>
          <w:iCs w:val="0"/>
        </w:rPr>
        <w:t>Starka yttre gränser för förbättrad kontroll och säkerhet</w:t>
      </w:r>
    </w:p>
    <w:p w14:paraId="0630AB65" w14:textId="56AD0A50" w:rsidR="00627AED" w:rsidRPr="00627AED" w:rsidRDefault="00627AED" w:rsidP="00627AED">
      <w:pPr>
        <w:pStyle w:val="Brdtext"/>
      </w:pPr>
      <w:r>
        <w:t xml:space="preserve">Kommissionen bedömer att kontrollen av EU:s yttre gräns kommer stärkas när </w:t>
      </w:r>
      <w:bookmarkStart w:id="5" w:name="_Hlk221188393"/>
      <w:r>
        <w:t xml:space="preserve">migrations- och asylpakten </w:t>
      </w:r>
      <w:bookmarkEnd w:id="5"/>
      <w:r>
        <w:t>genomförs</w:t>
      </w:r>
      <w:r w:rsidR="005E43E9">
        <w:t xml:space="preserve">, vilket inkluderar screening av tredjelandsmedborgare och gränsförfaranden. Förbättrade IT-system och tillgång till nya digitala verktyg ska bidra till förbättrad kontroll och säkerhet. </w:t>
      </w:r>
      <w:r w:rsidR="005E43E9">
        <w:lastRenderedPageBreak/>
        <w:t>Detta inkluderar införandet av in- och utresesystemet (EES), digitalisering av EU:s gränshantering och att</w:t>
      </w:r>
      <w:r w:rsidR="00C65151">
        <w:t xml:space="preserve"> prioritera</w:t>
      </w:r>
      <w:r w:rsidR="005E43E9">
        <w:t xml:space="preserve"> användningen av AI.   </w:t>
      </w:r>
    </w:p>
    <w:p w14:paraId="781FF063" w14:textId="77777777" w:rsidR="00BA7F55" w:rsidRDefault="00BA7F55" w:rsidP="00BA7F55">
      <w:pPr>
        <w:pStyle w:val="Rubrik4"/>
        <w:rPr>
          <w:b w:val="0"/>
          <w:bCs/>
          <w:i/>
          <w:iCs w:val="0"/>
        </w:rPr>
      </w:pPr>
      <w:r w:rsidRPr="00104A67">
        <w:rPr>
          <w:b w:val="0"/>
          <w:bCs/>
          <w:i/>
          <w:iCs w:val="0"/>
        </w:rPr>
        <w:t>Ett rättvist, stabilt och anpassningsbart asyl- och migrationssystem</w:t>
      </w:r>
    </w:p>
    <w:p w14:paraId="30C04AE1" w14:textId="6CAABF89" w:rsidR="007C3ADA" w:rsidRPr="007C3ADA" w:rsidRDefault="00E67239" w:rsidP="007C3ADA">
      <w:pPr>
        <w:pStyle w:val="Brdtext"/>
      </w:pPr>
      <w:r>
        <w:t xml:space="preserve">Genomförandet </w:t>
      </w:r>
      <w:r w:rsidR="003F0B87">
        <w:t xml:space="preserve">av </w:t>
      </w:r>
      <w:r w:rsidR="003F0B87" w:rsidRPr="003F0B87">
        <w:t>migrations- och asylpakten</w:t>
      </w:r>
      <w:r w:rsidR="003F0B87">
        <w:t xml:space="preserve"> framhålls som en strategisk prioritering under kommande fem år </w:t>
      </w:r>
      <w:r w:rsidR="00FE6F09">
        <w:t>som</w:t>
      </w:r>
      <w:r w:rsidR="003F0B87">
        <w:t xml:space="preserve"> ska lägga grunden för ett rättvisare och effektivare system för migrationshantering</w:t>
      </w:r>
      <w:r w:rsidR="00975DED">
        <w:t xml:space="preserve">. </w:t>
      </w:r>
      <w:r w:rsidR="00845520">
        <w:t>Genom migrationspakten ska</w:t>
      </w:r>
      <w:r w:rsidR="001C4457">
        <w:t xml:space="preserve"> en effektiv ansvarsfördelning </w:t>
      </w:r>
      <w:r w:rsidR="00845520">
        <w:t xml:space="preserve">som bidrar till att </w:t>
      </w:r>
      <w:r w:rsidR="001C4457">
        <w:t>minska sekundära förflyttningar</w:t>
      </w:r>
      <w:r w:rsidR="00845520">
        <w:t xml:space="preserve"> etableras</w:t>
      </w:r>
      <w:r w:rsidR="001C4457">
        <w:t xml:space="preserve">. </w:t>
      </w:r>
      <w:r w:rsidR="009D3EDC">
        <w:t>Ökad digitalisering</w:t>
      </w:r>
      <w:r w:rsidR="006A1FEE">
        <w:t xml:space="preserve"> och utnyttjande av ny teknologi som AI ska leda till förenklade processer och minskad administrativ börda.</w:t>
      </w:r>
      <w:r w:rsidR="009D3EDC">
        <w:t xml:space="preserve"> </w:t>
      </w:r>
      <w:r w:rsidR="00A62120">
        <w:t xml:space="preserve">Att </w:t>
      </w:r>
      <w:r w:rsidR="00C86519">
        <w:t>erbjud</w:t>
      </w:r>
      <w:r w:rsidR="00A62120">
        <w:t>a</w:t>
      </w:r>
      <w:r w:rsidR="00C86519">
        <w:t xml:space="preserve"> tillfälligt skydd till fördrivna personer från Ukraina </w:t>
      </w:r>
      <w:r w:rsidR="006A1FEE">
        <w:t xml:space="preserve">är </w:t>
      </w:r>
      <w:r w:rsidR="00A62120">
        <w:t xml:space="preserve">fortsatt prioriterat. </w:t>
      </w:r>
    </w:p>
    <w:p w14:paraId="07AB3FAD" w14:textId="44E0E2B8" w:rsidR="00BA7F55" w:rsidRDefault="00BA7F55" w:rsidP="00BA7F55">
      <w:pPr>
        <w:pStyle w:val="Rubrik4"/>
        <w:rPr>
          <w:b w:val="0"/>
          <w:bCs/>
          <w:i/>
          <w:iCs w:val="0"/>
        </w:rPr>
      </w:pPr>
      <w:r w:rsidRPr="00104A67">
        <w:rPr>
          <w:b w:val="0"/>
          <w:bCs/>
          <w:i/>
          <w:iCs w:val="0"/>
        </w:rPr>
        <w:t>Effektivare återvändande och återtagande</w:t>
      </w:r>
    </w:p>
    <w:p w14:paraId="4E3F9023" w14:textId="50368798" w:rsidR="000972E9" w:rsidRPr="000972E9" w:rsidRDefault="00192266" w:rsidP="000972E9">
      <w:pPr>
        <w:pStyle w:val="Brdtext"/>
      </w:pPr>
      <w:r>
        <w:t>För att uppnå ett effektivare återvändande ska arbetet med ett</w:t>
      </w:r>
      <w:r w:rsidR="002320A1">
        <w:t xml:space="preserve"> gemensamt </w:t>
      </w:r>
      <w:r>
        <w:t>europeiskt system fördjupas</w:t>
      </w:r>
      <w:r w:rsidR="00845520">
        <w:t>, vilket kommande a</w:t>
      </w:r>
      <w:r>
        <w:t xml:space="preserve">ntagande av </w:t>
      </w:r>
      <w:r w:rsidR="002C103C">
        <w:t xml:space="preserve">förslaget till en </w:t>
      </w:r>
      <w:r>
        <w:t xml:space="preserve">återvändandeförordning ska bidra till. </w:t>
      </w:r>
      <w:r w:rsidR="00827C19">
        <w:t xml:space="preserve">Kommissionen avser att presentera ett förslag </w:t>
      </w:r>
      <w:r w:rsidR="009F1A1A">
        <w:t xml:space="preserve">om </w:t>
      </w:r>
      <w:r w:rsidR="00827C19">
        <w:t>digitalisering av ärendehanteringssystem på området</w:t>
      </w:r>
      <w:r w:rsidR="003932DD">
        <w:t xml:space="preserve">. I </w:t>
      </w:r>
      <w:r w:rsidR="00827C19">
        <w:t>de</w:t>
      </w:r>
      <w:r w:rsidR="003932DD">
        <w:t>t</w:t>
      </w:r>
      <w:r w:rsidR="00827C19">
        <w:t xml:space="preserve"> kommande</w:t>
      </w:r>
      <w:r w:rsidR="003932DD">
        <w:t xml:space="preserve"> förslaget till</w:t>
      </w:r>
      <w:r w:rsidR="00827C19">
        <w:t xml:space="preserve"> revidering av </w:t>
      </w:r>
      <w:r w:rsidR="001A199E">
        <w:t xml:space="preserve">förordningen </w:t>
      </w:r>
      <w:r w:rsidR="001A199E" w:rsidRPr="00345962">
        <w:t xml:space="preserve">om den europeiska gräns- och kustbevakningen </w:t>
      </w:r>
      <w:r w:rsidR="00827C19">
        <w:t>kommer möjligheten att stärka</w:t>
      </w:r>
      <w:r w:rsidR="001A199E">
        <w:t xml:space="preserve"> </w:t>
      </w:r>
      <w:proofErr w:type="spellStart"/>
      <w:r w:rsidR="001A199E">
        <w:t>Frontex</w:t>
      </w:r>
      <w:proofErr w:type="spellEnd"/>
      <w:r w:rsidR="00827C19">
        <w:t xml:space="preserve"> operativa roll i fråga om återvändande både inom och utom EU</w:t>
      </w:r>
      <w:r w:rsidR="004B7021">
        <w:t xml:space="preserve"> att utforskas</w:t>
      </w:r>
      <w:r w:rsidR="00827C19">
        <w:t>.</w:t>
      </w:r>
      <w:r w:rsidR="00B462F4">
        <w:t xml:space="preserve"> Förbättrat</w:t>
      </w:r>
      <w:r>
        <w:t xml:space="preserve"> </w:t>
      </w:r>
      <w:r w:rsidR="00BB5492">
        <w:t>s</w:t>
      </w:r>
      <w:r w:rsidR="0034451C">
        <w:t xml:space="preserve">amarbete med tredjeländer </w:t>
      </w:r>
      <w:r w:rsidR="002C103C">
        <w:t xml:space="preserve">om återtagande av sina medborgare </w:t>
      </w:r>
      <w:r w:rsidR="0034451C">
        <w:t xml:space="preserve">framhålls som nödvändigt </w:t>
      </w:r>
      <w:r w:rsidR="00827C19">
        <w:t xml:space="preserve">och prioriterat </w:t>
      </w:r>
      <w:r w:rsidR="0034451C">
        <w:t xml:space="preserve">för </w:t>
      </w:r>
      <w:r w:rsidR="00845520">
        <w:t>att etablera ett</w:t>
      </w:r>
      <w:r w:rsidR="0034451C">
        <w:t xml:space="preserve"> effektivt system. </w:t>
      </w:r>
      <w:r w:rsidR="00430BCE">
        <w:t>Syrien och Afghanistan lyfts fram som länder som kräver särskilt fokus</w:t>
      </w:r>
      <w:r w:rsidR="00E70F32">
        <w:t xml:space="preserve"> och </w:t>
      </w:r>
      <w:r w:rsidR="00430BCE">
        <w:t>en EU-samordnad ansats</w:t>
      </w:r>
      <w:r w:rsidR="00E70F32">
        <w:t xml:space="preserve"> som kommissionen kan bidra till</w:t>
      </w:r>
      <w:r w:rsidR="00430BCE">
        <w:t xml:space="preserve">. </w:t>
      </w:r>
    </w:p>
    <w:p w14:paraId="660CC9ED" w14:textId="225E31F1" w:rsidR="00BA7F55" w:rsidRDefault="00BA7F55" w:rsidP="00BA7F55">
      <w:pPr>
        <w:pStyle w:val="Rubrik4"/>
        <w:rPr>
          <w:b w:val="0"/>
          <w:bCs/>
          <w:i/>
          <w:iCs w:val="0"/>
        </w:rPr>
      </w:pPr>
      <w:r w:rsidRPr="00104A67">
        <w:rPr>
          <w:b w:val="0"/>
          <w:bCs/>
          <w:i/>
          <w:iCs w:val="0"/>
        </w:rPr>
        <w:t>Arbets</w:t>
      </w:r>
      <w:r w:rsidR="00C20FEE">
        <w:rPr>
          <w:b w:val="0"/>
          <w:bCs/>
          <w:i/>
          <w:iCs w:val="0"/>
        </w:rPr>
        <w:t>krafts</w:t>
      </w:r>
      <w:r w:rsidRPr="00104A67">
        <w:rPr>
          <w:b w:val="0"/>
          <w:bCs/>
          <w:i/>
          <w:iCs w:val="0"/>
        </w:rPr>
        <w:t>- och talangmobilitet för stärkt konkurrenskraft</w:t>
      </w:r>
    </w:p>
    <w:p w14:paraId="124038EF" w14:textId="43CC2B3E" w:rsidR="00C40C4C" w:rsidRDefault="00C40C4C" w:rsidP="002D23B1">
      <w:pPr>
        <w:pStyle w:val="Brdtext"/>
      </w:pPr>
      <w:r>
        <w:t xml:space="preserve">Ett fördjupat samarbete med partnerländer ska bidra till att öka EU:s attraktionskraft. Samarbetena ska </w:t>
      </w:r>
      <w:r w:rsidR="00FB6B8F">
        <w:t>bland annat</w:t>
      </w:r>
      <w:r>
        <w:t xml:space="preserve"> fördjupas genom att EU:s nuvarande talangparternskap </w:t>
      </w:r>
      <w:r w:rsidR="00B50C2D">
        <w:t>expanderas</w:t>
      </w:r>
      <w:r w:rsidR="00A43322">
        <w:t>,</w:t>
      </w:r>
      <w:r>
        <w:t xml:space="preserve"> nya </w:t>
      </w:r>
      <w:r w:rsidR="00BE7888">
        <w:t xml:space="preserve">partnerskap </w:t>
      </w:r>
      <w:r>
        <w:t>etableras</w:t>
      </w:r>
      <w:r w:rsidR="00A43322">
        <w:t xml:space="preserve"> samt genom andra initiativ, såsom det planerade </w:t>
      </w:r>
      <w:proofErr w:type="spellStart"/>
      <w:r w:rsidR="00A43322">
        <w:t>European</w:t>
      </w:r>
      <w:proofErr w:type="spellEnd"/>
      <w:r w:rsidR="00A43322">
        <w:t xml:space="preserve"> Legal </w:t>
      </w:r>
      <w:proofErr w:type="spellStart"/>
      <w:r w:rsidR="00A43322">
        <w:t>Gateway</w:t>
      </w:r>
      <w:proofErr w:type="spellEnd"/>
      <w:r w:rsidR="00A43322">
        <w:t xml:space="preserve"> Office i Indien</w:t>
      </w:r>
      <w:r>
        <w:t xml:space="preserve">. </w:t>
      </w:r>
      <w:r w:rsidR="00741649">
        <w:t>Arbete</w:t>
      </w:r>
      <w:r w:rsidR="00BE7888">
        <w:t>t</w:t>
      </w:r>
      <w:r w:rsidR="00741649">
        <w:t xml:space="preserve"> med att </w:t>
      </w:r>
      <w:r>
        <w:t>förenkla processe</w:t>
      </w:r>
      <w:r w:rsidR="004C5829">
        <w:t xml:space="preserve">n </w:t>
      </w:r>
      <w:r w:rsidR="006D4CC4">
        <w:t xml:space="preserve">för </w:t>
      </w:r>
      <w:r w:rsidR="004C5829">
        <w:t>att attrahera</w:t>
      </w:r>
      <w:r w:rsidR="006D4CC4">
        <w:t xml:space="preserve"> talanger</w:t>
      </w:r>
      <w:r w:rsidR="00741649">
        <w:t xml:space="preserve">, påskynda </w:t>
      </w:r>
      <w:r w:rsidR="004C5829">
        <w:t xml:space="preserve">erkännande och </w:t>
      </w:r>
      <w:r w:rsidR="00741649">
        <w:t xml:space="preserve">validering av </w:t>
      </w:r>
      <w:r w:rsidR="006D4CC4">
        <w:t xml:space="preserve">tredjelandsmedborgares </w:t>
      </w:r>
      <w:r w:rsidR="00741649">
        <w:t>kvalifikationer, operationalisering av EU:s talang</w:t>
      </w:r>
      <w:r w:rsidR="006D669B" w:rsidRPr="003932DD">
        <w:t>reserv</w:t>
      </w:r>
      <w:r w:rsidR="00741649">
        <w:t xml:space="preserve">, motverkande </w:t>
      </w:r>
      <w:r w:rsidR="00BB5492">
        <w:t xml:space="preserve">av </w:t>
      </w:r>
      <w:r w:rsidR="00A43322">
        <w:t xml:space="preserve">arbetslivkriminalitet </w:t>
      </w:r>
      <w:r w:rsidR="00741649">
        <w:t>och förbättrad integration ska bidra till en arbets</w:t>
      </w:r>
      <w:r w:rsidR="00207FEE">
        <w:t>krafts</w:t>
      </w:r>
      <w:r w:rsidR="00741649">
        <w:t xml:space="preserve">- och talangmobilitet som stärker konkurrenskraften.  </w:t>
      </w:r>
    </w:p>
    <w:p w14:paraId="20A164FF" w14:textId="77777777" w:rsidR="007D542F" w:rsidRDefault="00202E80" w:rsidP="007D542F">
      <w:pPr>
        <w:pStyle w:val="Rubrik2"/>
      </w:pPr>
      <w:sdt>
        <w:sdtPr>
          <w:id w:val="-2087607690"/>
          <w:lock w:val="contentLocked"/>
          <w:placeholder>
            <w:docPart w:val="A3F9EFEC986F406497A953FC03148428"/>
          </w:placeholder>
          <w:group/>
        </w:sdtPr>
        <w:sdtEndPr/>
        <w:sdtContent>
          <w:r w:rsidR="007D542F">
            <w:t>Gällande svenska regler och förslagets effekt på dessa</w:t>
          </w:r>
        </w:sdtContent>
      </w:sdt>
    </w:p>
    <w:p w14:paraId="6AAC5BEE" w14:textId="46257942" w:rsidR="007D542F" w:rsidRPr="00472EBA" w:rsidRDefault="00FA4315" w:rsidP="007D542F">
      <w:pPr>
        <w:pStyle w:val="Brdtext"/>
      </w:pPr>
      <w:r>
        <w:t>Inte aktuellt.</w:t>
      </w:r>
    </w:p>
    <w:p w14:paraId="714FBCBC" w14:textId="77777777" w:rsidR="007D542F" w:rsidRDefault="00202E80" w:rsidP="007D542F">
      <w:pPr>
        <w:pStyle w:val="Rubrik2"/>
      </w:pPr>
      <w:sdt>
        <w:sdtPr>
          <w:id w:val="-1431199353"/>
          <w:lock w:val="contentLocked"/>
          <w:placeholder>
            <w:docPart w:val="A3F9EFEC986F406497A953FC03148428"/>
          </w:placeholder>
          <w:group/>
        </w:sdtPr>
        <w:sdtEndPr/>
        <w:sdtContent>
          <w:r w:rsidR="007D542F">
            <w:t>Budgetära konsekvenser</w:t>
          </w:r>
          <w:r w:rsidR="001D3851">
            <w:t xml:space="preserve"> och</w:t>
          </w:r>
          <w:r w:rsidR="007D542F">
            <w:t xml:space="preserve"> </w:t>
          </w:r>
          <w:r w:rsidR="001D3851">
            <w:t>k</w:t>
          </w:r>
          <w:r w:rsidR="007D542F">
            <w:t>onsekvensanalys</w:t>
          </w:r>
        </w:sdtContent>
      </w:sdt>
    </w:p>
    <w:p w14:paraId="1B085B21" w14:textId="3C856CF5" w:rsidR="007D542F" w:rsidRPr="00472EBA" w:rsidRDefault="00FA4315" w:rsidP="007D542F">
      <w:pPr>
        <w:pStyle w:val="Brdtext"/>
      </w:pPr>
      <w:r>
        <w:t xml:space="preserve">Inte aktuellt då strategin enbart är övergripande. </w:t>
      </w:r>
    </w:p>
    <w:sdt>
      <w:sdtPr>
        <w:id w:val="830331803"/>
        <w:lock w:val="contentLocked"/>
        <w:placeholder>
          <w:docPart w:val="A3F9EFEC986F406497A953FC03148428"/>
        </w:placeholder>
        <w:group/>
      </w:sdtPr>
      <w:sdtEndPr/>
      <w:sdtContent>
        <w:p w14:paraId="2A9CCAF2" w14:textId="77777777" w:rsidR="007D542F" w:rsidRDefault="007D542F" w:rsidP="007D542F">
          <w:pPr>
            <w:pStyle w:val="Rubrik1"/>
          </w:pPr>
          <w:r>
            <w:t>Ståndpunkter</w:t>
          </w:r>
        </w:p>
      </w:sdtContent>
    </w:sdt>
    <w:p w14:paraId="5C22641A" w14:textId="77777777" w:rsidR="007D542F" w:rsidRDefault="00202E80" w:rsidP="007D542F">
      <w:pPr>
        <w:pStyle w:val="Rubrik2"/>
      </w:pPr>
      <w:sdt>
        <w:sdtPr>
          <w:id w:val="-483085086"/>
          <w:lock w:val="contentLocked"/>
          <w:placeholder>
            <w:docPart w:val="A3F9EFEC986F406497A953FC03148428"/>
          </w:placeholder>
          <w:group/>
        </w:sdtPr>
        <w:sdtEndPr/>
        <w:sdtContent>
          <w:r w:rsidR="007D542F">
            <w:t>Preliminär svensk ståndpunkt</w:t>
          </w:r>
        </w:sdtContent>
      </w:sdt>
    </w:p>
    <w:p w14:paraId="2E673082" w14:textId="2A8D9A24" w:rsidR="007D542F" w:rsidRPr="00472EBA" w:rsidRDefault="00841A72" w:rsidP="007D542F">
      <w:pPr>
        <w:pStyle w:val="Brdtext"/>
      </w:pPr>
      <w:bookmarkStart w:id="6" w:name="_Hlk222841607"/>
      <w:r>
        <w:t xml:space="preserve">Regeringen välkomnar den huvudsakliga inriktningen i kommissionens asyl- och migrationshanteringsstrategi. </w:t>
      </w:r>
      <w:r w:rsidR="0054045A">
        <w:t>Det är positivt att kommissionen, parallellt med genomförandet av migrations- och asylpakten, prioriterar åtgärder för att minska den irreguljära migrationen</w:t>
      </w:r>
      <w:r w:rsidR="0073750B">
        <w:t>, bekämpa människosmuggling</w:t>
      </w:r>
      <w:r w:rsidR="000A6C6D">
        <w:t>,</w:t>
      </w:r>
      <w:r w:rsidR="0073750B">
        <w:t xml:space="preserve"> människohandel</w:t>
      </w:r>
      <w:r w:rsidR="0054045A">
        <w:t xml:space="preserve"> </w:t>
      </w:r>
      <w:r w:rsidR="000A6C6D">
        <w:t>och arbets</w:t>
      </w:r>
      <w:r w:rsidR="00C41B75">
        <w:t>kraft</w:t>
      </w:r>
      <w:r w:rsidR="000A6C6D">
        <w:t xml:space="preserve">sexploatering </w:t>
      </w:r>
      <w:r w:rsidR="00E55956">
        <w:t>samt</w:t>
      </w:r>
      <w:r w:rsidR="00F13DCE">
        <w:t xml:space="preserve"> öka och</w:t>
      </w:r>
      <w:r w:rsidR="00E55956">
        <w:t xml:space="preserve"> </w:t>
      </w:r>
      <w:r w:rsidR="0054045A">
        <w:t xml:space="preserve">effektivisera återvändandet. Regeringen instämmer i att EU behöver stärka och hitta nya former för samarbetet med tredjeländer och välkomnar särskilt fokuset på Afghanistan och </w:t>
      </w:r>
      <w:r w:rsidR="00BB5492">
        <w:t>Syrien.</w:t>
      </w:r>
      <w:r w:rsidR="004D35BB">
        <w:t xml:space="preserve"> </w:t>
      </w:r>
      <w:bookmarkStart w:id="7" w:name="_Hlk222832461"/>
      <w:r w:rsidR="00C3631D">
        <w:t xml:space="preserve">Regeringen betonar även vikten av en effektiv gränsförvaltning vid EU:s yttre gräns för att upprätthålla unionens säkerhet och förhindra irreguljära gränspassager. </w:t>
      </w:r>
      <w:r w:rsidR="004D35BB" w:rsidRPr="004D35BB">
        <w:t>Regeringen instämmer</w:t>
      </w:r>
      <w:r w:rsidR="0073750B">
        <w:t xml:space="preserve"> vidare</w:t>
      </w:r>
      <w:r w:rsidR="004D35BB" w:rsidRPr="004D35BB">
        <w:t xml:space="preserve"> i vikten av att stärka EU:s konkurrenskraft. </w:t>
      </w:r>
      <w:bookmarkEnd w:id="7"/>
      <w:r w:rsidR="004D1316">
        <w:t>A</w:t>
      </w:r>
      <w:r w:rsidR="004D1316" w:rsidRPr="00D35EEA">
        <w:rPr>
          <w:rFonts w:cs="Garamond"/>
          <w:sz w:val="24"/>
          <w:szCs w:val="24"/>
        </w:rPr>
        <w:t>ttraktion av högkvalificerad arbetskraft samt forskare och doktorander är en prioritet för S</w:t>
      </w:r>
      <w:r w:rsidR="00B83327">
        <w:rPr>
          <w:rFonts w:cs="Garamond"/>
          <w:sz w:val="24"/>
          <w:szCs w:val="24"/>
        </w:rPr>
        <w:t>verige</w:t>
      </w:r>
      <w:r w:rsidR="004D1316" w:rsidRPr="00D35EEA">
        <w:rPr>
          <w:rFonts w:cs="Garamond"/>
          <w:sz w:val="24"/>
          <w:szCs w:val="24"/>
        </w:rPr>
        <w:t>, men nationell kompetens måste respekteras vid frågor som rör laglig migration.</w:t>
      </w:r>
      <w:r w:rsidR="004D1316">
        <w:rPr>
          <w:rFonts w:cs="Garamond"/>
          <w:sz w:val="24"/>
          <w:szCs w:val="24"/>
        </w:rPr>
        <w:t xml:space="preserve"> </w:t>
      </w:r>
    </w:p>
    <w:bookmarkEnd w:id="6"/>
    <w:p w14:paraId="47BCB6C1" w14:textId="77777777" w:rsidR="007D542F" w:rsidRDefault="00202E80" w:rsidP="007D542F">
      <w:pPr>
        <w:pStyle w:val="Rubrik2"/>
      </w:pPr>
      <w:sdt>
        <w:sdtPr>
          <w:id w:val="1941718165"/>
          <w:lock w:val="contentLocked"/>
          <w:placeholder>
            <w:docPart w:val="A3F9EFEC986F406497A953FC03148428"/>
          </w:placeholder>
          <w:group/>
        </w:sdtPr>
        <w:sdtEndPr/>
        <w:sdtContent>
          <w:r w:rsidR="007D542F">
            <w:t>Medlemsstaternas ståndpunkter</w:t>
          </w:r>
        </w:sdtContent>
      </w:sdt>
    </w:p>
    <w:p w14:paraId="2DBBE78D" w14:textId="04F81DAB" w:rsidR="007D542F" w:rsidRPr="00472EBA" w:rsidRDefault="00FA4315" w:rsidP="007D542F">
      <w:pPr>
        <w:pStyle w:val="Brdtext"/>
      </w:pPr>
      <w:r>
        <w:t xml:space="preserve">Medlemsstaternas ståndpunkter är ännu inte kända, men kommissionens strategi bygger på medlemsstaternas nationella strategier. </w:t>
      </w:r>
    </w:p>
    <w:p w14:paraId="1CAED31B" w14:textId="77777777" w:rsidR="007D542F" w:rsidRDefault="00202E80" w:rsidP="007D542F">
      <w:pPr>
        <w:pStyle w:val="Rubrik2"/>
      </w:pPr>
      <w:sdt>
        <w:sdtPr>
          <w:id w:val="-1927257506"/>
          <w:lock w:val="contentLocked"/>
          <w:placeholder>
            <w:docPart w:val="A3F9EFEC986F406497A953FC03148428"/>
          </w:placeholder>
          <w:group/>
        </w:sdtPr>
        <w:sdtEndPr/>
        <w:sdtContent>
          <w:r w:rsidR="007D542F">
            <w:t>Institutionernas ståndpunkter</w:t>
          </w:r>
        </w:sdtContent>
      </w:sdt>
    </w:p>
    <w:p w14:paraId="79E58633" w14:textId="6926EF80" w:rsidR="007D542F" w:rsidRPr="00472EBA" w:rsidRDefault="00FA4315" w:rsidP="007D542F">
      <w:pPr>
        <w:pStyle w:val="Brdtext"/>
      </w:pPr>
      <w:r>
        <w:t xml:space="preserve">Institutionernas, förutom kommissionens, ståndpunkter är ännu inte kända. </w:t>
      </w:r>
    </w:p>
    <w:p w14:paraId="755A5918" w14:textId="77777777" w:rsidR="007D542F" w:rsidRDefault="00202E80" w:rsidP="007D542F">
      <w:pPr>
        <w:pStyle w:val="Rubrik2"/>
      </w:pPr>
      <w:sdt>
        <w:sdtPr>
          <w:id w:val="-497725553"/>
          <w:lock w:val="contentLocked"/>
          <w:placeholder>
            <w:docPart w:val="A3F9EFEC986F406497A953FC03148428"/>
          </w:placeholder>
          <w:group/>
        </w:sdtPr>
        <w:sdtEndPr/>
        <w:sdtContent>
          <w:r w:rsidR="007D542F">
            <w:t xml:space="preserve">Remissinstansernas och </w:t>
          </w:r>
          <w:r w:rsidR="004B795E">
            <w:t xml:space="preserve">andra </w:t>
          </w:r>
          <w:r w:rsidR="007D542F">
            <w:t>intressenters ståndpunkter</w:t>
          </w:r>
        </w:sdtContent>
      </w:sdt>
    </w:p>
    <w:p w14:paraId="2618F69D" w14:textId="23BAEF57" w:rsidR="007D542F" w:rsidRPr="00472EBA" w:rsidRDefault="00FA4315" w:rsidP="007D542F">
      <w:pPr>
        <w:pStyle w:val="Brdtext"/>
      </w:pPr>
      <w:r>
        <w:t xml:space="preserve">Kommissionens asyl- och migrationshanteringsstrategi har inte sänts på remiss. </w:t>
      </w:r>
    </w:p>
    <w:sdt>
      <w:sdtPr>
        <w:id w:val="511343921"/>
        <w:lock w:val="contentLocked"/>
        <w:placeholder>
          <w:docPart w:val="A3F9EFEC986F406497A953FC03148428"/>
        </w:placeholder>
        <w:group/>
      </w:sdtPr>
      <w:sdtEndPr/>
      <w:sdtContent>
        <w:p w14:paraId="26B9B97B" w14:textId="77777777" w:rsidR="007D542F" w:rsidRDefault="007D542F" w:rsidP="007D542F">
          <w:pPr>
            <w:pStyle w:val="Rubrik1"/>
          </w:pPr>
          <w:r>
            <w:t>Förslagets förutsättningar</w:t>
          </w:r>
        </w:p>
      </w:sdtContent>
    </w:sdt>
    <w:p w14:paraId="3E0D725C" w14:textId="77777777" w:rsidR="007D542F" w:rsidRDefault="00202E80" w:rsidP="007D542F">
      <w:pPr>
        <w:pStyle w:val="Rubrik2"/>
      </w:pPr>
      <w:sdt>
        <w:sdtPr>
          <w:id w:val="1163133293"/>
          <w:lock w:val="contentLocked"/>
          <w:placeholder>
            <w:docPart w:val="A3F9EFEC986F406497A953FC03148428"/>
          </w:placeholder>
          <w:group/>
        </w:sdtPr>
        <w:sdtEndPr/>
        <w:sdtContent>
          <w:r w:rsidR="007D542F">
            <w:t>Rättslig grund och beslutsförfarande</w:t>
          </w:r>
        </w:sdtContent>
      </w:sdt>
    </w:p>
    <w:p w14:paraId="66B4245E" w14:textId="02B76206" w:rsidR="00EE37E9" w:rsidRPr="00EE37E9" w:rsidRDefault="00EE37E9" w:rsidP="00EE37E9">
      <w:pPr>
        <w:pStyle w:val="Brdtext"/>
      </w:pPr>
      <w:r>
        <w:t>Inte aktuellt.</w:t>
      </w:r>
    </w:p>
    <w:p w14:paraId="1A166761" w14:textId="77777777" w:rsidR="007D542F" w:rsidRDefault="00202E80" w:rsidP="007D542F">
      <w:pPr>
        <w:pStyle w:val="Rubrik2"/>
      </w:pPr>
      <w:sdt>
        <w:sdtPr>
          <w:id w:val="-463277102"/>
          <w:lock w:val="contentLocked"/>
          <w:placeholder>
            <w:docPart w:val="A3F9EFEC986F406497A953FC03148428"/>
          </w:placeholder>
          <w:group/>
        </w:sdtPr>
        <w:sdtEndPr/>
        <w:sdtContent>
          <w:r w:rsidR="007D542F">
            <w:t>Subsidiaritets- och proportionalitetsprincipe</w:t>
          </w:r>
          <w:r w:rsidR="00F02290">
            <w:t>r</w:t>
          </w:r>
          <w:r w:rsidR="007D542F">
            <w:t>n</w:t>
          </w:r>
          <w:r w:rsidR="00F02290">
            <w:t>a</w:t>
          </w:r>
        </w:sdtContent>
      </w:sdt>
    </w:p>
    <w:p w14:paraId="21A44C0B" w14:textId="5097A74F" w:rsidR="00EE37E9" w:rsidRPr="00EE37E9" w:rsidRDefault="00EE37E9" w:rsidP="00EE37E9">
      <w:pPr>
        <w:pStyle w:val="Brdtext"/>
      </w:pPr>
      <w:r>
        <w:t xml:space="preserve">Inte aktuellt. </w:t>
      </w:r>
    </w:p>
    <w:sdt>
      <w:sdtPr>
        <w:id w:val="211079442"/>
        <w:lock w:val="contentLocked"/>
        <w:placeholder>
          <w:docPart w:val="A3F9EFEC986F406497A953FC03148428"/>
        </w:placeholder>
        <w:group/>
      </w:sdtPr>
      <w:sdtEndPr/>
      <w:sdtContent>
        <w:p w14:paraId="5EFB591D" w14:textId="77777777" w:rsidR="007D542F" w:rsidRDefault="007D542F" w:rsidP="007D542F">
          <w:pPr>
            <w:pStyle w:val="Rubrik1"/>
          </w:pPr>
          <w:r>
            <w:t>Övrigt</w:t>
          </w:r>
        </w:p>
      </w:sdtContent>
    </w:sdt>
    <w:p w14:paraId="6B96A0FF" w14:textId="77777777" w:rsidR="007D542F" w:rsidRDefault="00202E80" w:rsidP="007D542F">
      <w:pPr>
        <w:pStyle w:val="Rubrik2"/>
      </w:pPr>
      <w:sdt>
        <w:sdtPr>
          <w:id w:val="-1578510440"/>
          <w:lock w:val="contentLocked"/>
          <w:placeholder>
            <w:docPart w:val="A3F9EFEC986F406497A953FC03148428"/>
          </w:placeholder>
          <w:group/>
        </w:sdtPr>
        <w:sdtEndPr/>
        <w:sdtContent>
          <w:r w:rsidR="007D542F">
            <w:t>Fortsatt behandling av ärendet</w:t>
          </w:r>
        </w:sdtContent>
      </w:sdt>
    </w:p>
    <w:p w14:paraId="0CAB5352" w14:textId="25FF12E3" w:rsidR="007D542F" w:rsidRDefault="00FA4315" w:rsidP="007D542F">
      <w:pPr>
        <w:pStyle w:val="Brdtext"/>
      </w:pPr>
      <w:r>
        <w:t xml:space="preserve">Den europeiska asyl- och migrationshanteringsstrategin väntas behandlas i rådet. En första behandling skedde i rådsarbetsgruppen för asylfrågor den 10 februari och i strategiska kommittén för </w:t>
      </w:r>
      <w:r w:rsidR="00BF3FF5">
        <w:t xml:space="preserve">invandring, gränser och </w:t>
      </w:r>
      <w:r>
        <w:t xml:space="preserve">asyl den 12 februari. </w:t>
      </w:r>
    </w:p>
    <w:p w14:paraId="23A82DDC" w14:textId="77777777" w:rsidR="007D542F" w:rsidRDefault="00202E80" w:rsidP="007D542F">
      <w:pPr>
        <w:pStyle w:val="Rubrik2"/>
      </w:pPr>
      <w:sdt>
        <w:sdtPr>
          <w:id w:val="839665539"/>
          <w:lock w:val="contentLocked"/>
          <w:placeholder>
            <w:docPart w:val="A3F9EFEC986F406497A953FC03148428"/>
          </w:placeholder>
          <w:group/>
        </w:sdtPr>
        <w:sdtEndPr/>
        <w:sdtContent>
          <w:r w:rsidR="007D542F">
            <w:t>Fackuttryck</w:t>
          </w:r>
          <w:r w:rsidR="00821540">
            <w:t xml:space="preserve"> och </w:t>
          </w:r>
          <w:r w:rsidR="007D542F">
            <w:t>termer</w:t>
          </w:r>
        </w:sdtContent>
      </w:sdt>
    </w:p>
    <w:p w14:paraId="05F405D3" w14:textId="4763FF05" w:rsidR="007D542F" w:rsidRDefault="007D542F" w:rsidP="00A45A84">
      <w:pPr>
        <w:pStyle w:val="Brdtext"/>
      </w:pPr>
    </w:p>
    <w:sectPr w:rsidR="007D542F" w:rsidSect="00D41021">
      <w:headerReference w:type="even" r:id="rId17"/>
      <w:headerReference w:type="default" r:id="rId18"/>
      <w:footerReference w:type="even" r:id="rId19"/>
      <w:footerReference w:type="default" r:id="rId20"/>
      <w:headerReference w:type="first" r:id="rId21"/>
      <w:footerReference w:type="first" r:id="rId22"/>
      <w:type w:val="continuous"/>
      <w:pgSz w:w="11907" w:h="16840" w:code="9"/>
      <w:pgMar w:top="567" w:right="3969" w:bottom="4536" w:left="1134" w:header="340" w:footer="396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32E14C15" w14:textId="77777777" w:rsidR="005A5570" w:rsidRDefault="005A5570" w:rsidP="00A87A54">
      <w:pPr>
        <w:spacing w:after="0" w:line="240" w:lineRule="auto"/>
      </w:pPr>
      <w:r>
        <w:separator/>
      </w:r>
    </w:p>
  </w:endnote>
  <w:endnote w:type="continuationSeparator" w:id="0">
    <w:p w14:paraId="4ACF0784" w14:textId="77777777" w:rsidR="005A5570" w:rsidRDefault="005A5570" w:rsidP="00A87A54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4C5EC4C" w14:textId="77777777" w:rsidR="0012208C" w:rsidRDefault="0012208C">
    <w:pPr>
      <w:pStyle w:val="Sidfo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2A19426" w14:textId="77777777" w:rsidR="00BB5EB6" w:rsidRPr="00BB5EB6" w:rsidRDefault="001242F3" w:rsidP="0035266C">
    <w:pPr>
      <w:pStyle w:val="Sidfot"/>
      <w:jc w:val="right"/>
    </w:pPr>
    <w:r>
      <w:fldChar w:fldCharType="begin"/>
    </w:r>
    <w:r>
      <w:instrText>PAGE   \* MERGEFORMAT</w:instrText>
    </w:r>
    <w:r>
      <w:fldChar w:fldCharType="separate"/>
    </w:r>
    <w:r>
      <w:t>2</w:t>
    </w:r>
    <w:r>
      <w:fldChar w:fldCharType="end"/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92CE8FA" w14:textId="77777777" w:rsidR="0012208C" w:rsidRDefault="0012208C">
    <w:pPr>
      <w:pStyle w:val="Sidfot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0C80244D" w14:textId="77777777" w:rsidR="005A5570" w:rsidRDefault="005A5570" w:rsidP="00A87A54">
      <w:pPr>
        <w:spacing w:after="0" w:line="240" w:lineRule="auto"/>
      </w:pPr>
      <w:r>
        <w:separator/>
      </w:r>
    </w:p>
  </w:footnote>
  <w:footnote w:type="continuationSeparator" w:id="0">
    <w:p w14:paraId="541ECF75" w14:textId="77777777" w:rsidR="005A5570" w:rsidRDefault="005A5570" w:rsidP="00A87A54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82D0A8E" w14:textId="77777777" w:rsidR="0012208C" w:rsidRDefault="0012208C">
    <w:pPr>
      <w:pStyle w:val="Sidhuvud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2A1E969" w14:textId="42501DE0" w:rsidR="003C3720" w:rsidRDefault="00202E80" w:rsidP="00CD3BFC">
    <w:pPr>
      <w:pStyle w:val="Sidhuvud"/>
      <w:spacing w:before="240"/>
      <w:jc w:val="right"/>
    </w:pPr>
    <w:sdt>
      <w:sdtPr>
        <w:alias w:val="Ar"/>
        <w:tag w:val="Ar"/>
        <w:id w:val="375123316"/>
        <w:placeholder>
          <w:docPart w:val="F21CC00D59BA4108BA6FF10FE214A940"/>
        </w:placeholder>
        <w:dataBinding w:prefixMappings="xmlns:ns0='http://rk.se/faktapm' " w:xpath="/ns0:faktaPM[1]/ns0:Ar[1]" w:storeItemID="{0B9A7431-9D19-4C2A-8E12-639802D7B40B}"/>
        <w:comboBox w:lastValue="2025/26">
          <w:listItem w:displayText="2019/20" w:value="2019/20"/>
          <w:listItem w:displayText="2020/21" w:value="2020/21"/>
          <w:listItem w:displayText="2021/22" w:value="2021/22"/>
          <w:listItem w:displayText="2022/23" w:value="2022/23"/>
          <w:listItem w:displayText="2023/24" w:value="2023/24"/>
          <w:listItem w:displayText="2024/25" w:value="2024/25"/>
        </w:comboBox>
      </w:sdtPr>
      <w:sdtEndPr/>
      <w:sdtContent>
        <w:r w:rsidR="00B83327">
          <w:t>2025/26</w:t>
        </w:r>
      </w:sdtContent>
    </w:sdt>
    <w:r w:rsidR="0009572A">
      <w:t>:</w:t>
    </w:r>
    <w:r w:rsidR="00002B4B">
      <w:t>FPM</w:t>
    </w:r>
    <w:sdt>
      <w:sdtPr>
        <w:alias w:val="FPMNummer"/>
        <w:tag w:val="FPMNummer"/>
        <w:id w:val="-2000957076"/>
        <w:placeholder>
          <w:docPart w:val="B32C380B51DD45F8BACFF398BA379033"/>
        </w:placeholder>
        <w:dataBinding w:prefixMappings="xmlns:ns0='http://rk.se/faktapm' " w:xpath="/ns0:faktaPM[1]/ns0:Nr[1]" w:storeItemID="{0B9A7431-9D19-4C2A-8E12-639802D7B40B}"/>
        <w:text/>
      </w:sdtPr>
      <w:sdtEndPr/>
      <w:sdtContent>
        <w:r w:rsidR="00B83327">
          <w:t>80</w:t>
        </w:r>
      </w:sdtContent>
    </w:sdt>
  </w:p>
  <w:p w14:paraId="088423FC" w14:textId="77777777" w:rsidR="003C3720" w:rsidRDefault="003C3720" w:rsidP="00CD3BFC">
    <w:pPr>
      <w:pStyle w:val="Sidhuvud"/>
      <w:spacing w:after="480"/>
      <w:jc w:val="right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BB31B70" w14:textId="77777777" w:rsidR="0012208C" w:rsidRDefault="0012208C">
    <w:pPr>
      <w:pStyle w:val="Sidhuvud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169A8D68"/>
    <w:lvl w:ilvl="0">
      <w:start w:val="1"/>
      <w:numFmt w:val="decimal"/>
      <w:pStyle w:val="Numreradlista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F21EFBCC"/>
    <w:lvl w:ilvl="0">
      <w:start w:val="1"/>
      <w:numFmt w:val="decimal"/>
      <w:pStyle w:val="Numreradlista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D6C6E7A4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D8084780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CC78B090"/>
    <w:lvl w:ilvl="0">
      <w:start w:val="1"/>
      <w:numFmt w:val="bullet"/>
      <w:pStyle w:val="Punktlista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3266E7AE"/>
    <w:lvl w:ilvl="0">
      <w:start w:val="1"/>
      <w:numFmt w:val="bullet"/>
      <w:pStyle w:val="Punktlista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8BCAF84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53B47DC8"/>
    <w:lvl w:ilvl="0">
      <w:start w:val="1"/>
      <w:numFmt w:val="bullet"/>
      <w:lvlText w:val="•"/>
      <w:lvlJc w:val="left"/>
      <w:pPr>
        <w:ind w:left="644" w:hanging="360"/>
      </w:pPr>
      <w:rPr>
        <w:rFonts w:ascii="Garamond" w:hAnsi="Garamond" w:hint="default"/>
      </w:rPr>
    </w:lvl>
  </w:abstractNum>
  <w:abstractNum w:abstractNumId="8" w15:restartNumberingAfterBreak="0">
    <w:nsid w:val="FFFFFF88"/>
    <w:multiLevelType w:val="singleLevel"/>
    <w:tmpl w:val="29E6E964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7D0CD2A6"/>
    <w:lvl w:ilvl="0">
      <w:start w:val="1"/>
      <w:numFmt w:val="bullet"/>
      <w:lvlText w:val="•"/>
      <w:lvlJc w:val="left"/>
      <w:pPr>
        <w:ind w:left="360" w:hanging="360"/>
      </w:pPr>
      <w:rPr>
        <w:rFonts w:ascii="Garamond" w:hAnsi="Garamond" w:hint="default"/>
      </w:rPr>
    </w:lvl>
  </w:abstractNum>
  <w:abstractNum w:abstractNumId="10" w15:restartNumberingAfterBreak="0">
    <w:nsid w:val="01222A43"/>
    <w:multiLevelType w:val="multilevel"/>
    <w:tmpl w:val="186C6512"/>
    <w:styleLink w:val="Strecklistan"/>
    <w:lvl w:ilvl="0">
      <w:start w:val="1"/>
      <w:numFmt w:val="bullet"/>
      <w:pStyle w:val="Strecklista"/>
      <w:lvlText w:val="−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Strecklista2"/>
      <w:lvlText w:val="−"/>
      <w:lvlJc w:val="left"/>
      <w:pPr>
        <w:tabs>
          <w:tab w:val="num" w:pos="851"/>
        </w:tabs>
        <w:ind w:left="851" w:hanging="426"/>
      </w:pPr>
      <w:rPr>
        <w:rFonts w:ascii="Garamond" w:hAnsi="Garamond" w:hint="default"/>
      </w:rPr>
    </w:lvl>
    <w:lvl w:ilvl="2">
      <w:start w:val="1"/>
      <w:numFmt w:val="bullet"/>
      <w:pStyle w:val="Strecklista3"/>
      <w:lvlText w:val="−"/>
      <w:lvlJc w:val="left"/>
      <w:pPr>
        <w:tabs>
          <w:tab w:val="num" w:pos="1276"/>
        </w:tabs>
        <w:ind w:left="1276" w:hanging="425"/>
      </w:pPr>
      <w:rPr>
        <w:rFonts w:ascii="Garamond" w:hAnsi="Garamond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A503F4C"/>
    <w:multiLevelType w:val="multilevel"/>
    <w:tmpl w:val="1A20A4CA"/>
    <w:numStyleLink w:val="RKPunktlista"/>
  </w:abstractNum>
  <w:abstractNum w:abstractNumId="12" w15:restartNumberingAfterBreak="0">
    <w:nsid w:val="0ED533F4"/>
    <w:multiLevelType w:val="multilevel"/>
    <w:tmpl w:val="1B563932"/>
    <w:numStyleLink w:val="RKNumreradlista"/>
  </w:abstractNum>
  <w:abstractNum w:abstractNumId="13" w15:restartNumberingAfterBreak="0">
    <w:nsid w:val="10D15729"/>
    <w:multiLevelType w:val="multilevel"/>
    <w:tmpl w:val="1A20A4CA"/>
    <w:styleLink w:val="RKPunktlista"/>
    <w:lvl w:ilvl="0">
      <w:start w:val="1"/>
      <w:numFmt w:val="bullet"/>
      <w:pStyle w:val="Punktlista"/>
      <w:lvlText w:val="•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Punktlista2"/>
      <w:lvlText w:val="o"/>
      <w:lvlJc w:val="left"/>
      <w:pPr>
        <w:tabs>
          <w:tab w:val="num" w:pos="851"/>
        </w:tabs>
        <w:ind w:left="851" w:hanging="426"/>
      </w:pPr>
      <w:rPr>
        <w:rFonts w:ascii="Courier New" w:hAnsi="Courier New" w:hint="default"/>
      </w:rPr>
    </w:lvl>
    <w:lvl w:ilvl="2">
      <w:start w:val="1"/>
      <w:numFmt w:val="bullet"/>
      <w:pStyle w:val="Punktlista3"/>
      <w:lvlText w:val=""/>
      <w:lvlJc w:val="left"/>
      <w:pPr>
        <w:tabs>
          <w:tab w:val="num" w:pos="1276"/>
        </w:tabs>
        <w:ind w:left="1276" w:hanging="425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151B5490"/>
    <w:multiLevelType w:val="multilevel"/>
    <w:tmpl w:val="1B563932"/>
    <w:numStyleLink w:val="RKNumreradlista"/>
  </w:abstractNum>
  <w:abstractNum w:abstractNumId="15" w15:restartNumberingAfterBreak="0">
    <w:nsid w:val="1F88532F"/>
    <w:multiLevelType w:val="multilevel"/>
    <w:tmpl w:val="1B563932"/>
    <w:numStyleLink w:val="RKNumreradlista"/>
  </w:abstractNum>
  <w:abstractNum w:abstractNumId="16" w15:restartNumberingAfterBreak="0">
    <w:nsid w:val="2AB05199"/>
    <w:multiLevelType w:val="multilevel"/>
    <w:tmpl w:val="186C6512"/>
    <w:numStyleLink w:val="Strecklistan"/>
  </w:abstractNum>
  <w:abstractNum w:abstractNumId="17" w15:restartNumberingAfterBreak="0">
    <w:nsid w:val="2BE361F1"/>
    <w:multiLevelType w:val="multilevel"/>
    <w:tmpl w:val="1B563932"/>
    <w:numStyleLink w:val="RKNumreradlista"/>
  </w:abstractNum>
  <w:abstractNum w:abstractNumId="18" w15:restartNumberingAfterBreak="0">
    <w:nsid w:val="2C9B0453"/>
    <w:multiLevelType w:val="multilevel"/>
    <w:tmpl w:val="1A20A4CA"/>
    <w:numStyleLink w:val="RKPunktlista"/>
  </w:abstractNum>
  <w:abstractNum w:abstractNumId="19" w15:restartNumberingAfterBreak="0">
    <w:nsid w:val="2ECF6BA1"/>
    <w:multiLevelType w:val="multilevel"/>
    <w:tmpl w:val="1B563932"/>
    <w:numStyleLink w:val="RKNumreradlista"/>
  </w:abstractNum>
  <w:abstractNum w:abstractNumId="20" w15:restartNumberingAfterBreak="0">
    <w:nsid w:val="2F604539"/>
    <w:multiLevelType w:val="multilevel"/>
    <w:tmpl w:val="1B563932"/>
    <w:numStyleLink w:val="RKNumreradlista"/>
  </w:abstractNum>
  <w:abstractNum w:abstractNumId="21" w15:restartNumberingAfterBreak="0">
    <w:nsid w:val="348522EF"/>
    <w:multiLevelType w:val="multilevel"/>
    <w:tmpl w:val="1B563932"/>
    <w:numStyleLink w:val="RKNumreradlista"/>
  </w:abstractNum>
  <w:abstractNum w:abstractNumId="22" w15:restartNumberingAfterBreak="0">
    <w:nsid w:val="38FF55E8"/>
    <w:multiLevelType w:val="multilevel"/>
    <w:tmpl w:val="1B563932"/>
    <w:styleLink w:val="RKNumreradlista"/>
    <w:lvl w:ilvl="0">
      <w:start w:val="1"/>
      <w:numFmt w:val="decimal"/>
      <w:pStyle w:val="Numreradlista"/>
      <w:lvlText w:val="%1"/>
      <w:lvlJc w:val="left"/>
      <w:pPr>
        <w:tabs>
          <w:tab w:val="num" w:pos="425"/>
        </w:tabs>
        <w:ind w:left="425" w:hanging="425"/>
      </w:pPr>
      <w:rPr>
        <w:rFonts w:hint="default"/>
      </w:rPr>
    </w:lvl>
    <w:lvl w:ilvl="1">
      <w:start w:val="1"/>
      <w:numFmt w:val="decimal"/>
      <w:pStyle w:val="Numreradlista2"/>
      <w:lvlText w:val="%1.%2"/>
      <w:lvlJc w:val="left"/>
      <w:pPr>
        <w:tabs>
          <w:tab w:val="num" w:pos="992"/>
        </w:tabs>
        <w:ind w:left="992" w:hanging="567"/>
      </w:pPr>
      <w:rPr>
        <w:rFonts w:hint="default"/>
      </w:rPr>
    </w:lvl>
    <w:lvl w:ilvl="2">
      <w:start w:val="1"/>
      <w:numFmt w:val="decimal"/>
      <w:pStyle w:val="Numreradlista3"/>
      <w:lvlText w:val="%1.%2.%3"/>
      <w:lvlJc w:val="left"/>
      <w:pPr>
        <w:tabs>
          <w:tab w:val="num" w:pos="1701"/>
        </w:tabs>
        <w:ind w:left="1701" w:hanging="709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3" w15:restartNumberingAfterBreak="0">
    <w:nsid w:val="3D3D0E02"/>
    <w:multiLevelType w:val="multilevel"/>
    <w:tmpl w:val="1B563932"/>
    <w:numStyleLink w:val="RKNumreradlista"/>
  </w:abstractNum>
  <w:abstractNum w:abstractNumId="24" w15:restartNumberingAfterBreak="0">
    <w:nsid w:val="3F3A62C3"/>
    <w:multiLevelType w:val="multilevel"/>
    <w:tmpl w:val="60844524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abstractNum w:abstractNumId="25" w15:restartNumberingAfterBreak="0">
    <w:nsid w:val="40D72C2F"/>
    <w:multiLevelType w:val="multilevel"/>
    <w:tmpl w:val="E2FEA49E"/>
    <w:styleLink w:val="RKNumreraderubriker"/>
    <w:lvl w:ilvl="0">
      <w:start w:val="1"/>
      <w:numFmt w:val="decimal"/>
      <w:pStyle w:val="Rubrik1"/>
      <w:suff w:val="nothing"/>
      <w:lvlText w:val="%1.   "/>
      <w:lvlJc w:val="left"/>
      <w:pPr>
        <w:ind w:left="0" w:firstLine="0"/>
      </w:pPr>
      <w:rPr>
        <w:rFonts w:hint="default"/>
      </w:rPr>
    </w:lvl>
    <w:lvl w:ilvl="1">
      <w:start w:val="1"/>
      <w:numFmt w:val="decimal"/>
      <w:pStyle w:val="Rubrik2"/>
      <w:suff w:val="nothing"/>
      <w:lvlText w:val="%1.%2   "/>
      <w:lvlJc w:val="left"/>
      <w:pPr>
        <w:ind w:left="0" w:firstLine="0"/>
      </w:pPr>
      <w:rPr>
        <w:rFonts w:hint="default"/>
      </w:rPr>
    </w:lvl>
    <w:lvl w:ilvl="2">
      <w:start w:val="1"/>
      <w:numFmt w:val="decimal"/>
      <w:pStyle w:val="Rubrik3"/>
      <w:suff w:val="nothing"/>
      <w:lvlText w:val="%1.%2.%3   "/>
      <w:lvlJc w:val="left"/>
      <w:pPr>
        <w:ind w:left="0" w:firstLine="0"/>
      </w:pPr>
      <w:rPr>
        <w:rFonts w:hint="default"/>
      </w:rPr>
    </w:lvl>
    <w:lvl w:ilvl="3">
      <w:start w:val="1"/>
      <w:numFmt w:val="decimal"/>
      <w:pStyle w:val="Rubrik4"/>
      <w:suff w:val="nothing"/>
      <w:lvlText w:val="%1.%2.%3.%4   "/>
      <w:lvlJc w:val="left"/>
      <w:pPr>
        <w:ind w:left="0" w:firstLine="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6" w15:restartNumberingAfterBreak="0">
    <w:nsid w:val="4270774A"/>
    <w:multiLevelType w:val="multilevel"/>
    <w:tmpl w:val="1B563932"/>
    <w:numStyleLink w:val="RKNumreradlista"/>
  </w:abstractNum>
  <w:abstractNum w:abstractNumId="27" w15:restartNumberingAfterBreak="0">
    <w:nsid w:val="4C84297C"/>
    <w:multiLevelType w:val="multilevel"/>
    <w:tmpl w:val="1B563932"/>
    <w:numStyleLink w:val="RKNumreradlista"/>
  </w:abstractNum>
  <w:abstractNum w:abstractNumId="28" w15:restartNumberingAfterBreak="0">
    <w:nsid w:val="4D904BDB"/>
    <w:multiLevelType w:val="multilevel"/>
    <w:tmpl w:val="1B563932"/>
    <w:numStyleLink w:val="RKNumreradlista"/>
  </w:abstractNum>
  <w:abstractNum w:abstractNumId="29" w15:restartNumberingAfterBreak="0">
    <w:nsid w:val="4DAD38FF"/>
    <w:multiLevelType w:val="multilevel"/>
    <w:tmpl w:val="1B563932"/>
    <w:numStyleLink w:val="RKNumreradlista"/>
  </w:abstractNum>
  <w:abstractNum w:abstractNumId="30" w15:restartNumberingAfterBreak="0">
    <w:nsid w:val="53A05A92"/>
    <w:multiLevelType w:val="multilevel"/>
    <w:tmpl w:val="1B563932"/>
    <w:numStyleLink w:val="RKNumreradlista"/>
  </w:abstractNum>
  <w:abstractNum w:abstractNumId="31" w15:restartNumberingAfterBreak="0">
    <w:nsid w:val="5C6843F9"/>
    <w:multiLevelType w:val="multilevel"/>
    <w:tmpl w:val="1A20A4CA"/>
    <w:numStyleLink w:val="RKPunktlista"/>
  </w:abstractNum>
  <w:abstractNum w:abstractNumId="32" w15:restartNumberingAfterBreak="0">
    <w:nsid w:val="61AC437A"/>
    <w:multiLevelType w:val="multilevel"/>
    <w:tmpl w:val="E2FEA49E"/>
    <w:numStyleLink w:val="RKNumreraderubriker"/>
  </w:abstractNum>
  <w:abstractNum w:abstractNumId="33" w15:restartNumberingAfterBreak="0">
    <w:nsid w:val="64780D1B"/>
    <w:multiLevelType w:val="multilevel"/>
    <w:tmpl w:val="1B563932"/>
    <w:numStyleLink w:val="RKNumreradlista"/>
  </w:abstractNum>
  <w:abstractNum w:abstractNumId="34" w15:restartNumberingAfterBreak="0">
    <w:nsid w:val="664239C2"/>
    <w:multiLevelType w:val="multilevel"/>
    <w:tmpl w:val="1A20A4CA"/>
    <w:numStyleLink w:val="RKPunktlista"/>
  </w:abstractNum>
  <w:abstractNum w:abstractNumId="35" w15:restartNumberingAfterBreak="0">
    <w:nsid w:val="6AA87A6A"/>
    <w:multiLevelType w:val="multilevel"/>
    <w:tmpl w:val="186C6512"/>
    <w:numStyleLink w:val="Strecklistan"/>
  </w:abstractNum>
  <w:abstractNum w:abstractNumId="36" w15:restartNumberingAfterBreak="0">
    <w:nsid w:val="6D8C68B4"/>
    <w:multiLevelType w:val="multilevel"/>
    <w:tmpl w:val="1B563932"/>
    <w:numStyleLink w:val="RKNumreradlista"/>
  </w:abstractNum>
  <w:abstractNum w:abstractNumId="37" w15:restartNumberingAfterBreak="0">
    <w:nsid w:val="6EBB50B0"/>
    <w:multiLevelType w:val="hybridMultilevel"/>
    <w:tmpl w:val="13EA7E04"/>
    <w:lvl w:ilvl="0" w:tplc="C19AAA56">
      <w:start w:val="1"/>
      <w:numFmt w:val="bullet"/>
      <w:lvlText w:val="−"/>
      <w:lvlJc w:val="left"/>
      <w:pPr>
        <w:ind w:left="720" w:hanging="360"/>
      </w:pPr>
      <w:rPr>
        <w:rFonts w:ascii="Garamond" w:hAnsi="Garamond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74466A28"/>
    <w:multiLevelType w:val="multilevel"/>
    <w:tmpl w:val="1A20A4CA"/>
    <w:numStyleLink w:val="RKPunktlista"/>
  </w:abstractNum>
  <w:abstractNum w:abstractNumId="39" w15:restartNumberingAfterBreak="0">
    <w:nsid w:val="76322898"/>
    <w:multiLevelType w:val="multilevel"/>
    <w:tmpl w:val="186C6512"/>
    <w:numStyleLink w:val="Strecklistan"/>
  </w:abstractNum>
  <w:num w:numId="1" w16cid:durableId="1083721450">
    <w:abstractNumId w:val="25"/>
  </w:num>
  <w:num w:numId="2" w16cid:durableId="894582452">
    <w:abstractNumId w:val="32"/>
  </w:num>
  <w:num w:numId="3" w16cid:durableId="205260410">
    <w:abstractNumId w:val="8"/>
  </w:num>
  <w:num w:numId="4" w16cid:durableId="39676334">
    <w:abstractNumId w:val="3"/>
  </w:num>
  <w:num w:numId="5" w16cid:durableId="844242505">
    <w:abstractNumId w:val="9"/>
  </w:num>
  <w:num w:numId="6" w16cid:durableId="2109806160">
    <w:abstractNumId w:val="7"/>
  </w:num>
  <w:num w:numId="7" w16cid:durableId="1494294974">
    <w:abstractNumId w:val="22"/>
  </w:num>
  <w:num w:numId="8" w16cid:durableId="1384938303">
    <w:abstractNumId w:val="20"/>
  </w:num>
  <w:num w:numId="9" w16cid:durableId="1020282935">
    <w:abstractNumId w:val="12"/>
  </w:num>
  <w:num w:numId="10" w16cid:durableId="1649896835">
    <w:abstractNumId w:val="17"/>
  </w:num>
  <w:num w:numId="11" w16cid:durableId="791707506">
    <w:abstractNumId w:val="21"/>
  </w:num>
  <w:num w:numId="12" w16cid:durableId="2097172316">
    <w:abstractNumId w:val="37"/>
  </w:num>
  <w:num w:numId="13" w16cid:durableId="2000574598">
    <w:abstractNumId w:val="30"/>
  </w:num>
  <w:num w:numId="14" w16cid:durableId="1173687943">
    <w:abstractNumId w:val="13"/>
  </w:num>
  <w:num w:numId="15" w16cid:durableId="1012222012">
    <w:abstractNumId w:val="11"/>
  </w:num>
  <w:num w:numId="16" w16cid:durableId="1150712875">
    <w:abstractNumId w:val="34"/>
  </w:num>
  <w:num w:numId="17" w16cid:durableId="61565523">
    <w:abstractNumId w:val="31"/>
  </w:num>
  <w:num w:numId="18" w16cid:durableId="1331177026">
    <w:abstractNumId w:val="10"/>
  </w:num>
  <w:num w:numId="19" w16cid:durableId="1979602978">
    <w:abstractNumId w:val="2"/>
  </w:num>
  <w:num w:numId="20" w16cid:durableId="2104182597">
    <w:abstractNumId w:val="6"/>
  </w:num>
  <w:num w:numId="21" w16cid:durableId="1412854799">
    <w:abstractNumId w:val="19"/>
  </w:num>
  <w:num w:numId="22" w16cid:durableId="1568419271">
    <w:abstractNumId w:val="14"/>
  </w:num>
  <w:num w:numId="23" w16cid:durableId="878972240">
    <w:abstractNumId w:val="27"/>
  </w:num>
  <w:num w:numId="24" w16cid:durableId="1945113755">
    <w:abstractNumId w:val="28"/>
  </w:num>
  <w:num w:numId="25" w16cid:durableId="2022782225">
    <w:abstractNumId w:val="38"/>
  </w:num>
  <w:num w:numId="26" w16cid:durableId="1708604007">
    <w:abstractNumId w:val="23"/>
  </w:num>
  <w:num w:numId="27" w16cid:durableId="77214407">
    <w:abstractNumId w:val="35"/>
  </w:num>
  <w:num w:numId="28" w16cid:durableId="2078701937">
    <w:abstractNumId w:val="18"/>
  </w:num>
  <w:num w:numId="29" w16cid:durableId="522325351">
    <w:abstractNumId w:val="16"/>
  </w:num>
  <w:num w:numId="30" w16cid:durableId="2127773429">
    <w:abstractNumId w:val="36"/>
  </w:num>
  <w:num w:numId="31" w16cid:durableId="1548295441">
    <w:abstractNumId w:val="15"/>
  </w:num>
  <w:num w:numId="32" w16cid:durableId="55517868">
    <w:abstractNumId w:val="29"/>
  </w:num>
  <w:num w:numId="33" w16cid:durableId="600182025">
    <w:abstractNumId w:val="33"/>
  </w:num>
  <w:num w:numId="34" w16cid:durableId="470756272">
    <w:abstractNumId w:val="39"/>
  </w:num>
  <w:num w:numId="35" w16cid:durableId="98574183">
    <w:abstractNumId w:val="26"/>
  </w:num>
  <w:num w:numId="36" w16cid:durableId="760835605">
    <w:abstractNumId w:val="2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7" w16cid:durableId="550269320">
    <w:abstractNumId w:val="18"/>
  </w:num>
  <w:num w:numId="38" w16cid:durableId="657345140">
    <w:abstractNumId w:val="24"/>
  </w:num>
  <w:num w:numId="39" w16cid:durableId="429088090">
    <w:abstractNumId w:val="2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0" w16cid:durableId="1751730115">
    <w:abstractNumId w:val="1"/>
  </w:num>
  <w:num w:numId="41" w16cid:durableId="860700208">
    <w:abstractNumId w:val="0"/>
  </w:num>
  <w:num w:numId="42" w16cid:durableId="661466013">
    <w:abstractNumId w:val="5"/>
  </w:num>
  <w:num w:numId="43" w16cid:durableId="464591419">
    <w:abstractNumId w:val="4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attachedTemplate r:id="rId1"/>
  <w:defaultTabStop w:val="1304"/>
  <w:hyphenationZone w:val="425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AnkDat" w:val="2026-03-05"/>
    <w:docVar w:name="Ar" w:val="2025/26"/>
    <w:docVar w:name="Dep" w:val="Justitiedepartementet"/>
    <w:docVar w:name="GDB1" w:val="COM(2026) 45"/>
    <w:docVar w:name="GDB10" w:val=" "/>
    <w:docVar w:name="GDB11" w:val=" "/>
    <w:docVar w:name="GDB12" w:val=" "/>
    <w:docVar w:name="GDB13" w:val=" "/>
    <w:docVar w:name="GDB2" w:val=" "/>
    <w:docVar w:name="GDB3" w:val=" "/>
    <w:docVar w:name="GDB4" w:val=" "/>
    <w:docVar w:name="GDB5" w:val=" "/>
    <w:docVar w:name="GDB6" w:val=" "/>
    <w:docVar w:name="GDB7" w:val=" "/>
    <w:docVar w:name="GDB8" w:val=" "/>
    <w:docVar w:name="GDB9" w:val=" "/>
    <w:docVar w:name="GDT1" w:val="Meddelande från kommissionen till Europaparlamentet och rådet – Europeisk asyl- och migrationshanteringsstrategi"/>
    <w:docVar w:name="GDT10" w:val=" "/>
    <w:docVar w:name="GDT11" w:val=" "/>
    <w:docVar w:name="GDT12" w:val=" "/>
    <w:docVar w:name="GDT13" w:val=" "/>
    <w:docVar w:name="GDT2" w:val=" "/>
    <w:docVar w:name="GDT3" w:val=" "/>
    <w:docVar w:name="GDT4" w:val=" "/>
    <w:docVar w:name="GDT5" w:val=" "/>
    <w:docVar w:name="GDT6" w:val=" "/>
    <w:docVar w:name="GDT7" w:val=" "/>
    <w:docVar w:name="GDT8" w:val=" "/>
    <w:docVar w:name="GDT9" w:val=" "/>
    <w:docVar w:name="GDTWeb" w:val="COM(2026) 45"/>
    <w:docVar w:name="Nr" w:val="80"/>
    <w:docVar w:name="Rub" w:val="Asyl- och migrationshanteringsstrategin"/>
    <w:docVar w:name="UppDat" w:val="2026-03-05"/>
    <w:docVar w:name="Utsk" w:val="Socialförsäkringsutskottet"/>
  </w:docVars>
  <w:rsids>
    <w:rsidRoot w:val="005A5570"/>
    <w:rsid w:val="00000290"/>
    <w:rsid w:val="00001068"/>
    <w:rsid w:val="00002B4B"/>
    <w:rsid w:val="0000412C"/>
    <w:rsid w:val="00004D5C"/>
    <w:rsid w:val="00005F68"/>
    <w:rsid w:val="00006CA7"/>
    <w:rsid w:val="000128EB"/>
    <w:rsid w:val="0001294E"/>
    <w:rsid w:val="00012B00"/>
    <w:rsid w:val="00014EF6"/>
    <w:rsid w:val="00016730"/>
    <w:rsid w:val="00017197"/>
    <w:rsid w:val="0001725B"/>
    <w:rsid w:val="00017265"/>
    <w:rsid w:val="000203B0"/>
    <w:rsid w:val="000205ED"/>
    <w:rsid w:val="0002213F"/>
    <w:rsid w:val="000241FA"/>
    <w:rsid w:val="00024737"/>
    <w:rsid w:val="00025992"/>
    <w:rsid w:val="00026711"/>
    <w:rsid w:val="0002708E"/>
    <w:rsid w:val="0002763D"/>
    <w:rsid w:val="00030DEF"/>
    <w:rsid w:val="0003679E"/>
    <w:rsid w:val="00041EDC"/>
    <w:rsid w:val="00042CE5"/>
    <w:rsid w:val="0004352E"/>
    <w:rsid w:val="00044C69"/>
    <w:rsid w:val="00051341"/>
    <w:rsid w:val="0005264F"/>
    <w:rsid w:val="00053CAA"/>
    <w:rsid w:val="00055875"/>
    <w:rsid w:val="00057FE0"/>
    <w:rsid w:val="000620FD"/>
    <w:rsid w:val="000631D7"/>
    <w:rsid w:val="00063DCB"/>
    <w:rsid w:val="000647D2"/>
    <w:rsid w:val="000656A1"/>
    <w:rsid w:val="00066BC9"/>
    <w:rsid w:val="000675A3"/>
    <w:rsid w:val="0007033C"/>
    <w:rsid w:val="000707E9"/>
    <w:rsid w:val="00072C86"/>
    <w:rsid w:val="00072FFC"/>
    <w:rsid w:val="00073B75"/>
    <w:rsid w:val="000757FC"/>
    <w:rsid w:val="00075FF0"/>
    <w:rsid w:val="00076667"/>
    <w:rsid w:val="000769B8"/>
    <w:rsid w:val="00080631"/>
    <w:rsid w:val="00081B89"/>
    <w:rsid w:val="00082374"/>
    <w:rsid w:val="000862E0"/>
    <w:rsid w:val="0008714D"/>
    <w:rsid w:val="000873C3"/>
    <w:rsid w:val="00093408"/>
    <w:rsid w:val="00093BBF"/>
    <w:rsid w:val="0009435C"/>
    <w:rsid w:val="0009572A"/>
    <w:rsid w:val="00095F38"/>
    <w:rsid w:val="00096DF5"/>
    <w:rsid w:val="000972E9"/>
    <w:rsid w:val="000A13CA"/>
    <w:rsid w:val="000A456A"/>
    <w:rsid w:val="000A45ED"/>
    <w:rsid w:val="000A5E43"/>
    <w:rsid w:val="000A6C6D"/>
    <w:rsid w:val="000B0584"/>
    <w:rsid w:val="000B56A9"/>
    <w:rsid w:val="000B5E2C"/>
    <w:rsid w:val="000B6526"/>
    <w:rsid w:val="000C61D1"/>
    <w:rsid w:val="000C7BF0"/>
    <w:rsid w:val="000D31A9"/>
    <w:rsid w:val="000D370F"/>
    <w:rsid w:val="000D5449"/>
    <w:rsid w:val="000D7110"/>
    <w:rsid w:val="000D7D18"/>
    <w:rsid w:val="000E12D9"/>
    <w:rsid w:val="000E431B"/>
    <w:rsid w:val="000E59A9"/>
    <w:rsid w:val="000E638A"/>
    <w:rsid w:val="000E6472"/>
    <w:rsid w:val="000E64CB"/>
    <w:rsid w:val="000F00B8"/>
    <w:rsid w:val="000F1EA7"/>
    <w:rsid w:val="000F2084"/>
    <w:rsid w:val="000F2A8A"/>
    <w:rsid w:val="000F3A92"/>
    <w:rsid w:val="000F6462"/>
    <w:rsid w:val="00100B66"/>
    <w:rsid w:val="00101DE6"/>
    <w:rsid w:val="00104A67"/>
    <w:rsid w:val="001055DA"/>
    <w:rsid w:val="00106F29"/>
    <w:rsid w:val="0011197E"/>
    <w:rsid w:val="00113168"/>
    <w:rsid w:val="0011413E"/>
    <w:rsid w:val="00116BC4"/>
    <w:rsid w:val="0012033A"/>
    <w:rsid w:val="00121002"/>
    <w:rsid w:val="00121EA2"/>
    <w:rsid w:val="00121FFC"/>
    <w:rsid w:val="0012208C"/>
    <w:rsid w:val="00122D16"/>
    <w:rsid w:val="001235D9"/>
    <w:rsid w:val="001242F3"/>
    <w:rsid w:val="001251BF"/>
    <w:rsid w:val="0012582E"/>
    <w:rsid w:val="00125B5E"/>
    <w:rsid w:val="00126408"/>
    <w:rsid w:val="00126E6B"/>
    <w:rsid w:val="00130EC3"/>
    <w:rsid w:val="001318F5"/>
    <w:rsid w:val="001331B1"/>
    <w:rsid w:val="00133B63"/>
    <w:rsid w:val="00133CB0"/>
    <w:rsid w:val="00134837"/>
    <w:rsid w:val="00135111"/>
    <w:rsid w:val="001428E2"/>
    <w:rsid w:val="001431C6"/>
    <w:rsid w:val="00143E09"/>
    <w:rsid w:val="001573AF"/>
    <w:rsid w:val="00160B48"/>
    <w:rsid w:val="0016294F"/>
    <w:rsid w:val="00164463"/>
    <w:rsid w:val="00165116"/>
    <w:rsid w:val="00167FA8"/>
    <w:rsid w:val="0017099B"/>
    <w:rsid w:val="00170CE4"/>
    <w:rsid w:val="00170E3E"/>
    <w:rsid w:val="0017300E"/>
    <w:rsid w:val="00173126"/>
    <w:rsid w:val="00176716"/>
    <w:rsid w:val="00176A26"/>
    <w:rsid w:val="001774F8"/>
    <w:rsid w:val="0018096C"/>
    <w:rsid w:val="00180BE1"/>
    <w:rsid w:val="001813DF"/>
    <w:rsid w:val="001857B5"/>
    <w:rsid w:val="00187E1F"/>
    <w:rsid w:val="00187F56"/>
    <w:rsid w:val="0019051C"/>
    <w:rsid w:val="0019127B"/>
    <w:rsid w:val="00192266"/>
    <w:rsid w:val="00192350"/>
    <w:rsid w:val="00192E34"/>
    <w:rsid w:val="0019308B"/>
    <w:rsid w:val="001941B9"/>
    <w:rsid w:val="00195806"/>
    <w:rsid w:val="00196C02"/>
    <w:rsid w:val="00197A8A"/>
    <w:rsid w:val="001A199E"/>
    <w:rsid w:val="001A1B33"/>
    <w:rsid w:val="001A2A61"/>
    <w:rsid w:val="001B0B48"/>
    <w:rsid w:val="001B4824"/>
    <w:rsid w:val="001C1C7D"/>
    <w:rsid w:val="001C2731"/>
    <w:rsid w:val="001C4457"/>
    <w:rsid w:val="001C4566"/>
    <w:rsid w:val="001C4980"/>
    <w:rsid w:val="001C5DC9"/>
    <w:rsid w:val="001C6B85"/>
    <w:rsid w:val="001C71A9"/>
    <w:rsid w:val="001D12FC"/>
    <w:rsid w:val="001D3805"/>
    <w:rsid w:val="001D3851"/>
    <w:rsid w:val="001D512F"/>
    <w:rsid w:val="001D761A"/>
    <w:rsid w:val="001E0BD5"/>
    <w:rsid w:val="001E1A13"/>
    <w:rsid w:val="001E20CC"/>
    <w:rsid w:val="001E3C02"/>
    <w:rsid w:val="001E3D83"/>
    <w:rsid w:val="001E5DF7"/>
    <w:rsid w:val="001E6477"/>
    <w:rsid w:val="001E72EE"/>
    <w:rsid w:val="001F0629"/>
    <w:rsid w:val="001F0736"/>
    <w:rsid w:val="001F4302"/>
    <w:rsid w:val="001F50BE"/>
    <w:rsid w:val="001F525B"/>
    <w:rsid w:val="001F6BBE"/>
    <w:rsid w:val="00201498"/>
    <w:rsid w:val="00202E80"/>
    <w:rsid w:val="00204079"/>
    <w:rsid w:val="002055C4"/>
    <w:rsid w:val="00207CF0"/>
    <w:rsid w:val="00207FEE"/>
    <w:rsid w:val="002102FD"/>
    <w:rsid w:val="00210DAC"/>
    <w:rsid w:val="002116FE"/>
    <w:rsid w:val="00211B4E"/>
    <w:rsid w:val="00211E2A"/>
    <w:rsid w:val="00213204"/>
    <w:rsid w:val="00213258"/>
    <w:rsid w:val="0021442C"/>
    <w:rsid w:val="002161F5"/>
    <w:rsid w:val="0021657C"/>
    <w:rsid w:val="0022187E"/>
    <w:rsid w:val="00222258"/>
    <w:rsid w:val="00223AD6"/>
    <w:rsid w:val="0022666A"/>
    <w:rsid w:val="00227E43"/>
    <w:rsid w:val="002315F5"/>
    <w:rsid w:val="002320A1"/>
    <w:rsid w:val="00232EC3"/>
    <w:rsid w:val="00233D52"/>
    <w:rsid w:val="00237147"/>
    <w:rsid w:val="00242AD1"/>
    <w:rsid w:val="0024412C"/>
    <w:rsid w:val="0024537C"/>
    <w:rsid w:val="00245F17"/>
    <w:rsid w:val="002479CD"/>
    <w:rsid w:val="00253CC8"/>
    <w:rsid w:val="00254322"/>
    <w:rsid w:val="00260D2D"/>
    <w:rsid w:val="00261975"/>
    <w:rsid w:val="00264503"/>
    <w:rsid w:val="00271D00"/>
    <w:rsid w:val="00274AA3"/>
    <w:rsid w:val="00275872"/>
    <w:rsid w:val="00275B96"/>
    <w:rsid w:val="00281106"/>
    <w:rsid w:val="00282263"/>
    <w:rsid w:val="00282417"/>
    <w:rsid w:val="00282D27"/>
    <w:rsid w:val="00287F0D"/>
    <w:rsid w:val="00292420"/>
    <w:rsid w:val="002963B6"/>
    <w:rsid w:val="00296B7A"/>
    <w:rsid w:val="002974DC"/>
    <w:rsid w:val="002A0CB3"/>
    <w:rsid w:val="002A39EF"/>
    <w:rsid w:val="002A422F"/>
    <w:rsid w:val="002A6394"/>
    <w:rsid w:val="002A6820"/>
    <w:rsid w:val="002B00E5"/>
    <w:rsid w:val="002B3E08"/>
    <w:rsid w:val="002B6849"/>
    <w:rsid w:val="002C0927"/>
    <w:rsid w:val="002C103C"/>
    <w:rsid w:val="002C1D37"/>
    <w:rsid w:val="002C2A30"/>
    <w:rsid w:val="002C4348"/>
    <w:rsid w:val="002C468B"/>
    <w:rsid w:val="002C476F"/>
    <w:rsid w:val="002C5B48"/>
    <w:rsid w:val="002D014F"/>
    <w:rsid w:val="002D23B1"/>
    <w:rsid w:val="002D2647"/>
    <w:rsid w:val="002D4298"/>
    <w:rsid w:val="002D4829"/>
    <w:rsid w:val="002D6541"/>
    <w:rsid w:val="002E150B"/>
    <w:rsid w:val="002E2C89"/>
    <w:rsid w:val="002E3609"/>
    <w:rsid w:val="002E4D3F"/>
    <w:rsid w:val="002E5668"/>
    <w:rsid w:val="002E61A5"/>
    <w:rsid w:val="002F204A"/>
    <w:rsid w:val="002F3675"/>
    <w:rsid w:val="002F59E0"/>
    <w:rsid w:val="002F66A6"/>
    <w:rsid w:val="002F7FAD"/>
    <w:rsid w:val="00300342"/>
    <w:rsid w:val="0030414B"/>
    <w:rsid w:val="00304401"/>
    <w:rsid w:val="003050DB"/>
    <w:rsid w:val="00310561"/>
    <w:rsid w:val="00310F17"/>
    <w:rsid w:val="00311D8C"/>
    <w:rsid w:val="0031273D"/>
    <w:rsid w:val="003128E2"/>
    <w:rsid w:val="0031430B"/>
    <w:rsid w:val="003153D9"/>
    <w:rsid w:val="003172B4"/>
    <w:rsid w:val="00320C55"/>
    <w:rsid w:val="00320EA7"/>
    <w:rsid w:val="00321621"/>
    <w:rsid w:val="00323EF7"/>
    <w:rsid w:val="003240E1"/>
    <w:rsid w:val="00325F89"/>
    <w:rsid w:val="00326C03"/>
    <w:rsid w:val="00327474"/>
    <w:rsid w:val="003277B5"/>
    <w:rsid w:val="003342B4"/>
    <w:rsid w:val="00336940"/>
    <w:rsid w:val="00336CD1"/>
    <w:rsid w:val="00340DE0"/>
    <w:rsid w:val="00341F47"/>
    <w:rsid w:val="0034210D"/>
    <w:rsid w:val="00342327"/>
    <w:rsid w:val="0034250B"/>
    <w:rsid w:val="00342EE1"/>
    <w:rsid w:val="00344234"/>
    <w:rsid w:val="0034451C"/>
    <w:rsid w:val="00345962"/>
    <w:rsid w:val="0034750A"/>
    <w:rsid w:val="00347C69"/>
    <w:rsid w:val="00347E11"/>
    <w:rsid w:val="003503DD"/>
    <w:rsid w:val="00350696"/>
    <w:rsid w:val="00350C92"/>
    <w:rsid w:val="0035266C"/>
    <w:rsid w:val="003542C5"/>
    <w:rsid w:val="00360397"/>
    <w:rsid w:val="00364EFF"/>
    <w:rsid w:val="00365461"/>
    <w:rsid w:val="00367EDA"/>
    <w:rsid w:val="00370311"/>
    <w:rsid w:val="00380663"/>
    <w:rsid w:val="003807B5"/>
    <w:rsid w:val="003853E3"/>
    <w:rsid w:val="0038587E"/>
    <w:rsid w:val="00386B49"/>
    <w:rsid w:val="00390335"/>
    <w:rsid w:val="00392ED4"/>
    <w:rsid w:val="003932DD"/>
    <w:rsid w:val="00393680"/>
    <w:rsid w:val="00394D4C"/>
    <w:rsid w:val="003953B3"/>
    <w:rsid w:val="00395D9F"/>
    <w:rsid w:val="00397242"/>
    <w:rsid w:val="003A1315"/>
    <w:rsid w:val="003A2E73"/>
    <w:rsid w:val="003A3071"/>
    <w:rsid w:val="003A3A54"/>
    <w:rsid w:val="003A5969"/>
    <w:rsid w:val="003A5C58"/>
    <w:rsid w:val="003B0C81"/>
    <w:rsid w:val="003B1310"/>
    <w:rsid w:val="003B201F"/>
    <w:rsid w:val="003C0F35"/>
    <w:rsid w:val="003C2317"/>
    <w:rsid w:val="003C36FA"/>
    <w:rsid w:val="003C3720"/>
    <w:rsid w:val="003C7BE0"/>
    <w:rsid w:val="003D0DD3"/>
    <w:rsid w:val="003D17EF"/>
    <w:rsid w:val="003D3535"/>
    <w:rsid w:val="003D4246"/>
    <w:rsid w:val="003D4CA1"/>
    <w:rsid w:val="003D4D9F"/>
    <w:rsid w:val="003D6C46"/>
    <w:rsid w:val="003D7B03"/>
    <w:rsid w:val="003E30BD"/>
    <w:rsid w:val="003E38CE"/>
    <w:rsid w:val="003E5A50"/>
    <w:rsid w:val="003E6020"/>
    <w:rsid w:val="003E7CA0"/>
    <w:rsid w:val="003F0B87"/>
    <w:rsid w:val="003F1F1F"/>
    <w:rsid w:val="003F2278"/>
    <w:rsid w:val="003F299F"/>
    <w:rsid w:val="003F2F1D"/>
    <w:rsid w:val="003F59B4"/>
    <w:rsid w:val="003F6B53"/>
    <w:rsid w:val="003F6B92"/>
    <w:rsid w:val="004008FB"/>
    <w:rsid w:val="0040090E"/>
    <w:rsid w:val="00403D11"/>
    <w:rsid w:val="00404DB4"/>
    <w:rsid w:val="004060B1"/>
    <w:rsid w:val="0041093C"/>
    <w:rsid w:val="0041223B"/>
    <w:rsid w:val="004137EE"/>
    <w:rsid w:val="00413A4E"/>
    <w:rsid w:val="00415163"/>
    <w:rsid w:val="00415273"/>
    <w:rsid w:val="004157BE"/>
    <w:rsid w:val="0042068E"/>
    <w:rsid w:val="00421C61"/>
    <w:rsid w:val="00422030"/>
    <w:rsid w:val="00422A7F"/>
    <w:rsid w:val="00426213"/>
    <w:rsid w:val="00430BCE"/>
    <w:rsid w:val="00431A7B"/>
    <w:rsid w:val="0043623F"/>
    <w:rsid w:val="00437459"/>
    <w:rsid w:val="00441D70"/>
    <w:rsid w:val="004425C2"/>
    <w:rsid w:val="00443217"/>
    <w:rsid w:val="004451EF"/>
    <w:rsid w:val="00445604"/>
    <w:rsid w:val="00446BAE"/>
    <w:rsid w:val="004508BA"/>
    <w:rsid w:val="004557F3"/>
    <w:rsid w:val="0045607E"/>
    <w:rsid w:val="00456DC3"/>
    <w:rsid w:val="004625D5"/>
    <w:rsid w:val="0046337E"/>
    <w:rsid w:val="004634C8"/>
    <w:rsid w:val="00464CA1"/>
    <w:rsid w:val="004660C8"/>
    <w:rsid w:val="00467DEF"/>
    <w:rsid w:val="00472EBA"/>
    <w:rsid w:val="004735B6"/>
    <w:rsid w:val="004735F0"/>
    <w:rsid w:val="004745D7"/>
    <w:rsid w:val="00474676"/>
    <w:rsid w:val="0047511B"/>
    <w:rsid w:val="0047537A"/>
    <w:rsid w:val="00475B99"/>
    <w:rsid w:val="00477628"/>
    <w:rsid w:val="00480A8A"/>
    <w:rsid w:val="00480EC3"/>
    <w:rsid w:val="0048317E"/>
    <w:rsid w:val="00485601"/>
    <w:rsid w:val="004865B8"/>
    <w:rsid w:val="00486C0D"/>
    <w:rsid w:val="00487B96"/>
    <w:rsid w:val="004911D9"/>
    <w:rsid w:val="00491796"/>
    <w:rsid w:val="00493416"/>
    <w:rsid w:val="0049423C"/>
    <w:rsid w:val="00494953"/>
    <w:rsid w:val="004951AB"/>
    <w:rsid w:val="0049768A"/>
    <w:rsid w:val="004A33C6"/>
    <w:rsid w:val="004A66B1"/>
    <w:rsid w:val="004A7DC4"/>
    <w:rsid w:val="004B1E7B"/>
    <w:rsid w:val="004B3029"/>
    <w:rsid w:val="004B352B"/>
    <w:rsid w:val="004B35E7"/>
    <w:rsid w:val="004B4B73"/>
    <w:rsid w:val="004B63BF"/>
    <w:rsid w:val="004B66DA"/>
    <w:rsid w:val="004B696B"/>
    <w:rsid w:val="004B7021"/>
    <w:rsid w:val="004B795E"/>
    <w:rsid w:val="004B7DFF"/>
    <w:rsid w:val="004C0C8D"/>
    <w:rsid w:val="004C3A3F"/>
    <w:rsid w:val="004C52AA"/>
    <w:rsid w:val="004C5686"/>
    <w:rsid w:val="004C5829"/>
    <w:rsid w:val="004C70EE"/>
    <w:rsid w:val="004D1316"/>
    <w:rsid w:val="004D35BB"/>
    <w:rsid w:val="004D48A6"/>
    <w:rsid w:val="004D766C"/>
    <w:rsid w:val="004E0FA8"/>
    <w:rsid w:val="004E1DE3"/>
    <w:rsid w:val="004E251B"/>
    <w:rsid w:val="004E25CD"/>
    <w:rsid w:val="004E2A4B"/>
    <w:rsid w:val="004E4419"/>
    <w:rsid w:val="004E6670"/>
    <w:rsid w:val="004E6D22"/>
    <w:rsid w:val="004F0448"/>
    <w:rsid w:val="004F1EA0"/>
    <w:rsid w:val="004F363F"/>
    <w:rsid w:val="004F4021"/>
    <w:rsid w:val="004F5640"/>
    <w:rsid w:val="004F6525"/>
    <w:rsid w:val="004F6FE2"/>
    <w:rsid w:val="004F71F0"/>
    <w:rsid w:val="004F79F2"/>
    <w:rsid w:val="005011D9"/>
    <w:rsid w:val="0050238B"/>
    <w:rsid w:val="00505905"/>
    <w:rsid w:val="00507077"/>
    <w:rsid w:val="00511A1B"/>
    <w:rsid w:val="00511A68"/>
    <w:rsid w:val="005121C0"/>
    <w:rsid w:val="00513E7D"/>
    <w:rsid w:val="00514A67"/>
    <w:rsid w:val="00515921"/>
    <w:rsid w:val="00520A46"/>
    <w:rsid w:val="00520F41"/>
    <w:rsid w:val="00521192"/>
    <w:rsid w:val="0052127C"/>
    <w:rsid w:val="00526AEB"/>
    <w:rsid w:val="00526C86"/>
    <w:rsid w:val="005302E0"/>
    <w:rsid w:val="00534E52"/>
    <w:rsid w:val="005365B6"/>
    <w:rsid w:val="0054045A"/>
    <w:rsid w:val="00544738"/>
    <w:rsid w:val="005456E4"/>
    <w:rsid w:val="00547B89"/>
    <w:rsid w:val="00551027"/>
    <w:rsid w:val="005527F1"/>
    <w:rsid w:val="005568AF"/>
    <w:rsid w:val="00556AF5"/>
    <w:rsid w:val="005577F2"/>
    <w:rsid w:val="005606BC"/>
    <w:rsid w:val="00562D54"/>
    <w:rsid w:val="00563E73"/>
    <w:rsid w:val="0056426C"/>
    <w:rsid w:val="00565792"/>
    <w:rsid w:val="00565F74"/>
    <w:rsid w:val="00567351"/>
    <w:rsid w:val="00567799"/>
    <w:rsid w:val="005710DE"/>
    <w:rsid w:val="00571A0B"/>
    <w:rsid w:val="00573DFD"/>
    <w:rsid w:val="005747D0"/>
    <w:rsid w:val="005822DF"/>
    <w:rsid w:val="005827D5"/>
    <w:rsid w:val="00582918"/>
    <w:rsid w:val="005849E3"/>
    <w:rsid w:val="005850D7"/>
    <w:rsid w:val="0058522F"/>
    <w:rsid w:val="00585282"/>
    <w:rsid w:val="00586266"/>
    <w:rsid w:val="0058703B"/>
    <w:rsid w:val="00592A09"/>
    <w:rsid w:val="00595EDE"/>
    <w:rsid w:val="00596E2B"/>
    <w:rsid w:val="00597DE3"/>
    <w:rsid w:val="005A0CBA"/>
    <w:rsid w:val="005A2022"/>
    <w:rsid w:val="005A3272"/>
    <w:rsid w:val="005A5193"/>
    <w:rsid w:val="005A5570"/>
    <w:rsid w:val="005A6034"/>
    <w:rsid w:val="005A7AC1"/>
    <w:rsid w:val="005B115A"/>
    <w:rsid w:val="005B3ADC"/>
    <w:rsid w:val="005B537F"/>
    <w:rsid w:val="005B6778"/>
    <w:rsid w:val="005B7091"/>
    <w:rsid w:val="005C120D"/>
    <w:rsid w:val="005C15B3"/>
    <w:rsid w:val="005C6B14"/>
    <w:rsid w:val="005C6F80"/>
    <w:rsid w:val="005D07C2"/>
    <w:rsid w:val="005E2F29"/>
    <w:rsid w:val="005E400D"/>
    <w:rsid w:val="005E43E9"/>
    <w:rsid w:val="005E49D4"/>
    <w:rsid w:val="005E4E79"/>
    <w:rsid w:val="005E5CE7"/>
    <w:rsid w:val="005E790C"/>
    <w:rsid w:val="005F08C5"/>
    <w:rsid w:val="005F29B4"/>
    <w:rsid w:val="005F6EB0"/>
    <w:rsid w:val="0060318C"/>
    <w:rsid w:val="00604782"/>
    <w:rsid w:val="00605718"/>
    <w:rsid w:val="00605C66"/>
    <w:rsid w:val="00606310"/>
    <w:rsid w:val="00607814"/>
    <w:rsid w:val="00610D87"/>
    <w:rsid w:val="00610E29"/>
    <w:rsid w:val="00610E88"/>
    <w:rsid w:val="0061166D"/>
    <w:rsid w:val="00613827"/>
    <w:rsid w:val="006153B7"/>
    <w:rsid w:val="006175D7"/>
    <w:rsid w:val="006208E5"/>
    <w:rsid w:val="00622BAB"/>
    <w:rsid w:val="006273E4"/>
    <w:rsid w:val="00627AED"/>
    <w:rsid w:val="00630C4F"/>
    <w:rsid w:val="00631F82"/>
    <w:rsid w:val="006323C5"/>
    <w:rsid w:val="006338D8"/>
    <w:rsid w:val="00633B59"/>
    <w:rsid w:val="00634EF4"/>
    <w:rsid w:val="006357D0"/>
    <w:rsid w:val="006358C8"/>
    <w:rsid w:val="0064133A"/>
    <w:rsid w:val="006416D1"/>
    <w:rsid w:val="00647FD7"/>
    <w:rsid w:val="00650080"/>
    <w:rsid w:val="00651F17"/>
    <w:rsid w:val="0065382D"/>
    <w:rsid w:val="00654B4D"/>
    <w:rsid w:val="0065559D"/>
    <w:rsid w:val="00655A40"/>
    <w:rsid w:val="00657D11"/>
    <w:rsid w:val="00660D84"/>
    <w:rsid w:val="00660EBF"/>
    <w:rsid w:val="0066133A"/>
    <w:rsid w:val="00663196"/>
    <w:rsid w:val="0066378C"/>
    <w:rsid w:val="00665277"/>
    <w:rsid w:val="0066661D"/>
    <w:rsid w:val="006700F0"/>
    <w:rsid w:val="006706EA"/>
    <w:rsid w:val="00670A48"/>
    <w:rsid w:val="00672F6F"/>
    <w:rsid w:val="00673AB0"/>
    <w:rsid w:val="00674C2F"/>
    <w:rsid w:val="00674C8B"/>
    <w:rsid w:val="00681A29"/>
    <w:rsid w:val="00683EAF"/>
    <w:rsid w:val="006844A2"/>
    <w:rsid w:val="00685C94"/>
    <w:rsid w:val="00691AEE"/>
    <w:rsid w:val="0069523C"/>
    <w:rsid w:val="0069574A"/>
    <w:rsid w:val="006962CA"/>
    <w:rsid w:val="00696A95"/>
    <w:rsid w:val="006A09DA"/>
    <w:rsid w:val="006A1835"/>
    <w:rsid w:val="006A1FEE"/>
    <w:rsid w:val="006A2625"/>
    <w:rsid w:val="006B4A30"/>
    <w:rsid w:val="006B5BF0"/>
    <w:rsid w:val="006B7569"/>
    <w:rsid w:val="006C28EE"/>
    <w:rsid w:val="006C4FF1"/>
    <w:rsid w:val="006C5C02"/>
    <w:rsid w:val="006D2998"/>
    <w:rsid w:val="006D3188"/>
    <w:rsid w:val="006D4CC4"/>
    <w:rsid w:val="006D5159"/>
    <w:rsid w:val="006D669B"/>
    <w:rsid w:val="006D6779"/>
    <w:rsid w:val="006D7F15"/>
    <w:rsid w:val="006E08FC"/>
    <w:rsid w:val="006E1B38"/>
    <w:rsid w:val="006F2588"/>
    <w:rsid w:val="007053A4"/>
    <w:rsid w:val="00710A6C"/>
    <w:rsid w:val="00710D98"/>
    <w:rsid w:val="00711CE9"/>
    <w:rsid w:val="00712266"/>
    <w:rsid w:val="00712593"/>
    <w:rsid w:val="00712D82"/>
    <w:rsid w:val="00716B08"/>
    <w:rsid w:val="00716E22"/>
    <w:rsid w:val="007171AB"/>
    <w:rsid w:val="00717298"/>
    <w:rsid w:val="007213D0"/>
    <w:rsid w:val="007219C0"/>
    <w:rsid w:val="00721D8B"/>
    <w:rsid w:val="0072347F"/>
    <w:rsid w:val="00731C75"/>
    <w:rsid w:val="00731F46"/>
    <w:rsid w:val="00732599"/>
    <w:rsid w:val="00736560"/>
    <w:rsid w:val="0073750B"/>
    <w:rsid w:val="00741649"/>
    <w:rsid w:val="00743E09"/>
    <w:rsid w:val="00744FCC"/>
    <w:rsid w:val="00747B9C"/>
    <w:rsid w:val="00750C93"/>
    <w:rsid w:val="00751B91"/>
    <w:rsid w:val="00754947"/>
    <w:rsid w:val="00754E24"/>
    <w:rsid w:val="00757B3B"/>
    <w:rsid w:val="007618C5"/>
    <w:rsid w:val="00762111"/>
    <w:rsid w:val="00764FA6"/>
    <w:rsid w:val="00765294"/>
    <w:rsid w:val="00771DFA"/>
    <w:rsid w:val="007720D9"/>
    <w:rsid w:val="00773075"/>
    <w:rsid w:val="00773F36"/>
    <w:rsid w:val="00775BF6"/>
    <w:rsid w:val="00776254"/>
    <w:rsid w:val="007769FC"/>
    <w:rsid w:val="00776C04"/>
    <w:rsid w:val="00777C9B"/>
    <w:rsid w:val="00777CFF"/>
    <w:rsid w:val="00780C47"/>
    <w:rsid w:val="007815BC"/>
    <w:rsid w:val="00782B3F"/>
    <w:rsid w:val="00782E3C"/>
    <w:rsid w:val="00785292"/>
    <w:rsid w:val="007900CC"/>
    <w:rsid w:val="007911E7"/>
    <w:rsid w:val="0079641B"/>
    <w:rsid w:val="00797A90"/>
    <w:rsid w:val="007A1856"/>
    <w:rsid w:val="007A1887"/>
    <w:rsid w:val="007A629C"/>
    <w:rsid w:val="007A6348"/>
    <w:rsid w:val="007B023C"/>
    <w:rsid w:val="007B03CC"/>
    <w:rsid w:val="007B2F08"/>
    <w:rsid w:val="007C3ADA"/>
    <w:rsid w:val="007C44FF"/>
    <w:rsid w:val="007C6456"/>
    <w:rsid w:val="007C7BDB"/>
    <w:rsid w:val="007D2FF5"/>
    <w:rsid w:val="007D4BCF"/>
    <w:rsid w:val="007D542F"/>
    <w:rsid w:val="007D73AB"/>
    <w:rsid w:val="007D790E"/>
    <w:rsid w:val="007E2712"/>
    <w:rsid w:val="007E3563"/>
    <w:rsid w:val="007E4645"/>
    <w:rsid w:val="007E4A9C"/>
    <w:rsid w:val="007E5516"/>
    <w:rsid w:val="007E7EE2"/>
    <w:rsid w:val="007F06CA"/>
    <w:rsid w:val="007F0DD0"/>
    <w:rsid w:val="007F61D0"/>
    <w:rsid w:val="007F7FCA"/>
    <w:rsid w:val="00800DD8"/>
    <w:rsid w:val="0080228F"/>
    <w:rsid w:val="00802E2B"/>
    <w:rsid w:val="00804C1B"/>
    <w:rsid w:val="00804EE7"/>
    <w:rsid w:val="0080595A"/>
    <w:rsid w:val="0080608A"/>
    <w:rsid w:val="00814CC5"/>
    <w:rsid w:val="008150A6"/>
    <w:rsid w:val="00815A8F"/>
    <w:rsid w:val="008162F6"/>
    <w:rsid w:val="00816EF3"/>
    <w:rsid w:val="00817098"/>
    <w:rsid w:val="008178E6"/>
    <w:rsid w:val="00821112"/>
    <w:rsid w:val="00821540"/>
    <w:rsid w:val="0082249C"/>
    <w:rsid w:val="008237FB"/>
    <w:rsid w:val="00824CCE"/>
    <w:rsid w:val="00827C19"/>
    <w:rsid w:val="00830B7B"/>
    <w:rsid w:val="00832661"/>
    <w:rsid w:val="008349AA"/>
    <w:rsid w:val="00836562"/>
    <w:rsid w:val="008375D5"/>
    <w:rsid w:val="00841486"/>
    <w:rsid w:val="00841A72"/>
    <w:rsid w:val="00842BC9"/>
    <w:rsid w:val="008431AF"/>
    <w:rsid w:val="0084476E"/>
    <w:rsid w:val="00845137"/>
    <w:rsid w:val="00845520"/>
    <w:rsid w:val="00845B9F"/>
    <w:rsid w:val="008504F6"/>
    <w:rsid w:val="0085240E"/>
    <w:rsid w:val="00852484"/>
    <w:rsid w:val="008573B9"/>
    <w:rsid w:val="0085782D"/>
    <w:rsid w:val="00862BA0"/>
    <w:rsid w:val="00863BB7"/>
    <w:rsid w:val="0086624B"/>
    <w:rsid w:val="008730FD"/>
    <w:rsid w:val="00873DA1"/>
    <w:rsid w:val="00875DDD"/>
    <w:rsid w:val="00881BC6"/>
    <w:rsid w:val="00884056"/>
    <w:rsid w:val="008848F6"/>
    <w:rsid w:val="008860CC"/>
    <w:rsid w:val="00886EEE"/>
    <w:rsid w:val="00887F86"/>
    <w:rsid w:val="00890876"/>
    <w:rsid w:val="00891929"/>
    <w:rsid w:val="00893029"/>
    <w:rsid w:val="0089514A"/>
    <w:rsid w:val="00895C2A"/>
    <w:rsid w:val="008A03E9"/>
    <w:rsid w:val="008A0A0D"/>
    <w:rsid w:val="008A32D9"/>
    <w:rsid w:val="008A3961"/>
    <w:rsid w:val="008A4CEA"/>
    <w:rsid w:val="008A5224"/>
    <w:rsid w:val="008A68D0"/>
    <w:rsid w:val="008A7506"/>
    <w:rsid w:val="008A7D14"/>
    <w:rsid w:val="008B1603"/>
    <w:rsid w:val="008B20ED"/>
    <w:rsid w:val="008B6135"/>
    <w:rsid w:val="008B7BEB"/>
    <w:rsid w:val="008C02B8"/>
    <w:rsid w:val="008C4538"/>
    <w:rsid w:val="008C562B"/>
    <w:rsid w:val="008C6717"/>
    <w:rsid w:val="008D0305"/>
    <w:rsid w:val="008D0A21"/>
    <w:rsid w:val="008D2D6B"/>
    <w:rsid w:val="008D3090"/>
    <w:rsid w:val="008D4306"/>
    <w:rsid w:val="008D4508"/>
    <w:rsid w:val="008D4DC4"/>
    <w:rsid w:val="008D5BCA"/>
    <w:rsid w:val="008D5E79"/>
    <w:rsid w:val="008D7CAF"/>
    <w:rsid w:val="008E02EE"/>
    <w:rsid w:val="008E65A8"/>
    <w:rsid w:val="008E77D6"/>
    <w:rsid w:val="009036E7"/>
    <w:rsid w:val="0090605F"/>
    <w:rsid w:val="00907069"/>
    <w:rsid w:val="00907A8F"/>
    <w:rsid w:val="0091053B"/>
    <w:rsid w:val="00912158"/>
    <w:rsid w:val="00912945"/>
    <w:rsid w:val="00912CBD"/>
    <w:rsid w:val="009144EE"/>
    <w:rsid w:val="00915D4C"/>
    <w:rsid w:val="0092135B"/>
    <w:rsid w:val="009279B2"/>
    <w:rsid w:val="00935814"/>
    <w:rsid w:val="0094502D"/>
    <w:rsid w:val="00946561"/>
    <w:rsid w:val="00946B39"/>
    <w:rsid w:val="00947013"/>
    <w:rsid w:val="0095062C"/>
    <w:rsid w:val="009546CB"/>
    <w:rsid w:val="00956EA9"/>
    <w:rsid w:val="00961C58"/>
    <w:rsid w:val="00964B41"/>
    <w:rsid w:val="00966E40"/>
    <w:rsid w:val="00971BC4"/>
    <w:rsid w:val="00973084"/>
    <w:rsid w:val="00973422"/>
    <w:rsid w:val="00973CBD"/>
    <w:rsid w:val="00974520"/>
    <w:rsid w:val="00974B59"/>
    <w:rsid w:val="00975341"/>
    <w:rsid w:val="00975DED"/>
    <w:rsid w:val="0097653D"/>
    <w:rsid w:val="00977A0D"/>
    <w:rsid w:val="00977B21"/>
    <w:rsid w:val="00982074"/>
    <w:rsid w:val="00984151"/>
    <w:rsid w:val="00984EA2"/>
    <w:rsid w:val="00986CC3"/>
    <w:rsid w:val="0099068E"/>
    <w:rsid w:val="009920AA"/>
    <w:rsid w:val="00992943"/>
    <w:rsid w:val="009931B3"/>
    <w:rsid w:val="00995A3F"/>
    <w:rsid w:val="00996279"/>
    <w:rsid w:val="009965F7"/>
    <w:rsid w:val="009A0866"/>
    <w:rsid w:val="009A4D0A"/>
    <w:rsid w:val="009A6156"/>
    <w:rsid w:val="009A759C"/>
    <w:rsid w:val="009B2B2B"/>
    <w:rsid w:val="009B2F70"/>
    <w:rsid w:val="009B4594"/>
    <w:rsid w:val="009B4DEC"/>
    <w:rsid w:val="009B65C2"/>
    <w:rsid w:val="009C2459"/>
    <w:rsid w:val="009C255A"/>
    <w:rsid w:val="009C2B46"/>
    <w:rsid w:val="009C2F8E"/>
    <w:rsid w:val="009C4448"/>
    <w:rsid w:val="009C610D"/>
    <w:rsid w:val="009C6D10"/>
    <w:rsid w:val="009D10E5"/>
    <w:rsid w:val="009D2A20"/>
    <w:rsid w:val="009D2DC4"/>
    <w:rsid w:val="009D3EDC"/>
    <w:rsid w:val="009D43F3"/>
    <w:rsid w:val="009D4E9F"/>
    <w:rsid w:val="009D5D40"/>
    <w:rsid w:val="009D6B1B"/>
    <w:rsid w:val="009E107B"/>
    <w:rsid w:val="009E18D6"/>
    <w:rsid w:val="009E4DCA"/>
    <w:rsid w:val="009E53C8"/>
    <w:rsid w:val="009E5B02"/>
    <w:rsid w:val="009E7B92"/>
    <w:rsid w:val="009E7F45"/>
    <w:rsid w:val="009F19C0"/>
    <w:rsid w:val="009F1A1A"/>
    <w:rsid w:val="009F2CDD"/>
    <w:rsid w:val="009F505F"/>
    <w:rsid w:val="00A00AE4"/>
    <w:rsid w:val="00A00D24"/>
    <w:rsid w:val="00A0129C"/>
    <w:rsid w:val="00A01F5C"/>
    <w:rsid w:val="00A12A69"/>
    <w:rsid w:val="00A2019A"/>
    <w:rsid w:val="00A21091"/>
    <w:rsid w:val="00A222BA"/>
    <w:rsid w:val="00A23493"/>
    <w:rsid w:val="00A2372A"/>
    <w:rsid w:val="00A2416A"/>
    <w:rsid w:val="00A30E06"/>
    <w:rsid w:val="00A31EC8"/>
    <w:rsid w:val="00A3270B"/>
    <w:rsid w:val="00A333A9"/>
    <w:rsid w:val="00A379E4"/>
    <w:rsid w:val="00A42F07"/>
    <w:rsid w:val="00A43322"/>
    <w:rsid w:val="00A43B02"/>
    <w:rsid w:val="00A44946"/>
    <w:rsid w:val="00A45A84"/>
    <w:rsid w:val="00A46B85"/>
    <w:rsid w:val="00A47FC1"/>
    <w:rsid w:val="00A50585"/>
    <w:rsid w:val="00A506F1"/>
    <w:rsid w:val="00A5156E"/>
    <w:rsid w:val="00A53E57"/>
    <w:rsid w:val="00A548EA"/>
    <w:rsid w:val="00A56667"/>
    <w:rsid w:val="00A56824"/>
    <w:rsid w:val="00A572DA"/>
    <w:rsid w:val="00A60D45"/>
    <w:rsid w:val="00A61F6D"/>
    <w:rsid w:val="00A62120"/>
    <w:rsid w:val="00A65996"/>
    <w:rsid w:val="00A67276"/>
    <w:rsid w:val="00A67588"/>
    <w:rsid w:val="00A67840"/>
    <w:rsid w:val="00A7164F"/>
    <w:rsid w:val="00A71A9E"/>
    <w:rsid w:val="00A72D9A"/>
    <w:rsid w:val="00A7382D"/>
    <w:rsid w:val="00A743AC"/>
    <w:rsid w:val="00A75AB7"/>
    <w:rsid w:val="00A833B9"/>
    <w:rsid w:val="00A8483F"/>
    <w:rsid w:val="00A870B0"/>
    <w:rsid w:val="00A8728A"/>
    <w:rsid w:val="00A87A54"/>
    <w:rsid w:val="00A945BD"/>
    <w:rsid w:val="00AA105C"/>
    <w:rsid w:val="00AA1809"/>
    <w:rsid w:val="00AA1FFE"/>
    <w:rsid w:val="00AA3F2E"/>
    <w:rsid w:val="00AA72F4"/>
    <w:rsid w:val="00AB10E7"/>
    <w:rsid w:val="00AB4D25"/>
    <w:rsid w:val="00AB5033"/>
    <w:rsid w:val="00AB5298"/>
    <w:rsid w:val="00AB5519"/>
    <w:rsid w:val="00AB6313"/>
    <w:rsid w:val="00AB6F47"/>
    <w:rsid w:val="00AB71DD"/>
    <w:rsid w:val="00AC15C5"/>
    <w:rsid w:val="00AC59D3"/>
    <w:rsid w:val="00AD0E75"/>
    <w:rsid w:val="00AE064D"/>
    <w:rsid w:val="00AE71BD"/>
    <w:rsid w:val="00AE77EB"/>
    <w:rsid w:val="00AE7BD8"/>
    <w:rsid w:val="00AE7D02"/>
    <w:rsid w:val="00AF0BB7"/>
    <w:rsid w:val="00AF0BDE"/>
    <w:rsid w:val="00AF0EDE"/>
    <w:rsid w:val="00AF36DC"/>
    <w:rsid w:val="00AF4853"/>
    <w:rsid w:val="00AF53B9"/>
    <w:rsid w:val="00AF73AD"/>
    <w:rsid w:val="00B00702"/>
    <w:rsid w:val="00B0110B"/>
    <w:rsid w:val="00B02295"/>
    <w:rsid w:val="00B0234E"/>
    <w:rsid w:val="00B06751"/>
    <w:rsid w:val="00B06B65"/>
    <w:rsid w:val="00B07931"/>
    <w:rsid w:val="00B13241"/>
    <w:rsid w:val="00B13699"/>
    <w:rsid w:val="00B136A7"/>
    <w:rsid w:val="00B149E2"/>
    <w:rsid w:val="00B14E3B"/>
    <w:rsid w:val="00B175B1"/>
    <w:rsid w:val="00B2131A"/>
    <w:rsid w:val="00B2169D"/>
    <w:rsid w:val="00B21CBB"/>
    <w:rsid w:val="00B252F4"/>
    <w:rsid w:val="00B2606D"/>
    <w:rsid w:val="00B263C0"/>
    <w:rsid w:val="00B26E46"/>
    <w:rsid w:val="00B316CA"/>
    <w:rsid w:val="00B31BFB"/>
    <w:rsid w:val="00B32E05"/>
    <w:rsid w:val="00B3528F"/>
    <w:rsid w:val="00B357AB"/>
    <w:rsid w:val="00B41704"/>
    <w:rsid w:val="00B41F72"/>
    <w:rsid w:val="00B44E90"/>
    <w:rsid w:val="00B45324"/>
    <w:rsid w:val="00B462F4"/>
    <w:rsid w:val="00B47018"/>
    <w:rsid w:val="00B47956"/>
    <w:rsid w:val="00B50C2D"/>
    <w:rsid w:val="00B517E1"/>
    <w:rsid w:val="00B556E8"/>
    <w:rsid w:val="00B55E70"/>
    <w:rsid w:val="00B60238"/>
    <w:rsid w:val="00B61B8B"/>
    <w:rsid w:val="00B640A8"/>
    <w:rsid w:val="00B64962"/>
    <w:rsid w:val="00B66AC0"/>
    <w:rsid w:val="00B71634"/>
    <w:rsid w:val="00B73091"/>
    <w:rsid w:val="00B75139"/>
    <w:rsid w:val="00B80840"/>
    <w:rsid w:val="00B815FC"/>
    <w:rsid w:val="00B81623"/>
    <w:rsid w:val="00B82A05"/>
    <w:rsid w:val="00B83327"/>
    <w:rsid w:val="00B84409"/>
    <w:rsid w:val="00B84500"/>
    <w:rsid w:val="00B84E2D"/>
    <w:rsid w:val="00B8746A"/>
    <w:rsid w:val="00B9277F"/>
    <w:rsid w:val="00B927C9"/>
    <w:rsid w:val="00B952B7"/>
    <w:rsid w:val="00B96EFA"/>
    <w:rsid w:val="00B97CCF"/>
    <w:rsid w:val="00BA3F43"/>
    <w:rsid w:val="00BA5541"/>
    <w:rsid w:val="00BA61AC"/>
    <w:rsid w:val="00BA7F55"/>
    <w:rsid w:val="00BB03E5"/>
    <w:rsid w:val="00BB17B0"/>
    <w:rsid w:val="00BB1C5B"/>
    <w:rsid w:val="00BB28BF"/>
    <w:rsid w:val="00BB2F42"/>
    <w:rsid w:val="00BB4AC0"/>
    <w:rsid w:val="00BB5492"/>
    <w:rsid w:val="00BB5683"/>
    <w:rsid w:val="00BB5EB6"/>
    <w:rsid w:val="00BC112B"/>
    <w:rsid w:val="00BC17DF"/>
    <w:rsid w:val="00BC3F7E"/>
    <w:rsid w:val="00BC6832"/>
    <w:rsid w:val="00BD0826"/>
    <w:rsid w:val="00BD15AB"/>
    <w:rsid w:val="00BD181D"/>
    <w:rsid w:val="00BD4D7E"/>
    <w:rsid w:val="00BE0567"/>
    <w:rsid w:val="00BE14DF"/>
    <w:rsid w:val="00BE18F0"/>
    <w:rsid w:val="00BE1BAF"/>
    <w:rsid w:val="00BE302F"/>
    <w:rsid w:val="00BE3210"/>
    <w:rsid w:val="00BE350E"/>
    <w:rsid w:val="00BE3E56"/>
    <w:rsid w:val="00BE4BF7"/>
    <w:rsid w:val="00BE56A7"/>
    <w:rsid w:val="00BE62F6"/>
    <w:rsid w:val="00BE638E"/>
    <w:rsid w:val="00BE7888"/>
    <w:rsid w:val="00BF27B2"/>
    <w:rsid w:val="00BF3FF5"/>
    <w:rsid w:val="00BF4F06"/>
    <w:rsid w:val="00BF534E"/>
    <w:rsid w:val="00BF5717"/>
    <w:rsid w:val="00BF5C91"/>
    <w:rsid w:val="00BF66D2"/>
    <w:rsid w:val="00C01348"/>
    <w:rsid w:val="00C01585"/>
    <w:rsid w:val="00C01832"/>
    <w:rsid w:val="00C0764A"/>
    <w:rsid w:val="00C1410E"/>
    <w:rsid w:val="00C141C6"/>
    <w:rsid w:val="00C144CC"/>
    <w:rsid w:val="00C15663"/>
    <w:rsid w:val="00C156CA"/>
    <w:rsid w:val="00C16508"/>
    <w:rsid w:val="00C16F5A"/>
    <w:rsid w:val="00C2071A"/>
    <w:rsid w:val="00C20ACB"/>
    <w:rsid w:val="00C20FEE"/>
    <w:rsid w:val="00C23703"/>
    <w:rsid w:val="00C26068"/>
    <w:rsid w:val="00C26DF9"/>
    <w:rsid w:val="00C271A8"/>
    <w:rsid w:val="00C3050C"/>
    <w:rsid w:val="00C31F15"/>
    <w:rsid w:val="00C32067"/>
    <w:rsid w:val="00C346AD"/>
    <w:rsid w:val="00C3631D"/>
    <w:rsid w:val="00C36E3A"/>
    <w:rsid w:val="00C37A77"/>
    <w:rsid w:val="00C40C4C"/>
    <w:rsid w:val="00C41141"/>
    <w:rsid w:val="00C41B75"/>
    <w:rsid w:val="00C449AD"/>
    <w:rsid w:val="00C44E30"/>
    <w:rsid w:val="00C461E6"/>
    <w:rsid w:val="00C50045"/>
    <w:rsid w:val="00C50771"/>
    <w:rsid w:val="00C508BE"/>
    <w:rsid w:val="00C55FE8"/>
    <w:rsid w:val="00C63EC4"/>
    <w:rsid w:val="00C64CD9"/>
    <w:rsid w:val="00C65151"/>
    <w:rsid w:val="00C66E3B"/>
    <w:rsid w:val="00C670F8"/>
    <w:rsid w:val="00C6780B"/>
    <w:rsid w:val="00C73A90"/>
    <w:rsid w:val="00C76D49"/>
    <w:rsid w:val="00C80AD4"/>
    <w:rsid w:val="00C80B5E"/>
    <w:rsid w:val="00C82055"/>
    <w:rsid w:val="00C85FE1"/>
    <w:rsid w:val="00C8630A"/>
    <w:rsid w:val="00C86519"/>
    <w:rsid w:val="00C9061B"/>
    <w:rsid w:val="00C93EBA"/>
    <w:rsid w:val="00C97A19"/>
    <w:rsid w:val="00C97EF0"/>
    <w:rsid w:val="00CA0BD8"/>
    <w:rsid w:val="00CA2FD7"/>
    <w:rsid w:val="00CA69E3"/>
    <w:rsid w:val="00CA6B28"/>
    <w:rsid w:val="00CA72BB"/>
    <w:rsid w:val="00CA7FF5"/>
    <w:rsid w:val="00CB0531"/>
    <w:rsid w:val="00CB07E5"/>
    <w:rsid w:val="00CB09E0"/>
    <w:rsid w:val="00CB0A70"/>
    <w:rsid w:val="00CB1C14"/>
    <w:rsid w:val="00CB1E7C"/>
    <w:rsid w:val="00CB2EA1"/>
    <w:rsid w:val="00CB2F84"/>
    <w:rsid w:val="00CB3E75"/>
    <w:rsid w:val="00CB43F1"/>
    <w:rsid w:val="00CB4E5A"/>
    <w:rsid w:val="00CB581E"/>
    <w:rsid w:val="00CB6A8A"/>
    <w:rsid w:val="00CB6EDE"/>
    <w:rsid w:val="00CB7CDB"/>
    <w:rsid w:val="00CC41BA"/>
    <w:rsid w:val="00CD09EF"/>
    <w:rsid w:val="00CD1550"/>
    <w:rsid w:val="00CD17C1"/>
    <w:rsid w:val="00CD1C6C"/>
    <w:rsid w:val="00CD37F1"/>
    <w:rsid w:val="00CD3BFC"/>
    <w:rsid w:val="00CD4565"/>
    <w:rsid w:val="00CD6169"/>
    <w:rsid w:val="00CD6D76"/>
    <w:rsid w:val="00CE1C01"/>
    <w:rsid w:val="00CE20BC"/>
    <w:rsid w:val="00CE26C6"/>
    <w:rsid w:val="00CE39E1"/>
    <w:rsid w:val="00CE6984"/>
    <w:rsid w:val="00CF16D8"/>
    <w:rsid w:val="00CF1FD8"/>
    <w:rsid w:val="00CF20D0"/>
    <w:rsid w:val="00CF2D83"/>
    <w:rsid w:val="00CF44A1"/>
    <w:rsid w:val="00CF45F2"/>
    <w:rsid w:val="00CF4FDC"/>
    <w:rsid w:val="00CF6E13"/>
    <w:rsid w:val="00CF7776"/>
    <w:rsid w:val="00D00E9E"/>
    <w:rsid w:val="00D021D2"/>
    <w:rsid w:val="00D061BB"/>
    <w:rsid w:val="00D07BE1"/>
    <w:rsid w:val="00D116C0"/>
    <w:rsid w:val="00D13433"/>
    <w:rsid w:val="00D13D8A"/>
    <w:rsid w:val="00D172C9"/>
    <w:rsid w:val="00D20DA7"/>
    <w:rsid w:val="00D249A5"/>
    <w:rsid w:val="00D275B7"/>
    <w:rsid w:val="00D2793F"/>
    <w:rsid w:val="00D279D8"/>
    <w:rsid w:val="00D27C8E"/>
    <w:rsid w:val="00D3026A"/>
    <w:rsid w:val="00D32D62"/>
    <w:rsid w:val="00D361C3"/>
    <w:rsid w:val="00D3621B"/>
    <w:rsid w:val="00D36E44"/>
    <w:rsid w:val="00D40205"/>
    <w:rsid w:val="00D40C72"/>
    <w:rsid w:val="00D41021"/>
    <w:rsid w:val="00D41082"/>
    <w:rsid w:val="00D4141B"/>
    <w:rsid w:val="00D4145D"/>
    <w:rsid w:val="00D425CC"/>
    <w:rsid w:val="00D4460B"/>
    <w:rsid w:val="00D458F0"/>
    <w:rsid w:val="00D50668"/>
    <w:rsid w:val="00D50B3B"/>
    <w:rsid w:val="00D51C1C"/>
    <w:rsid w:val="00D51FCC"/>
    <w:rsid w:val="00D53C9D"/>
    <w:rsid w:val="00D5467F"/>
    <w:rsid w:val="00D55837"/>
    <w:rsid w:val="00D56A9F"/>
    <w:rsid w:val="00D57BA2"/>
    <w:rsid w:val="00D60F51"/>
    <w:rsid w:val="00D60FAC"/>
    <w:rsid w:val="00D65E43"/>
    <w:rsid w:val="00D6730A"/>
    <w:rsid w:val="00D674A6"/>
    <w:rsid w:val="00D67C54"/>
    <w:rsid w:val="00D708FC"/>
    <w:rsid w:val="00D7168E"/>
    <w:rsid w:val="00D72719"/>
    <w:rsid w:val="00D73F9D"/>
    <w:rsid w:val="00D74B7C"/>
    <w:rsid w:val="00D76068"/>
    <w:rsid w:val="00D76B01"/>
    <w:rsid w:val="00D804A2"/>
    <w:rsid w:val="00D84704"/>
    <w:rsid w:val="00D84BF9"/>
    <w:rsid w:val="00D8517D"/>
    <w:rsid w:val="00D921FD"/>
    <w:rsid w:val="00D93714"/>
    <w:rsid w:val="00D94034"/>
    <w:rsid w:val="00D95424"/>
    <w:rsid w:val="00D96717"/>
    <w:rsid w:val="00DA4084"/>
    <w:rsid w:val="00DA56ED"/>
    <w:rsid w:val="00DA5A54"/>
    <w:rsid w:val="00DA5C0D"/>
    <w:rsid w:val="00DB423C"/>
    <w:rsid w:val="00DB4E26"/>
    <w:rsid w:val="00DB714B"/>
    <w:rsid w:val="00DC1025"/>
    <w:rsid w:val="00DC10F6"/>
    <w:rsid w:val="00DC115D"/>
    <w:rsid w:val="00DC1EB8"/>
    <w:rsid w:val="00DC3E45"/>
    <w:rsid w:val="00DC4598"/>
    <w:rsid w:val="00DD0722"/>
    <w:rsid w:val="00DD0B3D"/>
    <w:rsid w:val="00DD212F"/>
    <w:rsid w:val="00DE18F5"/>
    <w:rsid w:val="00DE73D2"/>
    <w:rsid w:val="00DF5BFB"/>
    <w:rsid w:val="00DF5CD6"/>
    <w:rsid w:val="00E022DA"/>
    <w:rsid w:val="00E032A1"/>
    <w:rsid w:val="00E03BCB"/>
    <w:rsid w:val="00E124DC"/>
    <w:rsid w:val="00E12EB5"/>
    <w:rsid w:val="00E1552B"/>
    <w:rsid w:val="00E15A41"/>
    <w:rsid w:val="00E16825"/>
    <w:rsid w:val="00E22D68"/>
    <w:rsid w:val="00E247D9"/>
    <w:rsid w:val="00E258D8"/>
    <w:rsid w:val="00E26DDF"/>
    <w:rsid w:val="00E270E5"/>
    <w:rsid w:val="00E30167"/>
    <w:rsid w:val="00E32C2B"/>
    <w:rsid w:val="00E33493"/>
    <w:rsid w:val="00E37922"/>
    <w:rsid w:val="00E406DF"/>
    <w:rsid w:val="00E415D3"/>
    <w:rsid w:val="00E469E4"/>
    <w:rsid w:val="00E475C3"/>
    <w:rsid w:val="00E509B0"/>
    <w:rsid w:val="00E50B11"/>
    <w:rsid w:val="00E54246"/>
    <w:rsid w:val="00E55956"/>
    <w:rsid w:val="00E55D8E"/>
    <w:rsid w:val="00E6641E"/>
    <w:rsid w:val="00E66F18"/>
    <w:rsid w:val="00E67239"/>
    <w:rsid w:val="00E70856"/>
    <w:rsid w:val="00E70F32"/>
    <w:rsid w:val="00E727DE"/>
    <w:rsid w:val="00E72952"/>
    <w:rsid w:val="00E74A30"/>
    <w:rsid w:val="00E77778"/>
    <w:rsid w:val="00E77B7E"/>
    <w:rsid w:val="00E77BA8"/>
    <w:rsid w:val="00E8139F"/>
    <w:rsid w:val="00E82DF1"/>
    <w:rsid w:val="00E84754"/>
    <w:rsid w:val="00E8535E"/>
    <w:rsid w:val="00E86349"/>
    <w:rsid w:val="00E90CAA"/>
    <w:rsid w:val="00E93339"/>
    <w:rsid w:val="00E96532"/>
    <w:rsid w:val="00E973A0"/>
    <w:rsid w:val="00EA1688"/>
    <w:rsid w:val="00EA1AFC"/>
    <w:rsid w:val="00EA2317"/>
    <w:rsid w:val="00EA3A7D"/>
    <w:rsid w:val="00EA4C83"/>
    <w:rsid w:val="00EB0A37"/>
    <w:rsid w:val="00EB2B82"/>
    <w:rsid w:val="00EB763D"/>
    <w:rsid w:val="00EB7EC2"/>
    <w:rsid w:val="00EB7FE4"/>
    <w:rsid w:val="00EC0A92"/>
    <w:rsid w:val="00EC1DA0"/>
    <w:rsid w:val="00EC329B"/>
    <w:rsid w:val="00EC5EB9"/>
    <w:rsid w:val="00EC6006"/>
    <w:rsid w:val="00EC71A6"/>
    <w:rsid w:val="00EC73EB"/>
    <w:rsid w:val="00ED592E"/>
    <w:rsid w:val="00ED6ABD"/>
    <w:rsid w:val="00ED72E1"/>
    <w:rsid w:val="00EE2753"/>
    <w:rsid w:val="00EE37E9"/>
    <w:rsid w:val="00EE3C0F"/>
    <w:rsid w:val="00EE5EB8"/>
    <w:rsid w:val="00EE66E5"/>
    <w:rsid w:val="00EE6810"/>
    <w:rsid w:val="00EF1601"/>
    <w:rsid w:val="00EF21FE"/>
    <w:rsid w:val="00EF2A7F"/>
    <w:rsid w:val="00EF2D58"/>
    <w:rsid w:val="00EF37C2"/>
    <w:rsid w:val="00EF4803"/>
    <w:rsid w:val="00EF5127"/>
    <w:rsid w:val="00F0168C"/>
    <w:rsid w:val="00F02290"/>
    <w:rsid w:val="00F03EAC"/>
    <w:rsid w:val="00F04B7C"/>
    <w:rsid w:val="00F077C9"/>
    <w:rsid w:val="00F078B5"/>
    <w:rsid w:val="00F13DCE"/>
    <w:rsid w:val="00F14024"/>
    <w:rsid w:val="00F14FA3"/>
    <w:rsid w:val="00F15DB1"/>
    <w:rsid w:val="00F24297"/>
    <w:rsid w:val="00F2564A"/>
    <w:rsid w:val="00F25761"/>
    <w:rsid w:val="00F259D7"/>
    <w:rsid w:val="00F32482"/>
    <w:rsid w:val="00F32D05"/>
    <w:rsid w:val="00F34BFC"/>
    <w:rsid w:val="00F35263"/>
    <w:rsid w:val="00F35E34"/>
    <w:rsid w:val="00F403BF"/>
    <w:rsid w:val="00F4342F"/>
    <w:rsid w:val="00F45227"/>
    <w:rsid w:val="00F46B18"/>
    <w:rsid w:val="00F5045C"/>
    <w:rsid w:val="00F520C7"/>
    <w:rsid w:val="00F53AEA"/>
    <w:rsid w:val="00F547AF"/>
    <w:rsid w:val="00F55AC7"/>
    <w:rsid w:val="00F55FC9"/>
    <w:rsid w:val="00F563CD"/>
    <w:rsid w:val="00F5663B"/>
    <w:rsid w:val="00F5674D"/>
    <w:rsid w:val="00F6392C"/>
    <w:rsid w:val="00F64256"/>
    <w:rsid w:val="00F66093"/>
    <w:rsid w:val="00F66518"/>
    <w:rsid w:val="00F66657"/>
    <w:rsid w:val="00F6751E"/>
    <w:rsid w:val="00F70848"/>
    <w:rsid w:val="00F73A60"/>
    <w:rsid w:val="00F8015D"/>
    <w:rsid w:val="00F829C7"/>
    <w:rsid w:val="00F834AA"/>
    <w:rsid w:val="00F848D6"/>
    <w:rsid w:val="00F859AE"/>
    <w:rsid w:val="00F9071F"/>
    <w:rsid w:val="00F91F72"/>
    <w:rsid w:val="00F922B2"/>
    <w:rsid w:val="00F943C8"/>
    <w:rsid w:val="00F96B28"/>
    <w:rsid w:val="00FA1564"/>
    <w:rsid w:val="00FA41B4"/>
    <w:rsid w:val="00FA4315"/>
    <w:rsid w:val="00FA5DDD"/>
    <w:rsid w:val="00FA6255"/>
    <w:rsid w:val="00FA723B"/>
    <w:rsid w:val="00FA744B"/>
    <w:rsid w:val="00FA7644"/>
    <w:rsid w:val="00FB0647"/>
    <w:rsid w:val="00FB1C63"/>
    <w:rsid w:val="00FB1FA3"/>
    <w:rsid w:val="00FB43A8"/>
    <w:rsid w:val="00FB4D12"/>
    <w:rsid w:val="00FB5279"/>
    <w:rsid w:val="00FB62AE"/>
    <w:rsid w:val="00FB6B8F"/>
    <w:rsid w:val="00FC069A"/>
    <w:rsid w:val="00FC08A9"/>
    <w:rsid w:val="00FC0BA0"/>
    <w:rsid w:val="00FC7600"/>
    <w:rsid w:val="00FD0385"/>
    <w:rsid w:val="00FD0B7B"/>
    <w:rsid w:val="00FD1A46"/>
    <w:rsid w:val="00FD4C08"/>
    <w:rsid w:val="00FD6002"/>
    <w:rsid w:val="00FE04DE"/>
    <w:rsid w:val="00FE1DCC"/>
    <w:rsid w:val="00FE1DD4"/>
    <w:rsid w:val="00FE203A"/>
    <w:rsid w:val="00FE2B19"/>
    <w:rsid w:val="00FE6F09"/>
    <w:rsid w:val="00FF0538"/>
    <w:rsid w:val="00FF5B88"/>
    <w:rsid w:val="00FF6BA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295E3C34"/>
  <w15:docId w15:val="{2D2A4D3C-8ECB-4B69-B983-9677EC209615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sv-SE" w:eastAsia="en-US" w:bidi="ar-SA"/>
      </w:rPr>
    </w:rPrDefault>
    <w:pPrDefault>
      <w:pPr>
        <w:spacing w:after="24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qFormat="1"/>
    <w:lsdException w:name="heading 6" w:semiHidden="1" w:uiPriority="9" w:qFormat="1"/>
    <w:lsdException w:name="heading 7" w:semiHidden="1" w:uiPriority="9" w:qFormat="1"/>
    <w:lsdException w:name="heading 8" w:semiHidden="1" w:uiPriority="9" w:qFormat="1"/>
    <w:lsdException w:name="heading 9" w:semiHidden="1" w:uiPriority="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uiPriority="39"/>
    <w:lsdException w:name="toc 3" w:uiPriority="39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uiPriority="6"/>
    <w:lsdException w:name="List Number" w:uiPriority="6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uiPriority="6"/>
    <w:lsdException w:name="List Bullet 3" w:uiPriority="6"/>
    <w:lsdException w:name="List Bullet 4" w:semiHidden="1" w:unhideWhenUsed="1"/>
    <w:lsdException w:name="List Bullet 5" w:semiHidden="1" w:unhideWhenUsed="1"/>
    <w:lsdException w:name="List Number 2" w:uiPriority="6"/>
    <w:lsdException w:name="List Number 3" w:uiPriority="6"/>
    <w:lsdException w:name="List Number 4" w:semiHidden="1" w:unhideWhenUsed="1"/>
    <w:lsdException w:name="List Number 5" w:semiHidden="1" w:unhideWhenUsed="1"/>
    <w:lsdException w:name="Title" w:uiPriority="1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uiPriority="0" w:qFormat="1"/>
    <w:lsdException w:name="Body Text Indent" w:uiPriority="0" w:qFormat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uiPriority="22" w:qFormat="1"/>
    <w:lsdException w:name="Emphasis" w:semiHidden="1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qFormat="1"/>
    <w:lsdException w:name="Quote" w:semiHidden="1" w:uiPriority="29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semiHidden="1" w:uiPriority="21" w:qFormat="1"/>
    <w:lsdException w:name="Subtle Reference" w:semiHidden="1" w:uiPriority="31" w:qFormat="1"/>
    <w:lsdException w:name="Intense Reference" w:semiHidden="1" w:uiPriority="32" w:qFormat="1"/>
    <w:lsdException w:name="Book Title" w:semiHidden="1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semiHidden/>
    <w:qFormat/>
    <w:rsid w:val="006338D8"/>
  </w:style>
  <w:style w:type="paragraph" w:styleId="Rubrik1">
    <w:name w:val="heading 1"/>
    <w:basedOn w:val="Brdtext"/>
    <w:next w:val="Brdtext"/>
    <w:link w:val="Rubrik1Char"/>
    <w:uiPriority w:val="1"/>
    <w:qFormat/>
    <w:rsid w:val="00CA7FF5"/>
    <w:pPr>
      <w:keepNext/>
      <w:keepLines/>
      <w:numPr>
        <w:numId w:val="2"/>
      </w:numPr>
      <w:tabs>
        <w:tab w:val="num" w:pos="360"/>
      </w:tabs>
      <w:spacing w:before="320" w:after="80"/>
      <w:outlineLvl w:val="0"/>
    </w:pPr>
    <w:rPr>
      <w:rFonts w:asciiTheme="majorHAnsi" w:eastAsiaTheme="majorEastAsia" w:hAnsiTheme="majorHAnsi" w:cstheme="majorBidi"/>
      <w:sz w:val="24"/>
      <w:szCs w:val="32"/>
    </w:rPr>
  </w:style>
  <w:style w:type="paragraph" w:styleId="Rubrik2">
    <w:name w:val="heading 2"/>
    <w:basedOn w:val="Brdtext"/>
    <w:next w:val="Brdtext"/>
    <w:link w:val="Rubrik2Char"/>
    <w:uiPriority w:val="1"/>
    <w:qFormat/>
    <w:rsid w:val="00CA7FF5"/>
    <w:pPr>
      <w:keepNext/>
      <w:keepLines/>
      <w:numPr>
        <w:ilvl w:val="1"/>
        <w:numId w:val="2"/>
      </w:numPr>
      <w:spacing w:before="320" w:after="80"/>
      <w:outlineLvl w:val="1"/>
    </w:pPr>
    <w:rPr>
      <w:rFonts w:asciiTheme="majorHAnsi" w:eastAsiaTheme="majorEastAsia" w:hAnsiTheme="majorHAnsi" w:cstheme="majorBidi"/>
      <w:b/>
      <w:szCs w:val="26"/>
    </w:rPr>
  </w:style>
  <w:style w:type="paragraph" w:styleId="Rubrik3">
    <w:name w:val="heading 3"/>
    <w:basedOn w:val="Brdtext"/>
    <w:next w:val="Brdtext"/>
    <w:link w:val="Rubrik3Char"/>
    <w:uiPriority w:val="1"/>
    <w:qFormat/>
    <w:rsid w:val="00CA7FF5"/>
    <w:pPr>
      <w:keepNext/>
      <w:keepLines/>
      <w:numPr>
        <w:ilvl w:val="2"/>
        <w:numId w:val="2"/>
      </w:numPr>
      <w:spacing w:before="320" w:after="80"/>
      <w:outlineLvl w:val="2"/>
    </w:pPr>
    <w:rPr>
      <w:rFonts w:asciiTheme="majorHAnsi" w:eastAsiaTheme="majorEastAsia" w:hAnsiTheme="majorHAnsi" w:cstheme="majorBidi"/>
      <w:szCs w:val="24"/>
    </w:rPr>
  </w:style>
  <w:style w:type="paragraph" w:styleId="Rubrik4">
    <w:name w:val="heading 4"/>
    <w:basedOn w:val="Normal"/>
    <w:next w:val="Brdtext"/>
    <w:link w:val="Rubrik4Char"/>
    <w:uiPriority w:val="1"/>
    <w:unhideWhenUsed/>
    <w:qFormat/>
    <w:rsid w:val="00CA7FF5"/>
    <w:pPr>
      <w:keepNext/>
      <w:keepLines/>
      <w:numPr>
        <w:ilvl w:val="3"/>
        <w:numId w:val="2"/>
      </w:numPr>
      <w:tabs>
        <w:tab w:val="num" w:pos="360"/>
      </w:tabs>
      <w:spacing w:before="320" w:after="80"/>
      <w:outlineLvl w:val="3"/>
    </w:pPr>
    <w:rPr>
      <w:rFonts w:asciiTheme="majorHAnsi" w:eastAsiaTheme="majorEastAsia" w:hAnsiTheme="majorHAnsi" w:cstheme="majorBidi"/>
      <w:b/>
      <w:iCs/>
      <w:sz w:val="20"/>
    </w:rPr>
  </w:style>
  <w:style w:type="paragraph" w:styleId="Rubrik5">
    <w:name w:val="heading 5"/>
    <w:basedOn w:val="Normal"/>
    <w:next w:val="Brdtext"/>
    <w:link w:val="Rubrik5Char"/>
    <w:uiPriority w:val="1"/>
    <w:unhideWhenUsed/>
    <w:qFormat/>
    <w:rsid w:val="00CA7FF5"/>
    <w:pPr>
      <w:keepNext/>
      <w:keepLines/>
      <w:spacing w:before="320" w:after="80"/>
      <w:outlineLvl w:val="4"/>
    </w:pPr>
    <w:rPr>
      <w:rFonts w:asciiTheme="majorHAnsi" w:eastAsiaTheme="majorEastAsia" w:hAnsiTheme="majorHAnsi" w:cstheme="majorBidi"/>
      <w:sz w:val="20"/>
    </w:rPr>
  </w:style>
  <w:style w:type="paragraph" w:styleId="Rubrik6">
    <w:name w:val="heading 6"/>
    <w:basedOn w:val="Normal"/>
    <w:next w:val="Normal"/>
    <w:link w:val="Rubrik6Char"/>
    <w:uiPriority w:val="9"/>
    <w:semiHidden/>
    <w:qFormat/>
    <w:rsid w:val="00573DFD"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0D1727" w:themeColor="accent1" w:themeShade="7F"/>
    </w:rPr>
  </w:style>
  <w:style w:type="paragraph" w:styleId="Rubrik7">
    <w:name w:val="heading 7"/>
    <w:basedOn w:val="Normal"/>
    <w:next w:val="Normal"/>
    <w:link w:val="Rubrik7Char"/>
    <w:uiPriority w:val="9"/>
    <w:semiHidden/>
    <w:qFormat/>
    <w:rsid w:val="00573DFD"/>
    <w:pPr>
      <w:keepNext/>
      <w:keepLines/>
      <w:spacing w:before="40" w:after="0"/>
      <w:outlineLvl w:val="6"/>
    </w:pPr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paragraph" w:styleId="Rubrik8">
    <w:name w:val="heading 8"/>
    <w:basedOn w:val="Normal"/>
    <w:next w:val="Normal"/>
    <w:link w:val="Rubrik8Char"/>
    <w:uiPriority w:val="9"/>
    <w:semiHidden/>
    <w:qFormat/>
    <w:rsid w:val="00573DFD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Rubrik9">
    <w:name w:val="heading 9"/>
    <w:basedOn w:val="Normal"/>
    <w:next w:val="Normal"/>
    <w:link w:val="Rubrik9Char"/>
    <w:uiPriority w:val="9"/>
    <w:semiHidden/>
    <w:qFormat/>
    <w:rsid w:val="00573DFD"/>
    <w:pPr>
      <w:keepNext/>
      <w:keepLines/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styleId="Brdtext">
    <w:name w:val="Body Text"/>
    <w:basedOn w:val="Normal"/>
    <w:link w:val="BrdtextChar"/>
    <w:qFormat/>
    <w:rsid w:val="00CC41BA"/>
    <w:pPr>
      <w:tabs>
        <w:tab w:val="left" w:pos="1701"/>
        <w:tab w:val="left" w:pos="3600"/>
        <w:tab w:val="left" w:pos="5387"/>
      </w:tabs>
    </w:pPr>
  </w:style>
  <w:style w:type="character" w:customStyle="1" w:styleId="BrdtextChar">
    <w:name w:val="Brödtext Char"/>
    <w:basedOn w:val="Standardstycketeckensnitt"/>
    <w:link w:val="Brdtext"/>
    <w:rsid w:val="00E022DA"/>
  </w:style>
  <w:style w:type="paragraph" w:styleId="Brdtextmedindrag">
    <w:name w:val="Body Text Indent"/>
    <w:basedOn w:val="Normal"/>
    <w:link w:val="BrdtextmedindragChar"/>
    <w:qFormat/>
    <w:rsid w:val="0049768A"/>
    <w:pPr>
      <w:tabs>
        <w:tab w:val="left" w:pos="1701"/>
        <w:tab w:val="left" w:pos="3600"/>
        <w:tab w:val="left" w:pos="5387"/>
      </w:tabs>
      <w:ind w:firstLine="284"/>
    </w:pPr>
  </w:style>
  <w:style w:type="character" w:customStyle="1" w:styleId="BrdtextmedindragChar">
    <w:name w:val="Brödtext med indrag Char"/>
    <w:basedOn w:val="Standardstycketeckensnitt"/>
    <w:link w:val="Brdtextmedindrag"/>
    <w:rsid w:val="0049768A"/>
  </w:style>
  <w:style w:type="character" w:customStyle="1" w:styleId="Rubrik1Char">
    <w:name w:val="Rubrik 1 Char"/>
    <w:basedOn w:val="Standardstycketeckensnitt"/>
    <w:link w:val="Rubrik1"/>
    <w:uiPriority w:val="1"/>
    <w:rsid w:val="00CA7FF5"/>
    <w:rPr>
      <w:rFonts w:asciiTheme="majorHAnsi" w:eastAsiaTheme="majorEastAsia" w:hAnsiTheme="majorHAnsi" w:cstheme="majorBidi"/>
      <w:sz w:val="24"/>
      <w:szCs w:val="32"/>
    </w:rPr>
  </w:style>
  <w:style w:type="paragraph" w:styleId="Rubrik">
    <w:name w:val="Title"/>
    <w:basedOn w:val="Normal"/>
    <w:next w:val="Brdtext"/>
    <w:link w:val="RubrikChar"/>
    <w:uiPriority w:val="1"/>
    <w:qFormat/>
    <w:rsid w:val="009E4DCA"/>
    <w:pPr>
      <w:keepNext/>
      <w:keepLines/>
      <w:spacing w:after="600"/>
      <w:contextualSpacing/>
      <w:outlineLvl w:val="0"/>
    </w:pPr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Char">
    <w:name w:val="Rubrik Char"/>
    <w:basedOn w:val="Standardstycketeckensnitt"/>
    <w:link w:val="Rubrik"/>
    <w:uiPriority w:val="1"/>
    <w:rsid w:val="009E4DCA"/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2Char">
    <w:name w:val="Rubrik 2 Char"/>
    <w:basedOn w:val="Standardstycketeckensnitt"/>
    <w:link w:val="Rubrik2"/>
    <w:uiPriority w:val="1"/>
    <w:rsid w:val="00CA7FF5"/>
    <w:rPr>
      <w:rFonts w:asciiTheme="majorHAnsi" w:eastAsiaTheme="majorEastAsia" w:hAnsiTheme="majorHAnsi" w:cstheme="majorBidi"/>
      <w:b/>
      <w:szCs w:val="26"/>
    </w:rPr>
  </w:style>
  <w:style w:type="character" w:customStyle="1" w:styleId="Rubrik3Char">
    <w:name w:val="Rubrik 3 Char"/>
    <w:basedOn w:val="Standardstycketeckensnitt"/>
    <w:link w:val="Rubrik3"/>
    <w:uiPriority w:val="1"/>
    <w:rsid w:val="00CA7FF5"/>
    <w:rPr>
      <w:rFonts w:asciiTheme="majorHAnsi" w:eastAsiaTheme="majorEastAsia" w:hAnsiTheme="majorHAnsi" w:cstheme="majorBidi"/>
      <w:szCs w:val="24"/>
    </w:rPr>
  </w:style>
  <w:style w:type="paragraph" w:customStyle="1" w:styleId="Rubrik1utannumrering">
    <w:name w:val="Rubrik 1 utan numrering"/>
    <w:basedOn w:val="Rubrik1"/>
    <w:next w:val="Brdtext"/>
    <w:uiPriority w:val="1"/>
    <w:qFormat/>
    <w:rsid w:val="00CA7FF5"/>
    <w:pPr>
      <w:numPr>
        <w:numId w:val="0"/>
      </w:numPr>
    </w:pPr>
  </w:style>
  <w:style w:type="paragraph" w:customStyle="1" w:styleId="Rubrik2utannumrering">
    <w:name w:val="Rubrik 2 utan numrering"/>
    <w:basedOn w:val="Rubrik2"/>
    <w:next w:val="Brdtext"/>
    <w:uiPriority w:val="1"/>
    <w:qFormat/>
    <w:rsid w:val="00192E34"/>
    <w:pPr>
      <w:numPr>
        <w:ilvl w:val="0"/>
        <w:numId w:val="0"/>
      </w:numPr>
    </w:pPr>
  </w:style>
  <w:style w:type="paragraph" w:customStyle="1" w:styleId="Rubrik3utannumrering">
    <w:name w:val="Rubrik 3 utan numrering"/>
    <w:basedOn w:val="Rubrik3"/>
    <w:next w:val="Brdtext"/>
    <w:uiPriority w:val="1"/>
    <w:qFormat/>
    <w:rsid w:val="00192E34"/>
    <w:pPr>
      <w:numPr>
        <w:ilvl w:val="0"/>
        <w:numId w:val="0"/>
      </w:numPr>
    </w:pPr>
  </w:style>
  <w:style w:type="character" w:customStyle="1" w:styleId="Rubrik4Char">
    <w:name w:val="Rubrik 4 Char"/>
    <w:basedOn w:val="Standardstycketeckensnitt"/>
    <w:link w:val="Rubrik4"/>
    <w:uiPriority w:val="1"/>
    <w:rsid w:val="00E022DA"/>
    <w:rPr>
      <w:rFonts w:asciiTheme="majorHAnsi" w:eastAsiaTheme="majorEastAsia" w:hAnsiTheme="majorHAnsi" w:cstheme="majorBidi"/>
      <w:b/>
      <w:iCs/>
      <w:sz w:val="20"/>
    </w:rPr>
  </w:style>
  <w:style w:type="paragraph" w:customStyle="1" w:styleId="Brdtextutanavstnd">
    <w:name w:val="Brödtext utan avstånd"/>
    <w:basedOn w:val="Normal"/>
    <w:qFormat/>
    <w:rsid w:val="00CC41BA"/>
    <w:pPr>
      <w:tabs>
        <w:tab w:val="left" w:pos="1701"/>
        <w:tab w:val="left" w:pos="3600"/>
        <w:tab w:val="left" w:pos="5387"/>
      </w:tabs>
      <w:spacing w:after="0"/>
    </w:pPr>
  </w:style>
  <w:style w:type="paragraph" w:customStyle="1" w:styleId="Rubrik4utannumrering">
    <w:name w:val="Rubrik 4 utan numrering"/>
    <w:basedOn w:val="Rubrik4"/>
    <w:next w:val="Brdtext"/>
    <w:uiPriority w:val="1"/>
    <w:qFormat/>
    <w:rsid w:val="00485601"/>
    <w:pPr>
      <w:numPr>
        <w:ilvl w:val="0"/>
        <w:numId w:val="0"/>
      </w:numPr>
    </w:pPr>
  </w:style>
  <w:style w:type="paragraph" w:customStyle="1" w:styleId="Rubrik5utannumrering">
    <w:name w:val="Rubrik 5 utan numrering"/>
    <w:basedOn w:val="Rubrik5"/>
    <w:next w:val="Brdtext"/>
    <w:uiPriority w:val="1"/>
    <w:qFormat/>
    <w:rsid w:val="00485601"/>
  </w:style>
  <w:style w:type="paragraph" w:styleId="Beskrivning">
    <w:name w:val="caption"/>
    <w:basedOn w:val="Normal"/>
    <w:next w:val="Normal"/>
    <w:uiPriority w:val="35"/>
    <w:semiHidden/>
    <w:qFormat/>
    <w:rsid w:val="00AB6F47"/>
    <w:pPr>
      <w:keepLines/>
      <w:tabs>
        <w:tab w:val="left" w:pos="1701"/>
        <w:tab w:val="left" w:pos="3600"/>
        <w:tab w:val="left" w:pos="5387"/>
      </w:tabs>
      <w:spacing w:before="100" w:line="240" w:lineRule="auto"/>
      <w:textboxTightWrap w:val="firstLineOnly"/>
    </w:pPr>
    <w:rPr>
      <w:rFonts w:asciiTheme="majorHAnsi" w:hAnsiTheme="majorHAnsi" w:cstheme="majorHAnsi"/>
      <w:iCs/>
      <w:spacing w:val="6"/>
      <w:sz w:val="14"/>
      <w:szCs w:val="18"/>
    </w:rPr>
  </w:style>
  <w:style w:type="character" w:customStyle="1" w:styleId="Rubrik5Char">
    <w:name w:val="Rubrik 5 Char"/>
    <w:basedOn w:val="Standardstycketeckensnitt"/>
    <w:link w:val="Rubrik5"/>
    <w:uiPriority w:val="1"/>
    <w:rsid w:val="00E022DA"/>
    <w:rPr>
      <w:rFonts w:asciiTheme="majorHAnsi" w:eastAsiaTheme="majorEastAsia" w:hAnsiTheme="majorHAnsi" w:cstheme="majorBidi"/>
      <w:sz w:val="20"/>
    </w:rPr>
  </w:style>
  <w:style w:type="numbering" w:customStyle="1" w:styleId="RKNumreraderubriker">
    <w:name w:val="RK Numrerade rubriker"/>
    <w:uiPriority w:val="99"/>
    <w:rsid w:val="00192E34"/>
    <w:pPr>
      <w:numPr>
        <w:numId w:val="1"/>
      </w:numPr>
    </w:pPr>
  </w:style>
  <w:style w:type="paragraph" w:styleId="Sidhuvud">
    <w:name w:val="header"/>
    <w:basedOn w:val="Normal"/>
    <w:link w:val="SidhuvudChar"/>
    <w:uiPriority w:val="99"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9"/>
    </w:rPr>
  </w:style>
  <w:style w:type="character" w:customStyle="1" w:styleId="SidhuvudChar">
    <w:name w:val="Sidhuvud Char"/>
    <w:basedOn w:val="Standardstycketeckensnitt"/>
    <w:link w:val="Sidhuvud"/>
    <w:uiPriority w:val="99"/>
    <w:rsid w:val="00E26DDF"/>
    <w:rPr>
      <w:rFonts w:asciiTheme="majorHAnsi" w:hAnsiTheme="majorHAnsi"/>
      <w:sz w:val="19"/>
    </w:rPr>
  </w:style>
  <w:style w:type="paragraph" w:styleId="Sidfot">
    <w:name w:val="footer"/>
    <w:basedOn w:val="Normal"/>
    <w:link w:val="SidfotChar"/>
    <w:uiPriority w:val="99"/>
    <w:semiHidden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6"/>
    </w:rPr>
  </w:style>
  <w:style w:type="character" w:customStyle="1" w:styleId="SidfotChar">
    <w:name w:val="Sidfot Char"/>
    <w:basedOn w:val="Standardstycketeckensnitt"/>
    <w:link w:val="Sidfot"/>
    <w:uiPriority w:val="99"/>
    <w:semiHidden/>
    <w:rsid w:val="00E022DA"/>
    <w:rPr>
      <w:rFonts w:asciiTheme="majorHAnsi" w:hAnsiTheme="majorHAnsi"/>
      <w:sz w:val="16"/>
    </w:rPr>
  </w:style>
  <w:style w:type="paragraph" w:styleId="Innehll2">
    <w:name w:val="toc 2"/>
    <w:basedOn w:val="Normal"/>
    <w:next w:val="Brdtext"/>
    <w:uiPriority w:val="39"/>
    <w:semiHidden/>
    <w:rsid w:val="00EE66E5"/>
    <w:pPr>
      <w:tabs>
        <w:tab w:val="right" w:leader="dot" w:pos="7371"/>
      </w:tabs>
      <w:spacing w:after="0" w:line="240" w:lineRule="auto"/>
    </w:pPr>
  </w:style>
  <w:style w:type="character" w:styleId="Sidnummer">
    <w:name w:val="page number"/>
    <w:basedOn w:val="SidfotChar"/>
    <w:uiPriority w:val="99"/>
    <w:semiHidden/>
    <w:rsid w:val="00B84409"/>
    <w:rPr>
      <w:rFonts w:asciiTheme="majorHAnsi" w:hAnsiTheme="majorHAnsi"/>
      <w:noProof w:val="0"/>
      <w:sz w:val="17"/>
    </w:rPr>
  </w:style>
  <w:style w:type="paragraph" w:styleId="Innehll1">
    <w:name w:val="toc 1"/>
    <w:basedOn w:val="Normal"/>
    <w:next w:val="Brdtext"/>
    <w:uiPriority w:val="39"/>
    <w:semiHidden/>
    <w:rsid w:val="00360397"/>
    <w:pPr>
      <w:tabs>
        <w:tab w:val="right" w:leader="dot" w:pos="7371"/>
      </w:tabs>
      <w:spacing w:before="240" w:after="100" w:line="240" w:lineRule="auto"/>
    </w:pPr>
    <w:rPr>
      <w:rFonts w:asciiTheme="majorHAnsi" w:hAnsiTheme="majorHAnsi"/>
      <w:sz w:val="24"/>
    </w:rPr>
  </w:style>
  <w:style w:type="paragraph" w:styleId="Innehll3">
    <w:name w:val="toc 3"/>
    <w:basedOn w:val="Normal"/>
    <w:next w:val="Brdtext"/>
    <w:uiPriority w:val="28"/>
    <w:semiHidden/>
    <w:rsid w:val="00EE66E5"/>
    <w:pPr>
      <w:tabs>
        <w:tab w:val="right" w:leader="dot" w:pos="7371"/>
      </w:tabs>
      <w:spacing w:after="0" w:line="240" w:lineRule="auto"/>
      <w:ind w:left="284"/>
    </w:pPr>
  </w:style>
  <w:style w:type="character" w:styleId="Hyperlnk">
    <w:name w:val="Hyperlink"/>
    <w:basedOn w:val="Standardstycketeckensnitt"/>
    <w:uiPriority w:val="99"/>
    <w:rsid w:val="000C61D1"/>
    <w:rPr>
      <w:noProof w:val="0"/>
      <w:color w:val="0563C1" w:themeColor="hyperlink"/>
      <w:u w:val="single"/>
    </w:rPr>
  </w:style>
  <w:style w:type="paragraph" w:styleId="Innehllsfrteckningsrubrik">
    <w:name w:val="TOC Heading"/>
    <w:basedOn w:val="Rubrik1utannumrering"/>
    <w:next w:val="Normal"/>
    <w:uiPriority w:val="39"/>
    <w:semiHidden/>
    <w:qFormat/>
    <w:rsid w:val="004F6525"/>
    <w:pPr>
      <w:outlineLvl w:val="9"/>
    </w:pPr>
  </w:style>
  <w:style w:type="table" w:styleId="Tabellrutnt">
    <w:name w:val="Table Grid"/>
    <w:aliases w:val="Ärendeförteckning"/>
    <w:basedOn w:val="Normaltabell"/>
    <w:uiPriority w:val="39"/>
    <w:rsid w:val="008D4508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Fotnotstext">
    <w:name w:val="footnote text"/>
    <w:basedOn w:val="Normal"/>
    <w:link w:val="FotnotstextChar"/>
    <w:uiPriority w:val="99"/>
    <w:semiHidden/>
    <w:rsid w:val="00AB6F47"/>
    <w:pPr>
      <w:keepLines/>
      <w:tabs>
        <w:tab w:val="left" w:pos="1701"/>
        <w:tab w:val="left" w:pos="3600"/>
        <w:tab w:val="left" w:pos="5387"/>
      </w:tabs>
      <w:spacing w:before="100" w:after="0" w:line="240" w:lineRule="auto"/>
      <w:textboxTightWrap w:val="firstLineOnly"/>
    </w:pPr>
    <w:rPr>
      <w:rFonts w:asciiTheme="majorHAnsi" w:hAnsiTheme="majorHAnsi" w:cstheme="majorHAnsi"/>
      <w:spacing w:val="6"/>
      <w:sz w:val="14"/>
      <w:szCs w:val="20"/>
    </w:rPr>
  </w:style>
  <w:style w:type="character" w:customStyle="1" w:styleId="FotnotstextChar">
    <w:name w:val="Fotnotstext Char"/>
    <w:basedOn w:val="Standardstycketeckensnitt"/>
    <w:link w:val="Fotnotstext"/>
    <w:uiPriority w:val="99"/>
    <w:semiHidden/>
    <w:rsid w:val="00E022DA"/>
    <w:rPr>
      <w:rFonts w:asciiTheme="majorHAnsi" w:hAnsiTheme="majorHAnsi" w:cstheme="majorHAnsi"/>
      <w:spacing w:val="6"/>
      <w:sz w:val="14"/>
      <w:szCs w:val="20"/>
    </w:rPr>
  </w:style>
  <w:style w:type="character" w:styleId="Fotnotsreferens">
    <w:name w:val="footnote reference"/>
    <w:basedOn w:val="Standardstycketeckensnitt"/>
    <w:uiPriority w:val="99"/>
    <w:semiHidden/>
    <w:unhideWhenUsed/>
    <w:rsid w:val="00672F6F"/>
    <w:rPr>
      <w:noProof w:val="0"/>
      <w:vertAlign w:val="superscript"/>
    </w:rPr>
  </w:style>
  <w:style w:type="paragraph" w:styleId="Numreradlista">
    <w:name w:val="List Number"/>
    <w:basedOn w:val="Normal"/>
    <w:uiPriority w:val="6"/>
    <w:rsid w:val="00DB714B"/>
    <w:pPr>
      <w:numPr>
        <w:numId w:val="35"/>
      </w:numPr>
      <w:spacing w:after="100"/>
    </w:pPr>
  </w:style>
  <w:style w:type="paragraph" w:styleId="Numreradlista2">
    <w:name w:val="List Number 2"/>
    <w:basedOn w:val="Normal"/>
    <w:uiPriority w:val="6"/>
    <w:rsid w:val="00DB714B"/>
    <w:pPr>
      <w:numPr>
        <w:ilvl w:val="1"/>
        <w:numId w:val="35"/>
      </w:numPr>
      <w:spacing w:after="100"/>
      <w:contextualSpacing/>
    </w:pPr>
  </w:style>
  <w:style w:type="paragraph" w:styleId="Punktlista">
    <w:name w:val="List Bullet"/>
    <w:basedOn w:val="Normal"/>
    <w:uiPriority w:val="6"/>
    <w:rsid w:val="00B2169D"/>
    <w:pPr>
      <w:numPr>
        <w:numId w:val="28"/>
      </w:numPr>
      <w:spacing w:after="100"/>
      <w:contextualSpacing/>
    </w:pPr>
  </w:style>
  <w:style w:type="paragraph" w:styleId="Punktlista2">
    <w:name w:val="List Bullet 2"/>
    <w:basedOn w:val="Normal"/>
    <w:uiPriority w:val="6"/>
    <w:rsid w:val="00B2169D"/>
    <w:pPr>
      <w:numPr>
        <w:ilvl w:val="1"/>
        <w:numId w:val="28"/>
      </w:numPr>
      <w:spacing w:after="100"/>
      <w:ind w:left="850" w:hanging="425"/>
      <w:contextualSpacing/>
    </w:pPr>
  </w:style>
  <w:style w:type="numbering" w:customStyle="1" w:styleId="RKNumreradlista">
    <w:name w:val="RK Numrerad lista"/>
    <w:uiPriority w:val="99"/>
    <w:rsid w:val="00DB714B"/>
    <w:pPr>
      <w:numPr>
        <w:numId w:val="7"/>
      </w:numPr>
    </w:pPr>
  </w:style>
  <w:style w:type="paragraph" w:customStyle="1" w:styleId="Strecklista">
    <w:name w:val="Strecklista"/>
    <w:basedOn w:val="Punktlista"/>
    <w:uiPriority w:val="6"/>
    <w:qFormat/>
    <w:rsid w:val="007A629C"/>
    <w:pPr>
      <w:numPr>
        <w:numId w:val="34"/>
      </w:numPr>
    </w:pPr>
  </w:style>
  <w:style w:type="numbering" w:customStyle="1" w:styleId="RKPunktlista">
    <w:name w:val="RK Punktlista"/>
    <w:uiPriority w:val="99"/>
    <w:rsid w:val="00891929"/>
    <w:pPr>
      <w:numPr>
        <w:numId w:val="14"/>
      </w:numPr>
    </w:pPr>
  </w:style>
  <w:style w:type="paragraph" w:customStyle="1" w:styleId="Strecklista2">
    <w:name w:val="Strecklista 2"/>
    <w:basedOn w:val="Strecklista"/>
    <w:uiPriority w:val="6"/>
    <w:semiHidden/>
    <w:qFormat/>
    <w:rsid w:val="00891929"/>
    <w:pPr>
      <w:numPr>
        <w:ilvl w:val="1"/>
      </w:numPr>
    </w:pPr>
  </w:style>
  <w:style w:type="numbering" w:customStyle="1" w:styleId="Strecklistan">
    <w:name w:val="Strecklistan"/>
    <w:uiPriority w:val="99"/>
    <w:rsid w:val="007A629C"/>
    <w:pPr>
      <w:numPr>
        <w:numId w:val="18"/>
      </w:numPr>
    </w:pPr>
  </w:style>
  <w:style w:type="character" w:styleId="Platshllartext">
    <w:name w:val="Placeholder Text"/>
    <w:basedOn w:val="Standardstycketeckensnitt"/>
    <w:uiPriority w:val="99"/>
    <w:semiHidden/>
    <w:rsid w:val="00093408"/>
    <w:rPr>
      <w:noProof w:val="0"/>
      <w:color w:val="808080"/>
    </w:rPr>
  </w:style>
  <w:style w:type="paragraph" w:styleId="Numreradlista3">
    <w:name w:val="List Number 3"/>
    <w:basedOn w:val="Normal"/>
    <w:uiPriority w:val="6"/>
    <w:rsid w:val="00DB714B"/>
    <w:pPr>
      <w:numPr>
        <w:ilvl w:val="2"/>
        <w:numId w:val="35"/>
      </w:numPr>
      <w:spacing w:after="100"/>
      <w:contextualSpacing/>
    </w:pPr>
  </w:style>
  <w:style w:type="paragraph" w:customStyle="1" w:styleId="Strecklista3">
    <w:name w:val="Strecklista 3"/>
    <w:basedOn w:val="Brdtext"/>
    <w:uiPriority w:val="6"/>
    <w:semiHidden/>
    <w:qFormat/>
    <w:rsid w:val="007A629C"/>
    <w:pPr>
      <w:numPr>
        <w:ilvl w:val="2"/>
        <w:numId w:val="34"/>
      </w:numPr>
      <w:spacing w:after="100"/>
    </w:pPr>
  </w:style>
  <w:style w:type="paragraph" w:styleId="Punktlista3">
    <w:name w:val="List Bullet 3"/>
    <w:basedOn w:val="Normal"/>
    <w:uiPriority w:val="6"/>
    <w:rsid w:val="00B2169D"/>
    <w:pPr>
      <w:numPr>
        <w:ilvl w:val="2"/>
        <w:numId w:val="28"/>
      </w:numPr>
      <w:spacing w:after="100"/>
      <w:contextualSpacing/>
    </w:pPr>
  </w:style>
  <w:style w:type="paragraph" w:customStyle="1" w:styleId="Brdtextmedram">
    <w:name w:val="Brödtext med ram"/>
    <w:basedOn w:val="Brdtext"/>
    <w:qFormat/>
    <w:rsid w:val="00A2416A"/>
    <w:pPr>
      <w:pBdr>
        <w:top w:val="single" w:sz="4" w:space="1" w:color="auto"/>
        <w:left w:val="single" w:sz="4" w:space="4" w:color="auto"/>
        <w:bottom w:val="single" w:sz="4" w:space="1" w:color="auto"/>
        <w:right w:val="single" w:sz="4" w:space="4" w:color="auto"/>
      </w:pBdr>
      <w:ind w:left="108" w:right="108"/>
    </w:pPr>
  </w:style>
  <w:style w:type="paragraph" w:styleId="Adress-brev">
    <w:name w:val="envelope address"/>
    <w:basedOn w:val="Normal"/>
    <w:uiPriority w:val="99"/>
    <w:semiHidden/>
    <w:unhideWhenUsed/>
    <w:rsid w:val="00573DFD"/>
    <w:pPr>
      <w:framePr w:w="7938" w:h="1984" w:hRule="exact" w:hSpace="141" w:wrap="auto" w:hAnchor="page" w:xAlign="center" w:yAlign="bottom"/>
      <w:spacing w:after="0"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nteckningsrubrik">
    <w:name w:val="Note Heading"/>
    <w:basedOn w:val="Normal"/>
    <w:next w:val="Normal"/>
    <w:link w:val="AnteckningsrubrikChar"/>
    <w:uiPriority w:val="99"/>
    <w:semiHidden/>
    <w:unhideWhenUsed/>
    <w:rsid w:val="00573DFD"/>
    <w:pPr>
      <w:spacing w:after="0" w:line="240" w:lineRule="auto"/>
    </w:pPr>
  </w:style>
  <w:style w:type="character" w:customStyle="1" w:styleId="AnteckningsrubrikChar">
    <w:name w:val="Anteckningsrubrik Char"/>
    <w:basedOn w:val="Standardstycketeckensnitt"/>
    <w:link w:val="Anteckningsrubrik"/>
    <w:uiPriority w:val="99"/>
    <w:semiHidden/>
    <w:rsid w:val="00573DFD"/>
  </w:style>
  <w:style w:type="character" w:styleId="AnvndHyperlnk">
    <w:name w:val="FollowedHyperlink"/>
    <w:basedOn w:val="Standardstycketeckensnitt"/>
    <w:uiPriority w:val="99"/>
    <w:semiHidden/>
    <w:unhideWhenUsed/>
    <w:rsid w:val="00573DFD"/>
    <w:rPr>
      <w:noProof w:val="0"/>
      <w:color w:val="954F72" w:themeColor="followedHyperlink"/>
      <w:u w:val="single"/>
    </w:rPr>
  </w:style>
  <w:style w:type="paragraph" w:styleId="Avslutandetext">
    <w:name w:val="Closing"/>
    <w:basedOn w:val="Normal"/>
    <w:link w:val="Avslutandetext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AvslutandetextChar">
    <w:name w:val="Avslutande text Char"/>
    <w:basedOn w:val="Standardstycketeckensnitt"/>
    <w:link w:val="Avslutandetext"/>
    <w:uiPriority w:val="99"/>
    <w:semiHidden/>
    <w:rsid w:val="00573DFD"/>
  </w:style>
  <w:style w:type="paragraph" w:styleId="Avsndaradress-brev">
    <w:name w:val="envelope return"/>
    <w:basedOn w:val="Normal"/>
    <w:uiPriority w:val="99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sz w:val="20"/>
      <w:szCs w:val="20"/>
    </w:rPr>
  </w:style>
  <w:style w:type="paragraph" w:styleId="Ballongtext">
    <w:name w:val="Balloon Text"/>
    <w:basedOn w:val="Normal"/>
    <w:link w:val="Ballongtex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ngtextChar">
    <w:name w:val="Ballongtext Char"/>
    <w:basedOn w:val="Standardstycketeckensnitt"/>
    <w:link w:val="Ballongtext"/>
    <w:uiPriority w:val="99"/>
    <w:semiHidden/>
    <w:rsid w:val="00573DFD"/>
    <w:rPr>
      <w:rFonts w:ascii="Segoe UI" w:hAnsi="Segoe UI" w:cs="Segoe UI"/>
      <w:sz w:val="18"/>
      <w:szCs w:val="18"/>
    </w:rPr>
  </w:style>
  <w:style w:type="character" w:styleId="Betoning">
    <w:name w:val="Emphasis"/>
    <w:basedOn w:val="Standardstycketeckensnitt"/>
    <w:uiPriority w:val="20"/>
    <w:semiHidden/>
    <w:qFormat/>
    <w:rsid w:val="00573DFD"/>
    <w:rPr>
      <w:i/>
      <w:iCs/>
      <w:noProof w:val="0"/>
    </w:rPr>
  </w:style>
  <w:style w:type="character" w:styleId="Bokenstitel">
    <w:name w:val="Book Title"/>
    <w:basedOn w:val="Standardstycketeckensnitt"/>
    <w:uiPriority w:val="33"/>
    <w:semiHidden/>
    <w:qFormat/>
    <w:rsid w:val="00573DFD"/>
    <w:rPr>
      <w:b/>
      <w:bCs/>
      <w:i/>
      <w:iCs/>
      <w:noProof w:val="0"/>
      <w:spacing w:val="5"/>
    </w:rPr>
  </w:style>
  <w:style w:type="paragraph" w:styleId="Brdtext2">
    <w:name w:val="Body Text 2"/>
    <w:basedOn w:val="Normal"/>
    <w:link w:val="Brdtext2Char"/>
    <w:uiPriority w:val="99"/>
    <w:semiHidden/>
    <w:unhideWhenUsed/>
    <w:rsid w:val="00573DFD"/>
    <w:pPr>
      <w:spacing w:after="120" w:line="480" w:lineRule="auto"/>
    </w:pPr>
  </w:style>
  <w:style w:type="character" w:customStyle="1" w:styleId="Brdtext2Char">
    <w:name w:val="Brödtext 2 Char"/>
    <w:basedOn w:val="Standardstycketeckensnitt"/>
    <w:link w:val="Brdtext2"/>
    <w:uiPriority w:val="99"/>
    <w:semiHidden/>
    <w:rsid w:val="00573DFD"/>
  </w:style>
  <w:style w:type="paragraph" w:styleId="Brdtext3">
    <w:name w:val="Body Text 3"/>
    <w:basedOn w:val="Normal"/>
    <w:link w:val="Brdtext3Char"/>
    <w:uiPriority w:val="99"/>
    <w:semiHidden/>
    <w:unhideWhenUsed/>
    <w:rsid w:val="00573DFD"/>
    <w:pPr>
      <w:spacing w:after="120"/>
    </w:pPr>
    <w:rPr>
      <w:sz w:val="16"/>
      <w:szCs w:val="16"/>
    </w:rPr>
  </w:style>
  <w:style w:type="character" w:customStyle="1" w:styleId="Brdtext3Char">
    <w:name w:val="Brödtext 3 Char"/>
    <w:basedOn w:val="Standardstycketeckensnitt"/>
    <w:link w:val="Brdtext3"/>
    <w:uiPriority w:val="99"/>
    <w:semiHidden/>
    <w:rsid w:val="00573DFD"/>
    <w:rPr>
      <w:sz w:val="16"/>
      <w:szCs w:val="16"/>
    </w:rPr>
  </w:style>
  <w:style w:type="paragraph" w:styleId="Brdtextmedfrstaindrag">
    <w:name w:val="Body Text First Indent"/>
    <w:basedOn w:val="Brdtext"/>
    <w:link w:val="Brdtextmedfrstaindrag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firstLine="360"/>
    </w:pPr>
  </w:style>
  <w:style w:type="character" w:customStyle="1" w:styleId="BrdtextmedfrstaindragChar">
    <w:name w:val="Brödtext med första indrag Char"/>
    <w:basedOn w:val="BrdtextChar"/>
    <w:link w:val="Brdtextmedfrstaindrag"/>
    <w:uiPriority w:val="99"/>
    <w:semiHidden/>
    <w:rsid w:val="00573DFD"/>
  </w:style>
  <w:style w:type="paragraph" w:styleId="Brdtextmedfrstaindrag2">
    <w:name w:val="Body Text First Indent 2"/>
    <w:basedOn w:val="Brdtextmedindrag"/>
    <w:link w:val="Brdtextmedfrstaindrag2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left="360" w:firstLine="360"/>
    </w:pPr>
  </w:style>
  <w:style w:type="character" w:customStyle="1" w:styleId="Brdtextmedfrstaindrag2Char">
    <w:name w:val="Brödtext med första indrag 2 Char"/>
    <w:basedOn w:val="BrdtextmedindragChar"/>
    <w:link w:val="Brdtextmedfrstaindrag2"/>
    <w:uiPriority w:val="99"/>
    <w:semiHidden/>
    <w:rsid w:val="00573DFD"/>
  </w:style>
  <w:style w:type="paragraph" w:styleId="Brdtextmedindrag2">
    <w:name w:val="Body Text Indent 2"/>
    <w:basedOn w:val="Normal"/>
    <w:link w:val="Brdtextmedindrag2Char"/>
    <w:uiPriority w:val="99"/>
    <w:semiHidden/>
    <w:unhideWhenUsed/>
    <w:rsid w:val="00573DFD"/>
    <w:pPr>
      <w:spacing w:after="120" w:line="480" w:lineRule="auto"/>
      <w:ind w:left="283"/>
    </w:pPr>
  </w:style>
  <w:style w:type="character" w:customStyle="1" w:styleId="Brdtextmedindrag2Char">
    <w:name w:val="Brödtext med indrag 2 Char"/>
    <w:basedOn w:val="Standardstycketeckensnitt"/>
    <w:link w:val="Brdtextmedindrag2"/>
    <w:uiPriority w:val="99"/>
    <w:semiHidden/>
    <w:rsid w:val="00573DFD"/>
  </w:style>
  <w:style w:type="paragraph" w:styleId="Brdtextmedindrag3">
    <w:name w:val="Body Text Indent 3"/>
    <w:basedOn w:val="Normal"/>
    <w:link w:val="Brdtextmedindrag3Char"/>
    <w:uiPriority w:val="99"/>
    <w:semiHidden/>
    <w:unhideWhenUsed/>
    <w:rsid w:val="00573DFD"/>
    <w:pPr>
      <w:spacing w:after="120"/>
      <w:ind w:left="283"/>
    </w:pPr>
    <w:rPr>
      <w:sz w:val="16"/>
      <w:szCs w:val="16"/>
    </w:rPr>
  </w:style>
  <w:style w:type="character" w:customStyle="1" w:styleId="Brdtextmedindrag3Char">
    <w:name w:val="Brödtext med indrag 3 Char"/>
    <w:basedOn w:val="Standardstycketeckensnitt"/>
    <w:link w:val="Brdtextmedindrag3"/>
    <w:uiPriority w:val="99"/>
    <w:semiHidden/>
    <w:rsid w:val="00573DFD"/>
    <w:rPr>
      <w:sz w:val="16"/>
      <w:szCs w:val="16"/>
    </w:rPr>
  </w:style>
  <w:style w:type="paragraph" w:styleId="Citat">
    <w:name w:val="Quote"/>
    <w:basedOn w:val="Normal"/>
    <w:next w:val="Normal"/>
    <w:link w:val="CitatChar"/>
    <w:uiPriority w:val="29"/>
    <w:semiHidden/>
    <w:qFormat/>
    <w:rsid w:val="00573DFD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itatChar">
    <w:name w:val="Citat Char"/>
    <w:basedOn w:val="Standardstycketeckensnitt"/>
    <w:link w:val="Citat"/>
    <w:uiPriority w:val="29"/>
    <w:semiHidden/>
    <w:rsid w:val="00573DFD"/>
    <w:rPr>
      <w:i/>
      <w:iCs/>
      <w:color w:val="404040" w:themeColor="text1" w:themeTint="BF"/>
    </w:rPr>
  </w:style>
  <w:style w:type="paragraph" w:styleId="Citatfrteckning">
    <w:name w:val="table of authorities"/>
    <w:basedOn w:val="Normal"/>
    <w:next w:val="Normal"/>
    <w:uiPriority w:val="99"/>
    <w:semiHidden/>
    <w:unhideWhenUsed/>
    <w:rsid w:val="00573DFD"/>
    <w:pPr>
      <w:spacing w:after="0"/>
      <w:ind w:left="250" w:hanging="250"/>
    </w:pPr>
  </w:style>
  <w:style w:type="paragraph" w:styleId="Citatfrteckningsrubrik">
    <w:name w:val="toa heading"/>
    <w:basedOn w:val="Normal"/>
    <w:next w:val="Normal"/>
    <w:uiPriority w:val="99"/>
    <w:semiHidden/>
    <w:unhideWhenUsed/>
    <w:rsid w:val="00573DFD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Datum">
    <w:name w:val="Date"/>
    <w:basedOn w:val="Normal"/>
    <w:next w:val="Normal"/>
    <w:link w:val="DatumChar"/>
    <w:uiPriority w:val="99"/>
    <w:semiHidden/>
    <w:unhideWhenUsed/>
    <w:rsid w:val="00573DFD"/>
  </w:style>
  <w:style w:type="character" w:customStyle="1" w:styleId="DatumChar">
    <w:name w:val="Datum Char"/>
    <w:basedOn w:val="Standardstycketeckensnitt"/>
    <w:link w:val="Datum"/>
    <w:uiPriority w:val="99"/>
    <w:semiHidden/>
    <w:rsid w:val="00573DFD"/>
  </w:style>
  <w:style w:type="character" w:styleId="Diskretbetoning">
    <w:name w:val="Subtle Emphasis"/>
    <w:basedOn w:val="Standardstycketeckensnitt"/>
    <w:uiPriority w:val="19"/>
    <w:semiHidden/>
    <w:qFormat/>
    <w:rsid w:val="00573DFD"/>
    <w:rPr>
      <w:i/>
      <w:iCs/>
      <w:noProof w:val="0"/>
      <w:color w:val="404040" w:themeColor="text1" w:themeTint="BF"/>
    </w:rPr>
  </w:style>
  <w:style w:type="character" w:styleId="Diskretreferens">
    <w:name w:val="Subtle Reference"/>
    <w:basedOn w:val="Standardstycketeckensnitt"/>
    <w:uiPriority w:val="31"/>
    <w:semiHidden/>
    <w:qFormat/>
    <w:rsid w:val="00573DFD"/>
    <w:rPr>
      <w:smallCaps/>
      <w:noProof w:val="0"/>
      <w:color w:val="5A5A5A" w:themeColor="text1" w:themeTint="A5"/>
    </w:rPr>
  </w:style>
  <w:style w:type="table" w:styleId="Diskrettabell1">
    <w:name w:val="Table Subtle 1"/>
    <w:basedOn w:val="Normaltabell"/>
    <w:uiPriority w:val="99"/>
    <w:semiHidden/>
    <w:unhideWhenUsed/>
    <w:rsid w:val="00573DFD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Diskrettabell2">
    <w:name w:val="Table Subtle 2"/>
    <w:basedOn w:val="Normaltabell"/>
    <w:uiPriority w:val="99"/>
    <w:semiHidden/>
    <w:unhideWhenUsed/>
    <w:rsid w:val="00573DFD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Dokumentversikt">
    <w:name w:val="Document Map"/>
    <w:basedOn w:val="Normal"/>
    <w:link w:val="Dokumentversik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6"/>
      <w:szCs w:val="16"/>
    </w:rPr>
  </w:style>
  <w:style w:type="character" w:customStyle="1" w:styleId="DokumentversiktChar">
    <w:name w:val="Dokumentöversikt Char"/>
    <w:basedOn w:val="Standardstycketeckensnitt"/>
    <w:link w:val="Dokumentversikt"/>
    <w:uiPriority w:val="99"/>
    <w:semiHidden/>
    <w:rsid w:val="00573DFD"/>
    <w:rPr>
      <w:rFonts w:ascii="Segoe UI" w:hAnsi="Segoe UI" w:cs="Segoe UI"/>
      <w:sz w:val="16"/>
      <w:szCs w:val="16"/>
    </w:rPr>
  </w:style>
  <w:style w:type="table" w:styleId="Eleganttabell">
    <w:name w:val="Table Elegant"/>
    <w:basedOn w:val="Normaltabell"/>
    <w:uiPriority w:val="99"/>
    <w:semiHidden/>
    <w:unhideWhenUsed/>
    <w:rsid w:val="00573DFD"/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Enkeltabell1">
    <w:name w:val="Table Simple 1"/>
    <w:basedOn w:val="Normaltabell"/>
    <w:uiPriority w:val="99"/>
    <w:semiHidden/>
    <w:unhideWhenUsed/>
    <w:rsid w:val="00573DFD"/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Enkeltabell2">
    <w:name w:val="Table Simple 2"/>
    <w:basedOn w:val="Normaltabell"/>
    <w:uiPriority w:val="99"/>
    <w:semiHidden/>
    <w:unhideWhenUsed/>
    <w:rsid w:val="00573DFD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Enkeltabell3">
    <w:name w:val="Table Simple 3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E-postsignatur">
    <w:name w:val="E-mail Signature"/>
    <w:basedOn w:val="Normal"/>
    <w:link w:val="E-postsignaturChar"/>
    <w:uiPriority w:val="99"/>
    <w:semiHidden/>
    <w:unhideWhenUsed/>
    <w:rsid w:val="00573DFD"/>
    <w:pPr>
      <w:spacing w:after="0" w:line="240" w:lineRule="auto"/>
    </w:pPr>
  </w:style>
  <w:style w:type="character" w:customStyle="1" w:styleId="E-postsignaturChar">
    <w:name w:val="E-postsignatur Char"/>
    <w:basedOn w:val="Standardstycketeckensnitt"/>
    <w:link w:val="E-postsignatur"/>
    <w:uiPriority w:val="99"/>
    <w:semiHidden/>
    <w:rsid w:val="00573DFD"/>
  </w:style>
  <w:style w:type="paragraph" w:styleId="Figurfrteckning">
    <w:name w:val="table of figures"/>
    <w:basedOn w:val="Normal"/>
    <w:next w:val="Normal"/>
    <w:uiPriority w:val="99"/>
    <w:semiHidden/>
    <w:unhideWhenUsed/>
    <w:rsid w:val="00573DFD"/>
    <w:pPr>
      <w:spacing w:after="0"/>
    </w:pPr>
  </w:style>
  <w:style w:type="table" w:styleId="Frgadlista">
    <w:name w:val="Colorful List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Frgadlista-dekorfrg1">
    <w:name w:val="Colorful List Accent 1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1E9F5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Frgadlista-dekorfrg2">
    <w:name w:val="Colorful List Accent 2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BFB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Frgadlista-dekorfrg3">
    <w:name w:val="Colorful List Accent 3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BF1F6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192AE" w:themeFill="accent4" w:themeFillShade="CC"/>
      </w:tcPr>
    </w:tblStylePr>
    <w:tblStylePr w:type="lastRow">
      <w:rPr>
        <w:b/>
        <w:bCs/>
        <w:color w:val="7192AE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Frgadlista-dekorfrg4">
    <w:name w:val="Colorful List Accent 4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5F7F9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85A7A" w:themeFill="accent3" w:themeFillShade="CC"/>
      </w:tcPr>
    </w:tblStylePr>
    <w:tblStylePr w:type="lastRow">
      <w:rPr>
        <w:b/>
        <w:bCs/>
        <w:color w:val="385A7A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Frgadlista-dekorfrg5">
    <w:name w:val="Colorful List Accent 5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1F0EE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A4B8CD" w:themeFill="accent6" w:themeFillShade="CC"/>
      </w:tcPr>
    </w:tblStylePr>
    <w:tblStylePr w:type="lastRow">
      <w:rPr>
        <w:b/>
        <w:bCs/>
        <w:color w:val="A4B8CD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Frgadlista-dekorfrg6">
    <w:name w:val="Colorful List Accent 6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CFD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5A554C" w:themeFill="accent5" w:themeFillShade="CC"/>
      </w:tcPr>
    </w:tblStylePr>
    <w:tblStylePr w:type="lastRow">
      <w:rPr>
        <w:b/>
        <w:bCs/>
        <w:color w:val="5A554C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Frgadskuggning">
    <w:name w:val="Colorful Shading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1">
    <w:name w:val="Colorful Shading Accent 1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1E9F5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F1C2F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F1C2F" w:themeColor="accent1" w:themeShade="99"/>
          <w:insideV w:val="nil"/>
        </w:tcBorders>
        <w:shd w:val="clear" w:color="auto" w:fill="0F1C2F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F1C2F" w:themeFill="accent1" w:themeFillShade="99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6790CD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2">
    <w:name w:val="Colorful Shading Accent 2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BFB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8E8779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8E8779" w:themeColor="accent2" w:themeShade="99"/>
          <w:insideV w:val="nil"/>
        </w:tcBorders>
        <w:shd w:val="clear" w:color="auto" w:fill="8E8779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E8779" w:themeFill="accent2" w:themeFillShade="99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EFEEEC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3">
    <w:name w:val="Colorful Shading Accent 3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A0B6C9" w:themeColor="accent4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1F6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A435B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A435B" w:themeColor="accent3" w:themeShade="99"/>
          <w:insideV w:val="nil"/>
        </w:tcBorders>
        <w:shd w:val="clear" w:color="auto" w:fill="2A435B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A435B" w:themeFill="accent3" w:themeFillShade="99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dskuggning-dekorfrg4">
    <w:name w:val="Colorful Shading Accent 4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467199" w:themeColor="accent3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7F9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E6E89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E6E89" w:themeColor="accent4" w:themeShade="99"/>
          <w:insideV w:val="nil"/>
        </w:tcBorders>
        <w:shd w:val="clear" w:color="auto" w:fill="4E6E89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E6E89" w:themeFill="accent4" w:themeFillShade="99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CFDAE4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5">
    <w:name w:val="Colorful Shading Accent 5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0E7EE" w:themeColor="accent6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1F0EE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34039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34039" w:themeColor="accent5" w:themeShade="99"/>
          <w:insideV w:val="nil"/>
        </w:tcBorders>
        <w:shd w:val="clear" w:color="auto" w:fill="434039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34039" w:themeFill="accent5" w:themeFillShade="99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BAB5AD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6">
    <w:name w:val="Colorful Shading Accent 6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716B5F" w:themeColor="accent5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CFD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688AAC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688AAC" w:themeColor="accent6" w:themeShade="99"/>
          <w:insideV w:val="nil"/>
        </w:tcBorders>
        <w:shd w:val="clear" w:color="auto" w:fill="688AAC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88AAC" w:themeFill="accent6" w:themeFillShade="99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EFF2F6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tabell1">
    <w:name w:val="Table Colorful 1"/>
    <w:basedOn w:val="Normaltabell"/>
    <w:uiPriority w:val="99"/>
    <w:semiHidden/>
    <w:unhideWhenUsed/>
    <w:rsid w:val="00573DFD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2">
    <w:name w:val="Table Colorful 2"/>
    <w:basedOn w:val="Normaltabell"/>
    <w:uiPriority w:val="99"/>
    <w:semiHidden/>
    <w:unhideWhenUsed/>
    <w:rsid w:val="00573DFD"/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3">
    <w:name w:val="Table Colorful 3"/>
    <w:basedOn w:val="Normaltabell"/>
    <w:uiPriority w:val="99"/>
    <w:semiHidden/>
    <w:unhideWhenUsed/>
    <w:rsid w:val="00573DFD"/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Frgatrutnt">
    <w:name w:val="Colorful Grid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Frgatrutnt-dekorfrg1">
    <w:name w:val="Colorful Grid Accent 1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</w:rPr>
      <w:tblPr/>
      <w:tcPr>
        <w:shd w:val="clear" w:color="auto" w:fill="85A6D7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85A6D7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Frgatrutnt-dekorfrg2">
    <w:name w:val="Colorful Grid Accent 2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</w:rPr>
      <w:tblPr/>
      <w:tcPr>
        <w:shd w:val="clear" w:color="auto" w:fill="F2F1EF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1EF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Frgatrutnt-dekorfrg3">
    <w:name w:val="Colorful Grid Accent 3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</w:rPr>
      <w:tblPr/>
      <w:tcPr>
        <w:shd w:val="clear" w:color="auto" w:fill="B0C6DB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0C6DB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trutnt-dekorfrg4">
    <w:name w:val="Colorful Grid Accent 4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</w:rPr>
      <w:tblPr/>
      <w:tcPr>
        <w:shd w:val="clear" w:color="auto" w:fill="D8E1E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8E1E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Frgatrutnt-dekorfrg5">
    <w:name w:val="Colorful Grid Accent 5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</w:rPr>
      <w:tblPr/>
      <w:tcPr>
        <w:shd w:val="clear" w:color="auto" w:fill="C7C4BD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7C4BD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Frgatrutnt-dekorfrg6">
    <w:name w:val="Colorful Grid Accent 6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</w:rPr>
      <w:tblPr/>
      <w:tcPr>
        <w:shd w:val="clear" w:color="auto" w:fill="F2F5F8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5F8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character" w:styleId="Hashtagg">
    <w:name w:val="Hashtag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paragraph" w:styleId="HTML-adress">
    <w:name w:val="HTML Address"/>
    <w:basedOn w:val="Normal"/>
    <w:link w:val="HTML-adressChar"/>
    <w:uiPriority w:val="99"/>
    <w:semiHidden/>
    <w:unhideWhenUsed/>
    <w:rsid w:val="00573DFD"/>
    <w:pPr>
      <w:spacing w:after="0" w:line="240" w:lineRule="auto"/>
    </w:pPr>
    <w:rPr>
      <w:i/>
      <w:iCs/>
    </w:rPr>
  </w:style>
  <w:style w:type="character" w:customStyle="1" w:styleId="HTML-adressChar">
    <w:name w:val="HTML - adress Char"/>
    <w:basedOn w:val="Standardstycketeckensnitt"/>
    <w:link w:val="HTML-adress"/>
    <w:uiPriority w:val="99"/>
    <w:semiHidden/>
    <w:rsid w:val="00573DFD"/>
    <w:rPr>
      <w:i/>
      <w:iCs/>
    </w:rPr>
  </w:style>
  <w:style w:type="character" w:styleId="HTML-akronym">
    <w:name w:val="HTML Acronym"/>
    <w:basedOn w:val="Standardstycketeckensnitt"/>
    <w:uiPriority w:val="99"/>
    <w:semiHidden/>
    <w:unhideWhenUsed/>
    <w:rsid w:val="00573DFD"/>
    <w:rPr>
      <w:noProof w:val="0"/>
    </w:rPr>
  </w:style>
  <w:style w:type="character" w:styleId="HTML-citat">
    <w:name w:val="HTML Cite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definition">
    <w:name w:val="HTML Definition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exempel">
    <w:name w:val="HTML Sample"/>
    <w:basedOn w:val="Standardstycketeckensnitt"/>
    <w:uiPriority w:val="99"/>
    <w:semiHidden/>
    <w:unhideWhenUsed/>
    <w:rsid w:val="00573DFD"/>
    <w:rPr>
      <w:rFonts w:ascii="Consolas" w:hAnsi="Consolas"/>
      <w:noProof w:val="0"/>
      <w:sz w:val="24"/>
      <w:szCs w:val="24"/>
    </w:rPr>
  </w:style>
  <w:style w:type="paragraph" w:styleId="HTML-frformaterad">
    <w:name w:val="HTML Preformatted"/>
    <w:basedOn w:val="Normal"/>
    <w:link w:val="HTML-frformaterad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0"/>
      <w:szCs w:val="20"/>
    </w:rPr>
  </w:style>
  <w:style w:type="character" w:customStyle="1" w:styleId="HTML-frformateradChar">
    <w:name w:val="HTML - förformaterad Char"/>
    <w:basedOn w:val="Standardstycketeckensnitt"/>
    <w:link w:val="HTML-frformaterad"/>
    <w:uiPriority w:val="99"/>
    <w:semiHidden/>
    <w:rsid w:val="00573DFD"/>
    <w:rPr>
      <w:rFonts w:ascii="Consolas" w:hAnsi="Consolas"/>
      <w:sz w:val="20"/>
      <w:szCs w:val="20"/>
    </w:rPr>
  </w:style>
  <w:style w:type="character" w:styleId="HTML-kod">
    <w:name w:val="HTML Code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skrivmaskin">
    <w:name w:val="HTML Typewriter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tangentbord">
    <w:name w:val="HTML Keyboard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variabel">
    <w:name w:val="HTML Variable"/>
    <w:basedOn w:val="Standardstycketeckensnitt"/>
    <w:uiPriority w:val="99"/>
    <w:semiHidden/>
    <w:unhideWhenUsed/>
    <w:rsid w:val="00573DFD"/>
    <w:rPr>
      <w:i/>
      <w:iCs/>
      <w:noProof w:val="0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50" w:hanging="25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500" w:hanging="25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750" w:hanging="25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000" w:hanging="25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250" w:hanging="25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500" w:hanging="25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750" w:hanging="25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000" w:hanging="25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250" w:hanging="250"/>
    </w:pPr>
  </w:style>
  <w:style w:type="paragraph" w:styleId="Indexrubrik">
    <w:name w:val="index heading"/>
    <w:basedOn w:val="Normal"/>
    <w:next w:val="Index1"/>
    <w:uiPriority w:val="99"/>
    <w:semiHidden/>
    <w:unhideWhenUsed/>
    <w:rsid w:val="00573DFD"/>
    <w:rPr>
      <w:rFonts w:asciiTheme="majorHAnsi" w:eastAsiaTheme="majorEastAsia" w:hAnsiTheme="majorHAnsi" w:cstheme="majorBidi"/>
      <w:b/>
      <w:bCs/>
    </w:rPr>
  </w:style>
  <w:style w:type="paragraph" w:styleId="Indragetstycke">
    <w:name w:val="Block Text"/>
    <w:basedOn w:val="Normal"/>
    <w:uiPriority w:val="99"/>
    <w:semiHidden/>
    <w:unhideWhenUsed/>
    <w:rsid w:val="00573DFD"/>
    <w:pPr>
      <w:pBdr>
        <w:top w:val="single" w:sz="2" w:space="10" w:color="1A3050" w:themeColor="accent1"/>
        <w:left w:val="single" w:sz="2" w:space="10" w:color="1A3050" w:themeColor="accent1"/>
        <w:bottom w:val="single" w:sz="2" w:space="10" w:color="1A3050" w:themeColor="accent1"/>
        <w:right w:val="single" w:sz="2" w:space="10" w:color="1A3050" w:themeColor="accent1"/>
      </w:pBdr>
      <w:ind w:left="1152" w:right="1152"/>
    </w:pPr>
    <w:rPr>
      <w:rFonts w:eastAsiaTheme="minorEastAsia"/>
      <w:i/>
      <w:iCs/>
      <w:color w:val="1A3050" w:themeColor="accent1"/>
    </w:rPr>
  </w:style>
  <w:style w:type="paragraph" w:styleId="Ingetavstnd">
    <w:name w:val="No Spacing"/>
    <w:uiPriority w:val="1"/>
    <w:semiHidden/>
    <w:qFormat/>
    <w:rsid w:val="00573DFD"/>
    <w:pPr>
      <w:spacing w:after="0" w:line="240" w:lineRule="auto"/>
    </w:pPr>
  </w:style>
  <w:style w:type="paragraph" w:styleId="Inledning">
    <w:name w:val="Salutation"/>
    <w:basedOn w:val="Normal"/>
    <w:next w:val="Normal"/>
    <w:link w:val="InledningChar"/>
    <w:uiPriority w:val="99"/>
    <w:semiHidden/>
    <w:unhideWhenUsed/>
    <w:rsid w:val="00573DFD"/>
  </w:style>
  <w:style w:type="character" w:customStyle="1" w:styleId="InledningChar">
    <w:name w:val="Inledning Char"/>
    <w:basedOn w:val="Standardstycketeckensnitt"/>
    <w:link w:val="Inledning"/>
    <w:uiPriority w:val="99"/>
    <w:semiHidden/>
    <w:rsid w:val="00573DFD"/>
  </w:style>
  <w:style w:type="paragraph" w:styleId="Innehll4">
    <w:name w:val="toc 4"/>
    <w:basedOn w:val="Normal"/>
    <w:next w:val="Normal"/>
    <w:autoRedefine/>
    <w:uiPriority w:val="39"/>
    <w:semiHidden/>
    <w:unhideWhenUsed/>
    <w:rsid w:val="00573DFD"/>
    <w:pPr>
      <w:spacing w:after="100"/>
      <w:ind w:left="750"/>
    </w:pPr>
  </w:style>
  <w:style w:type="paragraph" w:styleId="Innehll5">
    <w:name w:val="toc 5"/>
    <w:basedOn w:val="Normal"/>
    <w:next w:val="Normal"/>
    <w:autoRedefine/>
    <w:uiPriority w:val="39"/>
    <w:semiHidden/>
    <w:unhideWhenUsed/>
    <w:rsid w:val="00573DFD"/>
    <w:pPr>
      <w:spacing w:after="100"/>
      <w:ind w:left="1000"/>
    </w:pPr>
  </w:style>
  <w:style w:type="paragraph" w:styleId="Innehll6">
    <w:name w:val="toc 6"/>
    <w:basedOn w:val="Normal"/>
    <w:next w:val="Normal"/>
    <w:autoRedefine/>
    <w:uiPriority w:val="39"/>
    <w:semiHidden/>
    <w:unhideWhenUsed/>
    <w:rsid w:val="00573DFD"/>
    <w:pPr>
      <w:spacing w:after="100"/>
      <w:ind w:left="1250"/>
    </w:pPr>
  </w:style>
  <w:style w:type="paragraph" w:styleId="Innehll7">
    <w:name w:val="toc 7"/>
    <w:basedOn w:val="Normal"/>
    <w:next w:val="Normal"/>
    <w:autoRedefine/>
    <w:uiPriority w:val="39"/>
    <w:semiHidden/>
    <w:unhideWhenUsed/>
    <w:rsid w:val="00573DFD"/>
    <w:pPr>
      <w:spacing w:after="100"/>
      <w:ind w:left="1500"/>
    </w:pPr>
  </w:style>
  <w:style w:type="paragraph" w:styleId="Innehll8">
    <w:name w:val="toc 8"/>
    <w:basedOn w:val="Normal"/>
    <w:next w:val="Normal"/>
    <w:autoRedefine/>
    <w:uiPriority w:val="39"/>
    <w:semiHidden/>
    <w:unhideWhenUsed/>
    <w:rsid w:val="00573DFD"/>
    <w:pPr>
      <w:spacing w:after="100"/>
      <w:ind w:left="1750"/>
    </w:pPr>
  </w:style>
  <w:style w:type="paragraph" w:styleId="Innehll9">
    <w:name w:val="toc 9"/>
    <w:basedOn w:val="Normal"/>
    <w:next w:val="Normal"/>
    <w:autoRedefine/>
    <w:uiPriority w:val="39"/>
    <w:semiHidden/>
    <w:unhideWhenUsed/>
    <w:rsid w:val="00573DFD"/>
    <w:pPr>
      <w:spacing w:after="100"/>
      <w:ind w:left="2000"/>
    </w:pPr>
  </w:style>
  <w:style w:type="character" w:styleId="Kommentarsreferens">
    <w:name w:val="annotation reference"/>
    <w:basedOn w:val="Standardstycketeckensnitt"/>
    <w:uiPriority w:val="99"/>
    <w:semiHidden/>
    <w:unhideWhenUsed/>
    <w:rsid w:val="00573DFD"/>
    <w:rPr>
      <w:noProof w:val="0"/>
      <w:sz w:val="16"/>
      <w:szCs w:val="16"/>
    </w:rPr>
  </w:style>
  <w:style w:type="paragraph" w:styleId="Kommentarsmne">
    <w:name w:val="annotation subject"/>
    <w:basedOn w:val="Normal"/>
    <w:next w:val="Normal"/>
    <w:link w:val="KommentarsmneChar"/>
    <w:uiPriority w:val="99"/>
    <w:semiHidden/>
    <w:unhideWhenUsed/>
    <w:rsid w:val="00AB6F47"/>
    <w:rPr>
      <w:b/>
      <w:bCs/>
    </w:rPr>
  </w:style>
  <w:style w:type="character" w:customStyle="1" w:styleId="KommentarsmneChar">
    <w:name w:val="Kommentarsämne Char"/>
    <w:basedOn w:val="Standardstycketeckensnitt"/>
    <w:link w:val="Kommentarsmne"/>
    <w:uiPriority w:val="99"/>
    <w:semiHidden/>
    <w:rsid w:val="00AB6F47"/>
    <w:rPr>
      <w:b/>
      <w:bCs/>
    </w:rPr>
  </w:style>
  <w:style w:type="paragraph" w:styleId="Lista">
    <w:name w:val="List"/>
    <w:basedOn w:val="Normal"/>
    <w:uiPriority w:val="99"/>
    <w:semiHidden/>
    <w:unhideWhenUsed/>
    <w:rsid w:val="00573DFD"/>
    <w:pPr>
      <w:ind w:left="283" w:hanging="283"/>
      <w:contextualSpacing/>
    </w:pPr>
  </w:style>
  <w:style w:type="paragraph" w:styleId="Lista2">
    <w:name w:val="List 2"/>
    <w:basedOn w:val="Normal"/>
    <w:uiPriority w:val="99"/>
    <w:semiHidden/>
    <w:unhideWhenUsed/>
    <w:rsid w:val="00573DFD"/>
    <w:pPr>
      <w:ind w:left="566" w:hanging="283"/>
      <w:contextualSpacing/>
    </w:pPr>
  </w:style>
  <w:style w:type="paragraph" w:styleId="Lista3">
    <w:name w:val="List 3"/>
    <w:basedOn w:val="Normal"/>
    <w:uiPriority w:val="99"/>
    <w:semiHidden/>
    <w:unhideWhenUsed/>
    <w:rsid w:val="00573DFD"/>
    <w:pPr>
      <w:ind w:left="849" w:hanging="283"/>
      <w:contextualSpacing/>
    </w:pPr>
  </w:style>
  <w:style w:type="paragraph" w:styleId="Lista4">
    <w:name w:val="List 4"/>
    <w:basedOn w:val="Normal"/>
    <w:uiPriority w:val="99"/>
    <w:semiHidden/>
    <w:unhideWhenUsed/>
    <w:rsid w:val="00573DFD"/>
    <w:pPr>
      <w:ind w:left="1132" w:hanging="283"/>
      <w:contextualSpacing/>
    </w:pPr>
  </w:style>
  <w:style w:type="paragraph" w:styleId="Lista5">
    <w:name w:val="List 5"/>
    <w:basedOn w:val="Normal"/>
    <w:uiPriority w:val="99"/>
    <w:semiHidden/>
    <w:unhideWhenUsed/>
    <w:rsid w:val="00573DFD"/>
    <w:pPr>
      <w:ind w:left="1415" w:hanging="283"/>
      <w:contextualSpacing/>
    </w:pPr>
  </w:style>
  <w:style w:type="paragraph" w:styleId="Listafortstt">
    <w:name w:val="List Continue"/>
    <w:basedOn w:val="Normal"/>
    <w:uiPriority w:val="99"/>
    <w:semiHidden/>
    <w:unhideWhenUsed/>
    <w:rsid w:val="00573DFD"/>
    <w:pPr>
      <w:spacing w:after="120"/>
      <w:ind w:left="283"/>
      <w:contextualSpacing/>
    </w:pPr>
  </w:style>
  <w:style w:type="paragraph" w:styleId="Listafortstt2">
    <w:name w:val="List Continue 2"/>
    <w:basedOn w:val="Normal"/>
    <w:uiPriority w:val="99"/>
    <w:semiHidden/>
    <w:unhideWhenUsed/>
    <w:rsid w:val="00573DFD"/>
    <w:pPr>
      <w:spacing w:after="120"/>
      <w:ind w:left="566"/>
      <w:contextualSpacing/>
    </w:pPr>
  </w:style>
  <w:style w:type="paragraph" w:styleId="Listafortstt3">
    <w:name w:val="List Continue 3"/>
    <w:basedOn w:val="Normal"/>
    <w:uiPriority w:val="99"/>
    <w:semiHidden/>
    <w:unhideWhenUsed/>
    <w:rsid w:val="00573DFD"/>
    <w:pPr>
      <w:spacing w:after="120"/>
      <w:ind w:left="849"/>
      <w:contextualSpacing/>
    </w:pPr>
  </w:style>
  <w:style w:type="paragraph" w:styleId="Listafortstt4">
    <w:name w:val="List Continue 4"/>
    <w:basedOn w:val="Normal"/>
    <w:uiPriority w:val="99"/>
    <w:semiHidden/>
    <w:unhideWhenUsed/>
    <w:rsid w:val="00573DFD"/>
    <w:pPr>
      <w:spacing w:after="120"/>
      <w:ind w:left="1132"/>
      <w:contextualSpacing/>
    </w:pPr>
  </w:style>
  <w:style w:type="paragraph" w:styleId="Listafortstt5">
    <w:name w:val="List Continue 5"/>
    <w:basedOn w:val="Normal"/>
    <w:uiPriority w:val="99"/>
    <w:semiHidden/>
    <w:unhideWhenUsed/>
    <w:rsid w:val="00573DFD"/>
    <w:pPr>
      <w:spacing w:after="120"/>
      <w:ind w:left="1415"/>
      <w:contextualSpacing/>
    </w:pPr>
  </w:style>
  <w:style w:type="paragraph" w:styleId="Liststycke">
    <w:name w:val="List Paragraph"/>
    <w:basedOn w:val="Normal"/>
    <w:uiPriority w:val="34"/>
    <w:semiHidden/>
    <w:qFormat/>
    <w:rsid w:val="00573DFD"/>
    <w:pPr>
      <w:ind w:left="720"/>
      <w:contextualSpacing/>
    </w:pPr>
  </w:style>
  <w:style w:type="table" w:styleId="Listtabell1ljus">
    <w:name w:val="List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1ljusdekorfrg1">
    <w:name w:val="List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1ljusdekorfrg2">
    <w:name w:val="List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1ljusdekorfrg3">
    <w:name w:val="List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1ljusdekorfrg4">
    <w:name w:val="List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1ljusdekorfrg5">
    <w:name w:val="List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1ljusdekorfrg6">
    <w:name w:val="List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2">
    <w:name w:val="List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2dekorfrg1">
    <w:name w:val="List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bottom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2dekorfrg2">
    <w:name w:val="List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bottom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2dekorfrg3">
    <w:name w:val="List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bottom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2dekorfrg4">
    <w:name w:val="List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bottom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2dekorfrg5">
    <w:name w:val="List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bottom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2dekorfrg6">
    <w:name w:val="List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bottom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3">
    <w:name w:val="List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ell3dekorfrg1">
    <w:name w:val="List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1A3050" w:themeColor="accent1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1A3050" w:themeColor="accent1"/>
          <w:right w:val="single" w:sz="4" w:space="0" w:color="1A3050" w:themeColor="accent1"/>
        </w:tcBorders>
      </w:tcPr>
    </w:tblStylePr>
    <w:tblStylePr w:type="band1Horz">
      <w:tblPr/>
      <w:tcPr>
        <w:tcBorders>
          <w:top w:val="single" w:sz="4" w:space="0" w:color="1A3050" w:themeColor="accent1"/>
          <w:bottom w:val="single" w:sz="4" w:space="0" w:color="1A3050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1A3050" w:themeColor="accent1"/>
          <w:left w:val="nil"/>
        </w:tcBorders>
      </w:tcPr>
    </w:tblStylePr>
    <w:tblStylePr w:type="swCell">
      <w:tblPr/>
      <w:tcPr>
        <w:tcBorders>
          <w:top w:val="double" w:sz="4" w:space="0" w:color="1A3050" w:themeColor="accent1"/>
          <w:right w:val="nil"/>
        </w:tcBorders>
      </w:tcPr>
    </w:tblStylePr>
  </w:style>
  <w:style w:type="table" w:styleId="Listtabell3dekorfrg2">
    <w:name w:val="List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DFDDD9" w:themeColor="accent2"/>
          <w:right w:val="single" w:sz="4" w:space="0" w:color="DFDDD9" w:themeColor="accent2"/>
        </w:tcBorders>
      </w:tcPr>
    </w:tblStylePr>
    <w:tblStylePr w:type="band1Horz">
      <w:tblPr/>
      <w:tcPr>
        <w:tcBorders>
          <w:top w:val="single" w:sz="4" w:space="0" w:color="DFDDD9" w:themeColor="accent2"/>
          <w:bottom w:val="single" w:sz="4" w:space="0" w:color="DFDDD9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DFDDD9" w:themeColor="accent2"/>
          <w:left w:val="nil"/>
        </w:tcBorders>
      </w:tcPr>
    </w:tblStylePr>
    <w:tblStylePr w:type="swCell">
      <w:tblPr/>
      <w:tcPr>
        <w:tcBorders>
          <w:top w:val="double" w:sz="4" w:space="0" w:color="DFDDD9" w:themeColor="accent2"/>
          <w:right w:val="nil"/>
        </w:tcBorders>
      </w:tcPr>
    </w:tblStylePr>
  </w:style>
  <w:style w:type="table" w:styleId="Listtabell3dekorfrg3">
    <w:name w:val="List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67199" w:themeColor="accent3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67199" w:themeColor="accent3"/>
          <w:right w:val="single" w:sz="4" w:space="0" w:color="467199" w:themeColor="accent3"/>
        </w:tcBorders>
      </w:tcPr>
    </w:tblStylePr>
    <w:tblStylePr w:type="band1Horz">
      <w:tblPr/>
      <w:tcPr>
        <w:tcBorders>
          <w:top w:val="single" w:sz="4" w:space="0" w:color="467199" w:themeColor="accent3"/>
          <w:bottom w:val="single" w:sz="4" w:space="0" w:color="46719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67199" w:themeColor="accent3"/>
          <w:left w:val="nil"/>
        </w:tcBorders>
      </w:tcPr>
    </w:tblStylePr>
    <w:tblStylePr w:type="swCell">
      <w:tblPr/>
      <w:tcPr>
        <w:tcBorders>
          <w:top w:val="double" w:sz="4" w:space="0" w:color="467199" w:themeColor="accent3"/>
          <w:right w:val="nil"/>
        </w:tcBorders>
      </w:tcPr>
    </w:tblStylePr>
  </w:style>
  <w:style w:type="table" w:styleId="Listtabell3dekorfrg4">
    <w:name w:val="List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0B6C9" w:themeColor="accent4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A0B6C9" w:themeColor="accent4"/>
          <w:right w:val="single" w:sz="4" w:space="0" w:color="A0B6C9" w:themeColor="accent4"/>
        </w:tcBorders>
      </w:tcPr>
    </w:tblStylePr>
    <w:tblStylePr w:type="band1Horz">
      <w:tblPr/>
      <w:tcPr>
        <w:tcBorders>
          <w:top w:val="single" w:sz="4" w:space="0" w:color="A0B6C9" w:themeColor="accent4"/>
          <w:bottom w:val="single" w:sz="4" w:space="0" w:color="A0B6C9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A0B6C9" w:themeColor="accent4"/>
          <w:left w:val="nil"/>
        </w:tcBorders>
      </w:tcPr>
    </w:tblStylePr>
    <w:tblStylePr w:type="swCell">
      <w:tblPr/>
      <w:tcPr>
        <w:tcBorders>
          <w:top w:val="double" w:sz="4" w:space="0" w:color="A0B6C9" w:themeColor="accent4"/>
          <w:right w:val="nil"/>
        </w:tcBorders>
      </w:tcPr>
    </w:tblStylePr>
  </w:style>
  <w:style w:type="table" w:styleId="Listtabell3dekorfrg5">
    <w:name w:val="List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16B5F" w:themeColor="accent5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716B5F" w:themeColor="accent5"/>
          <w:right w:val="single" w:sz="4" w:space="0" w:color="716B5F" w:themeColor="accent5"/>
        </w:tcBorders>
      </w:tcPr>
    </w:tblStylePr>
    <w:tblStylePr w:type="band1Horz">
      <w:tblPr/>
      <w:tcPr>
        <w:tcBorders>
          <w:top w:val="single" w:sz="4" w:space="0" w:color="716B5F" w:themeColor="accent5"/>
          <w:bottom w:val="single" w:sz="4" w:space="0" w:color="716B5F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716B5F" w:themeColor="accent5"/>
          <w:left w:val="nil"/>
        </w:tcBorders>
      </w:tcPr>
    </w:tblStylePr>
    <w:tblStylePr w:type="swCell">
      <w:tblPr/>
      <w:tcPr>
        <w:tcBorders>
          <w:top w:val="double" w:sz="4" w:space="0" w:color="716B5F" w:themeColor="accent5"/>
          <w:right w:val="nil"/>
        </w:tcBorders>
      </w:tcPr>
    </w:tblStylePr>
  </w:style>
  <w:style w:type="table" w:styleId="Listtabell3dekorfrg6">
    <w:name w:val="List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0E7EE" w:themeColor="accent6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E0E7EE" w:themeColor="accent6"/>
          <w:right w:val="single" w:sz="4" w:space="0" w:color="E0E7EE" w:themeColor="accent6"/>
        </w:tcBorders>
      </w:tcPr>
    </w:tblStylePr>
    <w:tblStylePr w:type="band1Horz">
      <w:tblPr/>
      <w:tcPr>
        <w:tcBorders>
          <w:top w:val="single" w:sz="4" w:space="0" w:color="E0E7EE" w:themeColor="accent6"/>
          <w:bottom w:val="single" w:sz="4" w:space="0" w:color="E0E7EE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E0E7EE" w:themeColor="accent6"/>
          <w:left w:val="nil"/>
        </w:tcBorders>
      </w:tcPr>
    </w:tblStylePr>
    <w:tblStylePr w:type="swCell">
      <w:tblPr/>
      <w:tcPr>
        <w:tcBorders>
          <w:top w:val="double" w:sz="4" w:space="0" w:color="E0E7EE" w:themeColor="accent6"/>
          <w:right w:val="nil"/>
        </w:tcBorders>
      </w:tcPr>
    </w:tblStylePr>
  </w:style>
  <w:style w:type="table" w:styleId="Listtabell4">
    <w:name w:val="List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4dekorfrg1">
    <w:name w:val="List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4dekorfrg2">
    <w:name w:val="List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4dekorfrg3">
    <w:name w:val="List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4dekorfrg4">
    <w:name w:val="List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4dekorfrg5">
    <w:name w:val="List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4dekorfrg6">
    <w:name w:val="List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5mrk">
    <w:name w:val="List Table 5 Dark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1">
    <w:name w:val="List Table 5 Dark Accent 1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1A3050" w:themeColor="accent1"/>
        <w:left w:val="single" w:sz="24" w:space="0" w:color="1A3050" w:themeColor="accent1"/>
        <w:bottom w:val="single" w:sz="24" w:space="0" w:color="1A3050" w:themeColor="accent1"/>
        <w:right w:val="single" w:sz="24" w:space="0" w:color="1A3050" w:themeColor="accent1"/>
      </w:tblBorders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2">
    <w:name w:val="List Table 5 Dark Accent 2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DFDDD9" w:themeColor="accent2"/>
        <w:left w:val="single" w:sz="24" w:space="0" w:color="DFDDD9" w:themeColor="accent2"/>
        <w:bottom w:val="single" w:sz="24" w:space="0" w:color="DFDDD9" w:themeColor="accent2"/>
        <w:right w:val="single" w:sz="24" w:space="0" w:color="DFDDD9" w:themeColor="accent2"/>
      </w:tblBorders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3">
    <w:name w:val="List Table 5 Dark Accent 3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467199" w:themeColor="accent3"/>
        <w:left w:val="single" w:sz="24" w:space="0" w:color="467199" w:themeColor="accent3"/>
        <w:bottom w:val="single" w:sz="24" w:space="0" w:color="467199" w:themeColor="accent3"/>
        <w:right w:val="single" w:sz="24" w:space="0" w:color="467199" w:themeColor="accent3"/>
      </w:tblBorders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4">
    <w:name w:val="List Table 5 Dark Accent 4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A0B6C9" w:themeColor="accent4"/>
        <w:left w:val="single" w:sz="24" w:space="0" w:color="A0B6C9" w:themeColor="accent4"/>
        <w:bottom w:val="single" w:sz="24" w:space="0" w:color="A0B6C9" w:themeColor="accent4"/>
        <w:right w:val="single" w:sz="24" w:space="0" w:color="A0B6C9" w:themeColor="accent4"/>
      </w:tblBorders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5">
    <w:name w:val="List Table 5 Dark Accent 5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716B5F" w:themeColor="accent5"/>
        <w:left w:val="single" w:sz="24" w:space="0" w:color="716B5F" w:themeColor="accent5"/>
        <w:bottom w:val="single" w:sz="24" w:space="0" w:color="716B5F" w:themeColor="accent5"/>
        <w:right w:val="single" w:sz="24" w:space="0" w:color="716B5F" w:themeColor="accent5"/>
      </w:tblBorders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6">
    <w:name w:val="List Table 5 Dark Accent 6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E0E7EE" w:themeColor="accent6"/>
        <w:left w:val="single" w:sz="24" w:space="0" w:color="E0E7EE" w:themeColor="accent6"/>
        <w:bottom w:val="single" w:sz="24" w:space="0" w:color="E0E7EE" w:themeColor="accent6"/>
        <w:right w:val="single" w:sz="24" w:space="0" w:color="E0E7EE" w:themeColor="accent6"/>
      </w:tblBorders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6frgstark">
    <w:name w:val="List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6frgstarkdekorfrg1">
    <w:name w:val="List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1A3050" w:themeColor="accent1"/>
        <w:bottom w:val="single" w:sz="4" w:space="0" w:color="1A3050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1A3050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6frgstarkdekorfrg2">
    <w:name w:val="List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DFDDD9" w:themeColor="accent2"/>
        <w:bottom w:val="single" w:sz="4" w:space="0" w:color="DFDDD9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DFDDD9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6frgstarkdekorfrg3">
    <w:name w:val="List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467199" w:themeColor="accent3"/>
        <w:bottom w:val="single" w:sz="4" w:space="0" w:color="46719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46719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6frgstarkdekorfrg4">
    <w:name w:val="List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A0B6C9" w:themeColor="accent4"/>
        <w:bottom w:val="single" w:sz="4" w:space="0" w:color="A0B6C9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A0B6C9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6frgstarkdekorfrg5">
    <w:name w:val="List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716B5F" w:themeColor="accent5"/>
        <w:bottom w:val="single" w:sz="4" w:space="0" w:color="716B5F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716B5F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6frgstarkdekorfrg6">
    <w:name w:val="List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0E7EE" w:themeColor="accent6"/>
        <w:bottom w:val="single" w:sz="4" w:space="0" w:color="E0E7EE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E0E7EE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7frgstark">
    <w:name w:val="List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1">
    <w:name w:val="List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1A3050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1A3050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1A3050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1A3050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2">
    <w:name w:val="List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DFDDD9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DFDDD9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DFDDD9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DFDDD9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3">
    <w:name w:val="List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6719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6719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6719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6719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4">
    <w:name w:val="List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A0B6C9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A0B6C9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A0B6C9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A0B6C9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5">
    <w:name w:val="List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16B5F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16B5F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16B5F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16B5F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6">
    <w:name w:val="List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E0E7EE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E0E7EE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E0E7EE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E0E7EE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Litteraturfrteckning">
    <w:name w:val="Bibliography"/>
    <w:basedOn w:val="Normal"/>
    <w:next w:val="Normal"/>
    <w:uiPriority w:val="37"/>
    <w:semiHidden/>
    <w:unhideWhenUsed/>
    <w:rsid w:val="00573DFD"/>
  </w:style>
  <w:style w:type="table" w:styleId="Ljuslista">
    <w:name w:val="Light List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juslista-dekorfrg1">
    <w:name w:val="Light List Accent 1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</w:style>
  <w:style w:type="table" w:styleId="Ljuslista-dekorfrg2">
    <w:name w:val="Light List Accent 2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</w:style>
  <w:style w:type="table" w:styleId="Ljuslista-dekorfrg3">
    <w:name w:val="Light List Accent 3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</w:style>
  <w:style w:type="table" w:styleId="Ljuslista-dekorfrg4">
    <w:name w:val="Light List Accent 4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</w:style>
  <w:style w:type="table" w:styleId="Ljuslista-dekorfrg5">
    <w:name w:val="Light List Accent 5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</w:style>
  <w:style w:type="table" w:styleId="Ljuslista-dekorfrg6">
    <w:name w:val="Light List Accent 6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</w:style>
  <w:style w:type="table" w:styleId="Ljusskuggning">
    <w:name w:val="Light Shading"/>
    <w:basedOn w:val="Normaltabell"/>
    <w:uiPriority w:val="60"/>
    <w:semiHidden/>
    <w:unhideWhenUsed/>
    <w:rsid w:val="00573DFD"/>
    <w:pPr>
      <w:spacing w:after="0" w:line="240" w:lineRule="auto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jusskuggning-dekorfrg1">
    <w:name w:val="Light Shading Accent 1"/>
    <w:basedOn w:val="Normaltabell"/>
    <w:uiPriority w:val="60"/>
    <w:semiHidden/>
    <w:unhideWhenUsed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</w:style>
  <w:style w:type="table" w:styleId="Ljusskuggning-dekorfrg2">
    <w:name w:val="Light Shading Accent 2"/>
    <w:basedOn w:val="Normaltabell"/>
    <w:uiPriority w:val="60"/>
    <w:semiHidden/>
    <w:unhideWhenUsed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</w:style>
  <w:style w:type="table" w:styleId="Ljusskuggning-dekorfrg3">
    <w:name w:val="Light Shading Accent 3"/>
    <w:basedOn w:val="Normaltabell"/>
    <w:uiPriority w:val="60"/>
    <w:semiHidden/>
    <w:unhideWhenUsed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</w:style>
  <w:style w:type="table" w:styleId="Ljusskuggning-dekorfrg4">
    <w:name w:val="Light Shading Accent 4"/>
    <w:basedOn w:val="Normaltabell"/>
    <w:uiPriority w:val="60"/>
    <w:semiHidden/>
    <w:unhideWhenUsed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</w:style>
  <w:style w:type="table" w:styleId="Ljusskuggning-dekorfrg5">
    <w:name w:val="Light Shading Accent 5"/>
    <w:basedOn w:val="Normaltabell"/>
    <w:uiPriority w:val="60"/>
    <w:semiHidden/>
    <w:unhideWhenUsed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</w:style>
  <w:style w:type="table" w:styleId="Ljusskuggning-dekorfrg6">
    <w:name w:val="Light Shading Accent 6"/>
    <w:basedOn w:val="Normaltabell"/>
    <w:uiPriority w:val="60"/>
    <w:semiHidden/>
    <w:unhideWhenUsed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</w:style>
  <w:style w:type="table" w:styleId="Ljustrutnt">
    <w:name w:val="Light Grid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justrutnt-dekorfrg1">
    <w:name w:val="Light Grid Accent 1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1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  <w:shd w:val="clear" w:color="auto" w:fill="B3C8E6" w:themeFill="accent1" w:themeFillTint="3F"/>
      </w:tcPr>
    </w:tblStylePr>
    <w:tblStylePr w:type="band2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</w:tcPr>
    </w:tblStylePr>
  </w:style>
  <w:style w:type="table" w:styleId="Ljustrutnt-dekorfrg2">
    <w:name w:val="Light Grid Accent 2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1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  <w:shd w:val="clear" w:color="auto" w:fill="F7F6F5" w:themeFill="accent2" w:themeFillTint="3F"/>
      </w:tcPr>
    </w:tblStylePr>
    <w:tblStylePr w:type="band2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</w:tcPr>
    </w:tblStylePr>
  </w:style>
  <w:style w:type="table" w:styleId="Ljustrutnt-dekorfrg3">
    <w:name w:val="Light Grid Accent 3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1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  <w:shd w:val="clear" w:color="auto" w:fill="CEDBE8" w:themeFill="accent3" w:themeFillTint="3F"/>
      </w:tcPr>
    </w:tblStylePr>
    <w:tblStylePr w:type="band2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</w:tcPr>
    </w:tblStylePr>
  </w:style>
  <w:style w:type="table" w:styleId="Ljustrutnt-dekorfrg4">
    <w:name w:val="Light Grid Accent 4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1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  <w:shd w:val="clear" w:color="auto" w:fill="E7ECF1" w:themeFill="accent4" w:themeFillTint="3F"/>
      </w:tcPr>
    </w:tblStylePr>
    <w:tblStylePr w:type="band2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</w:tcPr>
    </w:tblStylePr>
  </w:style>
  <w:style w:type="table" w:styleId="Ljustrutnt-dekorfrg5">
    <w:name w:val="Light Grid Accent 5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1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  <w:shd w:val="clear" w:color="auto" w:fill="DDDAD6" w:themeFill="accent5" w:themeFillTint="3F"/>
      </w:tcPr>
    </w:tblStylePr>
    <w:tblStylePr w:type="band2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</w:tcPr>
    </w:tblStylePr>
  </w:style>
  <w:style w:type="table" w:styleId="Ljustrutnt-dekorfrg6">
    <w:name w:val="Light Grid Accent 6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1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  <w:shd w:val="clear" w:color="auto" w:fill="F7F8FA" w:themeFill="accent6" w:themeFillTint="3F"/>
      </w:tcPr>
    </w:tblStylePr>
    <w:tblStylePr w:type="band2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</w:tcPr>
    </w:tblStylePr>
  </w:style>
  <w:style w:type="paragraph" w:styleId="Makrotext">
    <w:name w:val="macro"/>
    <w:link w:val="MakrotextChar"/>
    <w:uiPriority w:val="99"/>
    <w:semiHidden/>
    <w:unhideWhenUsed/>
    <w:rsid w:val="00573DFD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 w:val="20"/>
      <w:szCs w:val="20"/>
    </w:rPr>
  </w:style>
  <w:style w:type="character" w:customStyle="1" w:styleId="MakrotextChar">
    <w:name w:val="Makrotext Char"/>
    <w:basedOn w:val="Standardstycketeckensnitt"/>
    <w:link w:val="Makrotext"/>
    <w:uiPriority w:val="99"/>
    <w:semiHidden/>
    <w:rsid w:val="00573DFD"/>
    <w:rPr>
      <w:rFonts w:ascii="Consolas" w:hAnsi="Consolas"/>
      <w:sz w:val="20"/>
      <w:szCs w:val="20"/>
    </w:rPr>
  </w:style>
  <w:style w:type="paragraph" w:styleId="Meddelanderubrik">
    <w:name w:val="Message Header"/>
    <w:basedOn w:val="Normal"/>
    <w:link w:val="MeddelanderubrikChar"/>
    <w:uiPriority w:val="99"/>
    <w:semiHidden/>
    <w:unhideWhenUsed/>
    <w:rsid w:val="00573DFD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ddelanderubrikChar">
    <w:name w:val="Meddelanderubrik Char"/>
    <w:basedOn w:val="Standardstycketeckensnitt"/>
    <w:link w:val="Meddelanderubrik"/>
    <w:uiPriority w:val="99"/>
    <w:semiHidden/>
    <w:rsid w:val="00573DFD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table" w:styleId="Mellanmrklista1">
    <w:name w:val="Medium Lis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llanmrklista1-dekorfrg1">
    <w:name w:val="Medium List 1 Accen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1A3050" w:themeColor="accen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shd w:val="clear" w:color="auto" w:fill="B3C8E6" w:themeFill="accent1" w:themeFillTint="3F"/>
      </w:tcPr>
    </w:tblStylePr>
  </w:style>
  <w:style w:type="table" w:styleId="Mellanmrklista1-dekorfrg2">
    <w:name w:val="Medium List 1 Accent 2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DFDDD9" w:themeColor="accent2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shd w:val="clear" w:color="auto" w:fill="F7F6F5" w:themeFill="accent2" w:themeFillTint="3F"/>
      </w:tcPr>
    </w:tblStylePr>
  </w:style>
  <w:style w:type="table" w:styleId="Mellanmrklista1-dekorfrg3">
    <w:name w:val="Medium List 1 Accent 3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67199" w:themeColor="accent3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shd w:val="clear" w:color="auto" w:fill="CEDBE8" w:themeFill="accent3" w:themeFillTint="3F"/>
      </w:tcPr>
    </w:tblStylePr>
  </w:style>
  <w:style w:type="table" w:styleId="Mellanmrklista1-dekorfrg4">
    <w:name w:val="Medium List 1 Accent 4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A0B6C9" w:themeColor="accent4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shd w:val="clear" w:color="auto" w:fill="E7ECF1" w:themeFill="accent4" w:themeFillTint="3F"/>
      </w:tcPr>
    </w:tblStylePr>
  </w:style>
  <w:style w:type="table" w:styleId="Mellanmrklista1-dekorfrg5">
    <w:name w:val="Medium List 1 Accent 5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716B5F" w:themeColor="accent5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shd w:val="clear" w:color="auto" w:fill="DDDAD6" w:themeFill="accent5" w:themeFillTint="3F"/>
      </w:tcPr>
    </w:tblStylePr>
  </w:style>
  <w:style w:type="table" w:styleId="Mellanmrklista1-dekorfrg6">
    <w:name w:val="Medium List 1 Accent 6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0E7EE" w:themeColor="accent6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shd w:val="clear" w:color="auto" w:fill="F7F8FA" w:themeFill="accent6" w:themeFillTint="3F"/>
      </w:tcPr>
    </w:tblStylePr>
  </w:style>
  <w:style w:type="table" w:styleId="Mellanmrklista2">
    <w:name w:val="Medium Lis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1">
    <w:name w:val="Medium List 2 Accent 1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1A3050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1A3050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1A3050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B3C8E6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2">
    <w:name w:val="Medium List 2 Accen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DFDDD9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DFDDD9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6F5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3">
    <w:name w:val="Medium List 2 Accent 3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6719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6719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EDBE8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4">
    <w:name w:val="Medium List 2 Accent 4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A0B6C9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A0B6C9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7ECF1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5">
    <w:name w:val="Medium List 2 Accent 5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716B5F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716B5F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DDAD6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6">
    <w:name w:val="Medium List 2 Accent 6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0E7EE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0E7EE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8FA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skuggning1">
    <w:name w:val="Medium Shading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1">
    <w:name w:val="Medium Shading 1 Accent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B3C8E6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2">
    <w:name w:val="Medium Shading 1 Accent 2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6F5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3">
    <w:name w:val="Medium Shading 1 Accent 3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EDBE8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4">
    <w:name w:val="Medium Shading 1 Accent 4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7ECF1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5">
    <w:name w:val="Medium Shading 1 Accent 5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DDAD6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6">
    <w:name w:val="Medium Shading 1 Accent 6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8FA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2">
    <w:name w:val="Medium Shading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1">
    <w:name w:val="Medium Shading 2 Accent 1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2">
    <w:name w:val="Medium Shading 2 Accent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3">
    <w:name w:val="Medium Shading 2 Accent 3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4">
    <w:name w:val="Medium Shading 2 Accent 4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5">
    <w:name w:val="Medium Shading 2 Accent 5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6">
    <w:name w:val="Medium Shading 2 Accent 6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trutnt1">
    <w:name w:val="Medium Grid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llanmrktrutnt1-dekorfrg1">
    <w:name w:val="Medium Grid 1 Accent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  <w:insideV w:val="single" w:sz="8" w:space="0" w:color="335D9C" w:themeColor="accent1" w:themeTint="BF"/>
      </w:tblBorders>
    </w:tblPr>
    <w:tcPr>
      <w:shd w:val="clear" w:color="auto" w:fill="B3C8E6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335D9C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Mellanmrktrutnt1-dekorfrg2">
    <w:name w:val="Medium Grid 1 Accent 2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  <w:insideV w:val="single" w:sz="8" w:space="0" w:color="E7E5E2" w:themeColor="accent2" w:themeTint="BF"/>
      </w:tblBorders>
    </w:tblPr>
    <w:tcPr>
      <w:shd w:val="clear" w:color="auto" w:fill="F7F6F5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5E2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Mellanmrktrutnt1-dekorfrg3">
    <w:name w:val="Medium Grid 1 Accent 3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  <w:insideV w:val="single" w:sz="8" w:space="0" w:color="6B94BB" w:themeColor="accent3" w:themeTint="BF"/>
      </w:tblBorders>
    </w:tblPr>
    <w:tcPr>
      <w:shd w:val="clear" w:color="auto" w:fill="CEDBE8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6B94BB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Mellanmrktrutnt1-dekorfrg4">
    <w:name w:val="Medium Grid 1 Accent 4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  <w:insideV w:val="single" w:sz="8" w:space="0" w:color="B7C8D6" w:themeColor="accent4" w:themeTint="BF"/>
      </w:tblBorders>
    </w:tblPr>
    <w:tcPr>
      <w:shd w:val="clear" w:color="auto" w:fill="E7ECF1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7C8D6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Mellanmrktrutnt1-dekorfrg5">
    <w:name w:val="Medium Grid 1 Accent 5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  <w:insideV w:val="single" w:sz="8" w:space="0" w:color="979184" w:themeColor="accent5" w:themeTint="BF"/>
      </w:tblBorders>
    </w:tblPr>
    <w:tcPr>
      <w:shd w:val="clear" w:color="auto" w:fill="DDDAD6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7918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Mellanmrktrutnt1-dekorfrg6">
    <w:name w:val="Medium Grid 1 Accent 6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  <w:insideV w:val="single" w:sz="8" w:space="0" w:color="E7ECF2" w:themeColor="accent6" w:themeTint="BF"/>
      </w:tblBorders>
    </w:tblPr>
    <w:tcPr>
      <w:shd w:val="clear" w:color="auto" w:fill="F7F8FA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CF2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table" w:styleId="Mellanmrktrutnt2">
    <w:name w:val="Medium Grid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1">
    <w:name w:val="Medium Grid 2 Accent 1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cPr>
      <w:shd w:val="clear" w:color="auto" w:fill="B3C8E6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1E9F5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1D2EB" w:themeFill="accent1" w:themeFillTint="33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tcBorders>
          <w:insideH w:val="single" w:sz="6" w:space="0" w:color="1A3050" w:themeColor="accent1"/>
          <w:insideV w:val="single" w:sz="6" w:space="0" w:color="1A3050" w:themeColor="accent1"/>
        </w:tcBorders>
        <w:shd w:val="clear" w:color="auto" w:fill="6790CD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2">
    <w:name w:val="Medium Grid 2 Accent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cPr>
      <w:shd w:val="clear" w:color="auto" w:fill="F7F6F5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BFBFB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8F7" w:themeFill="accent2" w:themeFillTint="33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tcBorders>
          <w:insideH w:val="single" w:sz="6" w:space="0" w:color="DFDDD9" w:themeColor="accent2"/>
          <w:insideV w:val="single" w:sz="6" w:space="0" w:color="DFDDD9" w:themeColor="accent2"/>
        </w:tcBorders>
        <w:shd w:val="clear" w:color="auto" w:fill="EFEEEC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3">
    <w:name w:val="Medium Grid 2 Accent 3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cPr>
      <w:shd w:val="clear" w:color="auto" w:fill="CEDBE8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EBF1F6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7E2ED" w:themeFill="accent3" w:themeFillTint="33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tcBorders>
          <w:insideH w:val="single" w:sz="6" w:space="0" w:color="467199" w:themeColor="accent3"/>
          <w:insideV w:val="single" w:sz="6" w:space="0" w:color="467199" w:themeColor="accent3"/>
        </w:tcBorders>
        <w:shd w:val="clear" w:color="auto" w:fill="9CB8D2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4">
    <w:name w:val="Medium Grid 2 Accent 4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cPr>
      <w:shd w:val="clear" w:color="auto" w:fill="E7ECF1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5F7F9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BF0F4" w:themeFill="accent4" w:themeFillTint="33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tcBorders>
          <w:insideH w:val="single" w:sz="6" w:space="0" w:color="A0B6C9" w:themeColor="accent4"/>
          <w:insideV w:val="single" w:sz="6" w:space="0" w:color="A0B6C9" w:themeColor="accent4"/>
        </w:tcBorders>
        <w:shd w:val="clear" w:color="auto" w:fill="CFDAE4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5">
    <w:name w:val="Medium Grid 2 Accent 5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cPr>
      <w:shd w:val="clear" w:color="auto" w:fill="DDDAD6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1F0EE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E1DE" w:themeFill="accent5" w:themeFillTint="33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tcBorders>
          <w:insideH w:val="single" w:sz="6" w:space="0" w:color="716B5F" w:themeColor="accent5"/>
          <w:insideV w:val="single" w:sz="6" w:space="0" w:color="716B5F" w:themeColor="accent5"/>
        </w:tcBorders>
        <w:shd w:val="clear" w:color="auto" w:fill="BAB5AD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6">
    <w:name w:val="Medium Grid 2 Accent 6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cPr>
      <w:shd w:val="clear" w:color="auto" w:fill="F7F8FA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BFCFD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AFB" w:themeFill="accent6" w:themeFillTint="33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tcBorders>
          <w:insideH w:val="single" w:sz="6" w:space="0" w:color="E0E7EE" w:themeColor="accent6"/>
          <w:insideV w:val="single" w:sz="6" w:space="0" w:color="E0E7EE" w:themeColor="accent6"/>
        </w:tcBorders>
        <w:shd w:val="clear" w:color="auto" w:fill="EFF2F6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3">
    <w:name w:val="Medium Grid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llanmrktrutnt3-dekorfrg1">
    <w:name w:val="Medium Grid 3 Accent 1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B3C8E6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6790CD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6790CD" w:themeFill="accent1" w:themeFillTint="7F"/>
      </w:tcPr>
    </w:tblStylePr>
  </w:style>
  <w:style w:type="table" w:styleId="Mellanmrktrutnt3-dekorfrg2">
    <w:name w:val="Medium Grid 3 Accent 2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6F5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EEEC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EEEC" w:themeFill="accent2" w:themeFillTint="7F"/>
      </w:tcPr>
    </w:tblStylePr>
  </w:style>
  <w:style w:type="table" w:styleId="Mellanmrktrutnt3-dekorfrg3">
    <w:name w:val="Medium Grid 3 Accent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EDBE8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9CB8D2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9CB8D2" w:themeFill="accent3" w:themeFillTint="7F"/>
      </w:tcPr>
    </w:tblStylePr>
  </w:style>
  <w:style w:type="table" w:styleId="Mellanmrktrutnt3-dekorfrg4">
    <w:name w:val="Medium Grid 3 Accent 4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7ECF1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FDAE4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FDAE4" w:themeFill="accent4" w:themeFillTint="7F"/>
      </w:tcPr>
    </w:tblStylePr>
  </w:style>
  <w:style w:type="table" w:styleId="Mellanmrktrutnt3-dekorfrg5">
    <w:name w:val="Medium Grid 3 Accent 5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DDAD6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AB5AD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AB5AD" w:themeFill="accent5" w:themeFillTint="7F"/>
      </w:tcPr>
    </w:tblStylePr>
  </w:style>
  <w:style w:type="table" w:styleId="Mellanmrktrutnt3-dekorfrg6">
    <w:name w:val="Medium Grid 3 Accent 6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8FA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F2F6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F2F6" w:themeFill="accent6" w:themeFillTint="7F"/>
      </w:tcPr>
    </w:tblStylePr>
  </w:style>
  <w:style w:type="table" w:styleId="Moderntabell">
    <w:name w:val="Table Contemporary"/>
    <w:basedOn w:val="Normaltabell"/>
    <w:uiPriority w:val="99"/>
    <w:semiHidden/>
    <w:unhideWhenUsed/>
    <w:rsid w:val="00573DFD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Mrklista">
    <w:name w:val="Dark List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Mrklista-dekorfrg1">
    <w:name w:val="Dark List Accent 1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D1727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13233B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</w:style>
  <w:style w:type="table" w:styleId="Mrklista-dekorfrg2">
    <w:name w:val="Dark List Accent 2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767064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ACA79C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</w:style>
  <w:style w:type="table" w:styleId="Mrklista-dekorfrg3">
    <w:name w:val="Dark List Accent 3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3384C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45472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</w:style>
  <w:style w:type="table" w:styleId="Mrklista-dekorfrg4">
    <w:name w:val="Dark List Accent 4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15B72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6689A8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</w:style>
  <w:style w:type="table" w:styleId="Mrklista-dekorfrg5">
    <w:name w:val="Dark List Accent 5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8352F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45047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</w:style>
  <w:style w:type="table" w:styleId="Mrklista-dekorfrg6">
    <w:name w:val="Dark List Accent 6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517294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5ACC5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</w:style>
  <w:style w:type="paragraph" w:styleId="Normalwebb">
    <w:name w:val="Normal (Web)"/>
    <w:basedOn w:val="Normal"/>
    <w:uiPriority w:val="99"/>
    <w:semiHidden/>
    <w:unhideWhenUsed/>
    <w:rsid w:val="00573DFD"/>
    <w:rPr>
      <w:rFonts w:ascii="Times New Roman" w:hAnsi="Times New Roman" w:cs="Times New Roman"/>
      <w:sz w:val="24"/>
      <w:szCs w:val="24"/>
    </w:rPr>
  </w:style>
  <w:style w:type="paragraph" w:styleId="Normaltindrag">
    <w:name w:val="Normal Indent"/>
    <w:basedOn w:val="Normal"/>
    <w:uiPriority w:val="99"/>
    <w:semiHidden/>
    <w:unhideWhenUsed/>
    <w:rsid w:val="00573DFD"/>
    <w:pPr>
      <w:ind w:left="1304"/>
    </w:pPr>
  </w:style>
  <w:style w:type="paragraph" w:styleId="Numreradlista4">
    <w:name w:val="List Number 4"/>
    <w:basedOn w:val="Normal"/>
    <w:uiPriority w:val="99"/>
    <w:semiHidden/>
    <w:unhideWhenUsed/>
    <w:rsid w:val="00573DFD"/>
    <w:pPr>
      <w:numPr>
        <w:numId w:val="40"/>
      </w:numPr>
      <w:contextualSpacing/>
    </w:pPr>
  </w:style>
  <w:style w:type="paragraph" w:styleId="Numreradlista5">
    <w:name w:val="List Number 5"/>
    <w:basedOn w:val="Normal"/>
    <w:uiPriority w:val="99"/>
    <w:semiHidden/>
    <w:unhideWhenUsed/>
    <w:rsid w:val="00573DFD"/>
    <w:pPr>
      <w:numPr>
        <w:numId w:val="41"/>
      </w:numPr>
      <w:contextualSpacing/>
    </w:pPr>
  </w:style>
  <w:style w:type="character" w:styleId="Nmn">
    <w:name w:val="Mention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table" w:styleId="Oformateradtabell1">
    <w:name w:val="Plain Table 1"/>
    <w:basedOn w:val="Normaltabell"/>
    <w:uiPriority w:val="41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2">
    <w:name w:val="Plain Table 2"/>
    <w:basedOn w:val="Normaltabell"/>
    <w:uiPriority w:val="42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Oformateradtabell3">
    <w:name w:val="Plain Table 3"/>
    <w:basedOn w:val="Normaltabell"/>
    <w:uiPriority w:val="43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Oformateradtabell4">
    <w:name w:val="Plain Table 4"/>
    <w:basedOn w:val="Normaltabell"/>
    <w:uiPriority w:val="44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5">
    <w:name w:val="Plain Table 5"/>
    <w:basedOn w:val="Normaltabell"/>
    <w:uiPriority w:val="45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Oformateradtext">
    <w:name w:val="Plain Text"/>
    <w:basedOn w:val="Normal"/>
    <w:link w:val="Oformateradtext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1"/>
      <w:szCs w:val="21"/>
    </w:rPr>
  </w:style>
  <w:style w:type="character" w:customStyle="1" w:styleId="OformateradtextChar">
    <w:name w:val="Oformaterad text Char"/>
    <w:basedOn w:val="Standardstycketeckensnitt"/>
    <w:link w:val="Oformateradtext"/>
    <w:uiPriority w:val="99"/>
    <w:semiHidden/>
    <w:rsid w:val="00573DFD"/>
    <w:rPr>
      <w:rFonts w:ascii="Consolas" w:hAnsi="Consolas"/>
      <w:sz w:val="21"/>
      <w:szCs w:val="21"/>
    </w:rPr>
  </w:style>
  <w:style w:type="character" w:styleId="Olstomnmnande">
    <w:name w:val="Unresolved Mention"/>
    <w:basedOn w:val="Standardstycketeckensnitt"/>
    <w:uiPriority w:val="99"/>
    <w:semiHidden/>
    <w:unhideWhenUsed/>
    <w:rsid w:val="00573DFD"/>
    <w:rPr>
      <w:noProof w:val="0"/>
      <w:color w:val="808080"/>
      <w:shd w:val="clear" w:color="auto" w:fill="E6E6E6"/>
    </w:rPr>
  </w:style>
  <w:style w:type="table" w:styleId="Professionelltabell">
    <w:name w:val="Table Professional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Punktlista4">
    <w:name w:val="List Bullet 4"/>
    <w:basedOn w:val="Normal"/>
    <w:uiPriority w:val="99"/>
    <w:semiHidden/>
    <w:unhideWhenUsed/>
    <w:rsid w:val="00573DFD"/>
    <w:pPr>
      <w:numPr>
        <w:numId w:val="42"/>
      </w:numPr>
      <w:contextualSpacing/>
    </w:pPr>
  </w:style>
  <w:style w:type="paragraph" w:styleId="Punktlista5">
    <w:name w:val="List Bullet 5"/>
    <w:basedOn w:val="Normal"/>
    <w:uiPriority w:val="99"/>
    <w:semiHidden/>
    <w:unhideWhenUsed/>
    <w:rsid w:val="00573DFD"/>
    <w:pPr>
      <w:numPr>
        <w:numId w:val="43"/>
      </w:numPr>
      <w:contextualSpacing/>
    </w:pPr>
  </w:style>
  <w:style w:type="character" w:styleId="Radnummer">
    <w:name w:val="line number"/>
    <w:basedOn w:val="Standardstycketeckensnitt"/>
    <w:uiPriority w:val="99"/>
    <w:semiHidden/>
    <w:unhideWhenUsed/>
    <w:rsid w:val="00573DFD"/>
    <w:rPr>
      <w:noProof w:val="0"/>
    </w:rPr>
  </w:style>
  <w:style w:type="character" w:customStyle="1" w:styleId="Rubrik6Char">
    <w:name w:val="Rubrik 6 Char"/>
    <w:basedOn w:val="Standardstycketeckensnitt"/>
    <w:link w:val="Rubrik6"/>
    <w:uiPriority w:val="9"/>
    <w:semiHidden/>
    <w:rsid w:val="00573DFD"/>
    <w:rPr>
      <w:rFonts w:asciiTheme="majorHAnsi" w:eastAsiaTheme="majorEastAsia" w:hAnsiTheme="majorHAnsi" w:cstheme="majorBidi"/>
      <w:color w:val="0D1727" w:themeColor="accent1" w:themeShade="7F"/>
    </w:rPr>
  </w:style>
  <w:style w:type="character" w:customStyle="1" w:styleId="Rubrik7Char">
    <w:name w:val="Rubrik 7 Char"/>
    <w:basedOn w:val="Standardstycketeckensnitt"/>
    <w:link w:val="Rubrik7"/>
    <w:uiPriority w:val="9"/>
    <w:semiHidden/>
    <w:rsid w:val="00573DFD"/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character" w:customStyle="1" w:styleId="Rubrik8Char">
    <w:name w:val="Rubrik 8 Char"/>
    <w:basedOn w:val="Standardstycketeckensnitt"/>
    <w:link w:val="Rubrik8"/>
    <w:uiPriority w:val="9"/>
    <w:semiHidden/>
    <w:rsid w:val="00573DFD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Rubrik9Char">
    <w:name w:val="Rubrik 9 Char"/>
    <w:basedOn w:val="Standardstycketeckensnitt"/>
    <w:link w:val="Rubrik9"/>
    <w:uiPriority w:val="9"/>
    <w:semiHidden/>
    <w:rsid w:val="00573DFD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table" w:styleId="Rutntstabell1ljus">
    <w:name w:val="Grid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1">
    <w:name w:val="Grid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5A6D7" w:themeColor="accent1" w:themeTint="66"/>
        <w:left w:val="single" w:sz="4" w:space="0" w:color="85A6D7" w:themeColor="accent1" w:themeTint="66"/>
        <w:bottom w:val="single" w:sz="4" w:space="0" w:color="85A6D7" w:themeColor="accent1" w:themeTint="66"/>
        <w:right w:val="single" w:sz="4" w:space="0" w:color="85A6D7" w:themeColor="accent1" w:themeTint="66"/>
        <w:insideH w:val="single" w:sz="4" w:space="0" w:color="85A6D7" w:themeColor="accent1" w:themeTint="66"/>
        <w:insideV w:val="single" w:sz="4" w:space="0" w:color="85A6D7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-dekorfrg2">
    <w:name w:val="Grid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1EF" w:themeColor="accent2" w:themeTint="66"/>
        <w:left w:val="single" w:sz="4" w:space="0" w:color="F2F1EF" w:themeColor="accent2" w:themeTint="66"/>
        <w:bottom w:val="single" w:sz="4" w:space="0" w:color="F2F1EF" w:themeColor="accent2" w:themeTint="66"/>
        <w:right w:val="single" w:sz="4" w:space="0" w:color="F2F1EF" w:themeColor="accent2" w:themeTint="66"/>
        <w:insideH w:val="single" w:sz="4" w:space="0" w:color="F2F1EF" w:themeColor="accent2" w:themeTint="66"/>
        <w:insideV w:val="single" w:sz="4" w:space="0" w:color="F2F1EF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3">
    <w:name w:val="Grid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0C6DB" w:themeColor="accent3" w:themeTint="66"/>
        <w:left w:val="single" w:sz="4" w:space="0" w:color="B0C6DB" w:themeColor="accent3" w:themeTint="66"/>
        <w:bottom w:val="single" w:sz="4" w:space="0" w:color="B0C6DB" w:themeColor="accent3" w:themeTint="66"/>
        <w:right w:val="single" w:sz="4" w:space="0" w:color="B0C6DB" w:themeColor="accent3" w:themeTint="66"/>
        <w:insideH w:val="single" w:sz="4" w:space="0" w:color="B0C6DB" w:themeColor="accent3" w:themeTint="66"/>
        <w:insideV w:val="single" w:sz="4" w:space="0" w:color="B0C6DB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4">
    <w:name w:val="Grid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8E1E9" w:themeColor="accent4" w:themeTint="66"/>
        <w:left w:val="single" w:sz="4" w:space="0" w:color="D8E1E9" w:themeColor="accent4" w:themeTint="66"/>
        <w:bottom w:val="single" w:sz="4" w:space="0" w:color="D8E1E9" w:themeColor="accent4" w:themeTint="66"/>
        <w:right w:val="single" w:sz="4" w:space="0" w:color="D8E1E9" w:themeColor="accent4" w:themeTint="66"/>
        <w:insideH w:val="single" w:sz="4" w:space="0" w:color="D8E1E9" w:themeColor="accent4" w:themeTint="66"/>
        <w:insideV w:val="single" w:sz="4" w:space="0" w:color="D8E1E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5">
    <w:name w:val="Grid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7C4BD" w:themeColor="accent5" w:themeTint="66"/>
        <w:left w:val="single" w:sz="4" w:space="0" w:color="C7C4BD" w:themeColor="accent5" w:themeTint="66"/>
        <w:bottom w:val="single" w:sz="4" w:space="0" w:color="C7C4BD" w:themeColor="accent5" w:themeTint="66"/>
        <w:right w:val="single" w:sz="4" w:space="0" w:color="C7C4BD" w:themeColor="accent5" w:themeTint="66"/>
        <w:insideH w:val="single" w:sz="4" w:space="0" w:color="C7C4BD" w:themeColor="accent5" w:themeTint="66"/>
        <w:insideV w:val="single" w:sz="4" w:space="0" w:color="C7C4BD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6">
    <w:name w:val="Grid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5F8" w:themeColor="accent6" w:themeTint="66"/>
        <w:left w:val="single" w:sz="4" w:space="0" w:color="F2F5F8" w:themeColor="accent6" w:themeTint="66"/>
        <w:bottom w:val="single" w:sz="4" w:space="0" w:color="F2F5F8" w:themeColor="accent6" w:themeTint="66"/>
        <w:right w:val="single" w:sz="4" w:space="0" w:color="F2F5F8" w:themeColor="accent6" w:themeTint="66"/>
        <w:insideH w:val="single" w:sz="4" w:space="0" w:color="F2F5F8" w:themeColor="accent6" w:themeTint="66"/>
        <w:insideV w:val="single" w:sz="4" w:space="0" w:color="F2F5F8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2">
    <w:name w:val="Grid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2dekorfrg1">
    <w:name w:val="Grid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4779C3" w:themeColor="accent1" w:themeTint="99"/>
        <w:bottom w:val="single" w:sz="2" w:space="0" w:color="4779C3" w:themeColor="accent1" w:themeTint="99"/>
        <w:insideH w:val="single" w:sz="2" w:space="0" w:color="4779C3" w:themeColor="accent1" w:themeTint="99"/>
        <w:insideV w:val="single" w:sz="2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4779C3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2dekorfrg2">
    <w:name w:val="Grid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BEAE8" w:themeColor="accent2" w:themeTint="99"/>
        <w:bottom w:val="single" w:sz="2" w:space="0" w:color="EBEAE8" w:themeColor="accent2" w:themeTint="99"/>
        <w:insideH w:val="single" w:sz="2" w:space="0" w:color="EBEAE8" w:themeColor="accent2" w:themeTint="99"/>
        <w:insideV w:val="single" w:sz="2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BEAE8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2dekorfrg3">
    <w:name w:val="Grid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88A9C9" w:themeColor="accent3" w:themeTint="99"/>
        <w:bottom w:val="single" w:sz="2" w:space="0" w:color="88A9C9" w:themeColor="accent3" w:themeTint="99"/>
        <w:insideH w:val="single" w:sz="2" w:space="0" w:color="88A9C9" w:themeColor="accent3" w:themeTint="99"/>
        <w:insideV w:val="single" w:sz="2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88A9C9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2dekorfrg4">
    <w:name w:val="Grid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C5D3DE" w:themeColor="accent4" w:themeTint="99"/>
        <w:bottom w:val="single" w:sz="2" w:space="0" w:color="C5D3DE" w:themeColor="accent4" w:themeTint="99"/>
        <w:insideH w:val="single" w:sz="2" w:space="0" w:color="C5D3DE" w:themeColor="accent4" w:themeTint="99"/>
        <w:insideV w:val="single" w:sz="2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5D3DE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2dekorfrg5">
    <w:name w:val="Grid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ACA69C" w:themeColor="accent5" w:themeTint="99"/>
        <w:bottom w:val="single" w:sz="2" w:space="0" w:color="ACA69C" w:themeColor="accent5" w:themeTint="99"/>
        <w:insideH w:val="single" w:sz="2" w:space="0" w:color="ACA69C" w:themeColor="accent5" w:themeTint="99"/>
        <w:insideV w:val="single" w:sz="2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CA69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2dekorfrg6">
    <w:name w:val="Grid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CF0F4" w:themeColor="accent6" w:themeTint="99"/>
        <w:bottom w:val="single" w:sz="2" w:space="0" w:color="ECF0F4" w:themeColor="accent6" w:themeTint="99"/>
        <w:insideH w:val="single" w:sz="2" w:space="0" w:color="ECF0F4" w:themeColor="accent6" w:themeTint="99"/>
        <w:insideV w:val="single" w:sz="2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CF0F4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3">
    <w:name w:val="Grid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3dekorfrg1">
    <w:name w:val="Grid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3dekorfrg2">
    <w:name w:val="Grid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3dekorfrg3">
    <w:name w:val="Grid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3dekorfrg4">
    <w:name w:val="Grid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3dekorfrg5">
    <w:name w:val="Grid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3dekorfrg6">
    <w:name w:val="Grid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table" w:styleId="Rutntstabell4">
    <w:name w:val="Grid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4dekorfrg1">
    <w:name w:val="Grid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4dekorfrg2">
    <w:name w:val="Grid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4dekorfrg3">
    <w:name w:val="Grid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4dekorfrg4">
    <w:name w:val="Grid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4dekorfrg5">
    <w:name w:val="Grid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4dekorfrg6">
    <w:name w:val="Grid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5mrk">
    <w:name w:val="Grid Table 5 Dark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Rutntstabell5mrkdekorfrg1">
    <w:name w:val="Grid Table 5 Dark Accent 1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85A6D7" w:themeFill="accent1" w:themeFillTint="66"/>
      </w:tcPr>
    </w:tblStylePr>
  </w:style>
  <w:style w:type="table" w:styleId="Rutntstabell5mrkdekorfrg2">
    <w:name w:val="Grid Table 5 Dark Accent 2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F2F1EF" w:themeFill="accent2" w:themeFillTint="66"/>
      </w:tcPr>
    </w:tblStylePr>
  </w:style>
  <w:style w:type="table" w:styleId="Rutntstabell5mrkdekorfrg3">
    <w:name w:val="Grid Table 5 Dark Accent 3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B0C6DB" w:themeFill="accent3" w:themeFillTint="66"/>
      </w:tcPr>
    </w:tblStylePr>
  </w:style>
  <w:style w:type="table" w:styleId="Rutntstabell5mrkdekorfrg4">
    <w:name w:val="Grid Table 5 Dark Accent 4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D8E1E9" w:themeFill="accent4" w:themeFillTint="66"/>
      </w:tcPr>
    </w:tblStylePr>
  </w:style>
  <w:style w:type="table" w:styleId="Rutntstabell5mrkdekorfrg5">
    <w:name w:val="Grid Table 5 Dark Accent 5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C7C4BD" w:themeFill="accent5" w:themeFillTint="66"/>
      </w:tcPr>
    </w:tblStylePr>
  </w:style>
  <w:style w:type="table" w:styleId="Rutntstabell5mrkdekorfrg6">
    <w:name w:val="Grid Table 5 Dark Accent 6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F2F5F8" w:themeFill="accent6" w:themeFillTint="66"/>
      </w:tcPr>
    </w:tblStylePr>
  </w:style>
  <w:style w:type="table" w:styleId="Rutntstabell6frgstark">
    <w:name w:val="Grid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6frgstarkdekorfrg1">
    <w:name w:val="Grid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6frgstarkdekorfrg2">
    <w:name w:val="Grid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6frgstarkdekorfrg3">
    <w:name w:val="Grid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6frgstarkdekorfrg4">
    <w:name w:val="Grid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6frgstarkdekorfrg5">
    <w:name w:val="Grid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6frgstarkdekorfrg6">
    <w:name w:val="Grid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7frgstark">
    <w:name w:val="Grid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7frgstarkdekorfrg1">
    <w:name w:val="Grid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7frgstarkdekorfrg2">
    <w:name w:val="Grid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7frgstarkdekorfrg3">
    <w:name w:val="Grid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7frgstarkdekorfrg4">
    <w:name w:val="Grid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7frgstarkdekorfrg5">
    <w:name w:val="Grid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7frgstarkdekorfrg6">
    <w:name w:val="Grid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paragraph" w:styleId="Signatur">
    <w:name w:val="Signature"/>
    <w:basedOn w:val="Normal"/>
    <w:link w:val="Signatur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SignaturChar">
    <w:name w:val="Signatur Char"/>
    <w:basedOn w:val="Standardstycketeckensnitt"/>
    <w:link w:val="Signatur"/>
    <w:uiPriority w:val="99"/>
    <w:semiHidden/>
    <w:rsid w:val="00573DFD"/>
  </w:style>
  <w:style w:type="character" w:styleId="Slutnotsreferens">
    <w:name w:val="endnote reference"/>
    <w:basedOn w:val="Standardstycketeckensnitt"/>
    <w:uiPriority w:val="99"/>
    <w:semiHidden/>
    <w:unhideWhenUsed/>
    <w:rsid w:val="00573DFD"/>
    <w:rPr>
      <w:noProof w:val="0"/>
      <w:vertAlign w:val="superscript"/>
    </w:rPr>
  </w:style>
  <w:style w:type="paragraph" w:styleId="Slutnotstext">
    <w:name w:val="endnote text"/>
    <w:basedOn w:val="Normal"/>
    <w:link w:val="SlutnotstextChar"/>
    <w:uiPriority w:val="99"/>
    <w:semiHidden/>
    <w:unhideWhenUsed/>
    <w:rsid w:val="00573DFD"/>
    <w:pPr>
      <w:spacing w:after="0" w:line="240" w:lineRule="auto"/>
    </w:pPr>
    <w:rPr>
      <w:sz w:val="20"/>
      <w:szCs w:val="20"/>
    </w:rPr>
  </w:style>
  <w:style w:type="character" w:customStyle="1" w:styleId="SlutnotstextChar">
    <w:name w:val="Slutnotstext Char"/>
    <w:basedOn w:val="Standardstycketeckensnitt"/>
    <w:link w:val="Slutnotstext"/>
    <w:uiPriority w:val="99"/>
    <w:semiHidden/>
    <w:rsid w:val="00573DFD"/>
    <w:rPr>
      <w:sz w:val="20"/>
      <w:szCs w:val="20"/>
    </w:rPr>
  </w:style>
  <w:style w:type="character" w:styleId="Smarthyperlnk">
    <w:name w:val="Smart Hyperlink"/>
    <w:basedOn w:val="Standardstycketeckensnitt"/>
    <w:uiPriority w:val="99"/>
    <w:semiHidden/>
    <w:unhideWhenUsed/>
    <w:rsid w:val="00573DFD"/>
    <w:rPr>
      <w:noProof w:val="0"/>
      <w:u w:val="dotted"/>
    </w:rPr>
  </w:style>
  <w:style w:type="table" w:styleId="Standardtabell1">
    <w:name w:val="Table Classic 1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2">
    <w:name w:val="Table Classic 2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3">
    <w:name w:val="Table Classic 3"/>
    <w:basedOn w:val="Normaltabell"/>
    <w:uiPriority w:val="99"/>
    <w:semiHidden/>
    <w:unhideWhenUsed/>
    <w:rsid w:val="00573DFD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4">
    <w:name w:val="Table Classic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styleId="Stark">
    <w:name w:val="Strong"/>
    <w:basedOn w:val="Standardstycketeckensnitt"/>
    <w:uiPriority w:val="22"/>
    <w:semiHidden/>
    <w:qFormat/>
    <w:rsid w:val="00573DFD"/>
    <w:rPr>
      <w:b/>
      <w:bCs/>
      <w:noProof w:val="0"/>
    </w:rPr>
  </w:style>
  <w:style w:type="character" w:styleId="Starkbetoning">
    <w:name w:val="Intense Emphasis"/>
    <w:basedOn w:val="Standardstycketeckensnitt"/>
    <w:uiPriority w:val="21"/>
    <w:semiHidden/>
    <w:qFormat/>
    <w:rsid w:val="00573DFD"/>
    <w:rPr>
      <w:i/>
      <w:iCs/>
      <w:noProof w:val="0"/>
      <w:color w:val="1A3050" w:themeColor="accent1"/>
    </w:rPr>
  </w:style>
  <w:style w:type="character" w:styleId="Starkreferens">
    <w:name w:val="Intense Reference"/>
    <w:basedOn w:val="Standardstycketeckensnitt"/>
    <w:uiPriority w:val="32"/>
    <w:semiHidden/>
    <w:qFormat/>
    <w:rsid w:val="00573DFD"/>
    <w:rPr>
      <w:b/>
      <w:bCs/>
      <w:smallCaps/>
      <w:noProof w:val="0"/>
      <w:color w:val="1A3050" w:themeColor="accent1"/>
      <w:spacing w:val="5"/>
    </w:rPr>
  </w:style>
  <w:style w:type="paragraph" w:styleId="Starktcitat">
    <w:name w:val="Intense Quote"/>
    <w:basedOn w:val="Normal"/>
    <w:next w:val="Normal"/>
    <w:link w:val="StarktcitatChar"/>
    <w:uiPriority w:val="30"/>
    <w:semiHidden/>
    <w:qFormat/>
    <w:rsid w:val="00573DFD"/>
    <w:pPr>
      <w:pBdr>
        <w:top w:val="single" w:sz="4" w:space="10" w:color="1A3050" w:themeColor="accent1"/>
        <w:bottom w:val="single" w:sz="4" w:space="10" w:color="1A3050" w:themeColor="accent1"/>
      </w:pBdr>
      <w:spacing w:before="360" w:after="360"/>
      <w:ind w:left="864" w:right="864"/>
      <w:jc w:val="center"/>
    </w:pPr>
    <w:rPr>
      <w:i/>
      <w:iCs/>
      <w:color w:val="1A3050" w:themeColor="accent1"/>
    </w:rPr>
  </w:style>
  <w:style w:type="character" w:customStyle="1" w:styleId="StarktcitatChar">
    <w:name w:val="Starkt citat Char"/>
    <w:basedOn w:val="Standardstycketeckensnitt"/>
    <w:link w:val="Starktcitat"/>
    <w:uiPriority w:val="30"/>
    <w:semiHidden/>
    <w:rsid w:val="00573DFD"/>
    <w:rPr>
      <w:i/>
      <w:iCs/>
      <w:color w:val="1A3050" w:themeColor="accent1"/>
    </w:rPr>
  </w:style>
  <w:style w:type="table" w:styleId="Tabellmed3D-effekter1">
    <w:name w:val="Table 3D effects 1"/>
    <w:basedOn w:val="Normaltabell"/>
    <w:uiPriority w:val="99"/>
    <w:semiHidden/>
    <w:unhideWhenUsed/>
    <w:rsid w:val="00573DFD"/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ellmed3D-effekter2">
    <w:name w:val="Table 3D effects 2"/>
    <w:basedOn w:val="Normaltabell"/>
    <w:uiPriority w:val="99"/>
    <w:semiHidden/>
    <w:unhideWhenUsed/>
    <w:rsid w:val="00573DFD"/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3D-effekter3">
    <w:name w:val="Table 3D effects 3"/>
    <w:basedOn w:val="Normaltabell"/>
    <w:uiPriority w:val="99"/>
    <w:semiHidden/>
    <w:unhideWhenUsed/>
    <w:rsid w:val="00573DFD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1">
    <w:name w:val="Table Columns 1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2">
    <w:name w:val="Table Columns 2"/>
    <w:basedOn w:val="Normaltabell"/>
    <w:uiPriority w:val="99"/>
    <w:semiHidden/>
    <w:unhideWhenUsed/>
    <w:rsid w:val="00573DFD"/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3">
    <w:name w:val="Table Columns 3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4">
    <w:name w:val="Table Columns 4"/>
    <w:basedOn w:val="Normaltabell"/>
    <w:uiPriority w:val="99"/>
    <w:semiHidden/>
    <w:unhideWhenUsed/>
    <w:rsid w:val="00573DFD"/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ellmedkolumn5">
    <w:name w:val="Table Columns 5"/>
    <w:basedOn w:val="Normaltabell"/>
    <w:uiPriority w:val="99"/>
    <w:semiHidden/>
    <w:unhideWhenUsed/>
    <w:rsid w:val="00573DFD"/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ellista1">
    <w:name w:val="Table List 1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2">
    <w:name w:val="Table List 2"/>
    <w:basedOn w:val="Normaltabell"/>
    <w:uiPriority w:val="99"/>
    <w:semiHidden/>
    <w:unhideWhenUsed/>
    <w:rsid w:val="00573DFD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3">
    <w:name w:val="Table List 3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4">
    <w:name w:val="Table List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ellista5">
    <w:name w:val="Table List 5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6">
    <w:name w:val="Table List 6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ellista7">
    <w:name w:val="Table List 7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ellista8">
    <w:name w:val="Table List 8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table" w:styleId="Tabellrutnt1">
    <w:name w:val="Table Grid 1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2">
    <w:name w:val="Table Grid 2"/>
    <w:basedOn w:val="Normaltabell"/>
    <w:uiPriority w:val="99"/>
    <w:semiHidden/>
    <w:unhideWhenUsed/>
    <w:rsid w:val="00573DFD"/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3">
    <w:name w:val="Table Grid 3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4">
    <w:name w:val="Table Grid 4"/>
    <w:basedOn w:val="Normaltabell"/>
    <w:uiPriority w:val="99"/>
    <w:semiHidden/>
    <w:unhideWhenUsed/>
    <w:rsid w:val="00573DFD"/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5">
    <w:name w:val="Table Grid 5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6">
    <w:name w:val="Table Grid 6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7">
    <w:name w:val="Table Grid 7"/>
    <w:basedOn w:val="Normaltabell"/>
    <w:uiPriority w:val="99"/>
    <w:semiHidden/>
    <w:unhideWhenUsed/>
    <w:rsid w:val="00573DFD"/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8">
    <w:name w:val="Table Grid 8"/>
    <w:basedOn w:val="Normaltabell"/>
    <w:uiPriority w:val="99"/>
    <w:semiHidden/>
    <w:unhideWhenUsed/>
    <w:rsid w:val="00573DFD"/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ljust">
    <w:name w:val="Grid Table Light"/>
    <w:basedOn w:val="Normaltabell"/>
    <w:uiPriority w:val="40"/>
    <w:rsid w:val="00573DFD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elltema">
    <w:name w:val="Table Theme"/>
    <w:basedOn w:val="Normaltabell"/>
    <w:uiPriority w:val="99"/>
    <w:semiHidden/>
    <w:unhideWhenUsed/>
    <w:rsid w:val="00573DF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Underrubrik">
    <w:name w:val="Subtitle"/>
    <w:basedOn w:val="Normal"/>
    <w:next w:val="Normal"/>
    <w:link w:val="UnderrubrikChar"/>
    <w:uiPriority w:val="11"/>
    <w:semiHidden/>
    <w:qFormat/>
    <w:rsid w:val="00573DFD"/>
    <w:pPr>
      <w:numPr>
        <w:ilvl w:val="1"/>
      </w:numPr>
      <w:spacing w:after="160"/>
    </w:pPr>
    <w:rPr>
      <w:rFonts w:eastAsiaTheme="minorEastAsia"/>
      <w:color w:val="5A5A5A" w:themeColor="text1" w:themeTint="A5"/>
      <w:spacing w:val="15"/>
    </w:rPr>
  </w:style>
  <w:style w:type="character" w:customStyle="1" w:styleId="UnderrubrikChar">
    <w:name w:val="Underrubrik Char"/>
    <w:basedOn w:val="Standardstycketeckensnitt"/>
    <w:link w:val="Underrubrik"/>
    <w:uiPriority w:val="11"/>
    <w:semiHidden/>
    <w:rsid w:val="00573DFD"/>
    <w:rPr>
      <w:rFonts w:eastAsiaTheme="minorEastAsia"/>
      <w:color w:val="5A5A5A" w:themeColor="text1" w:themeTint="A5"/>
      <w:spacing w:val="15"/>
    </w:rPr>
  </w:style>
  <w:style w:type="table" w:styleId="Webbtabell1">
    <w:name w:val="Table Web 1"/>
    <w:basedOn w:val="Normaltabell"/>
    <w:uiPriority w:val="99"/>
    <w:semiHidden/>
    <w:unhideWhenUsed/>
    <w:rsid w:val="00573DFD"/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2">
    <w:name w:val="Table Web 2"/>
    <w:basedOn w:val="Normaltabell"/>
    <w:uiPriority w:val="99"/>
    <w:semiHidden/>
    <w:unhideWhenUsed/>
    <w:rsid w:val="00573DFD"/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3">
    <w:name w:val="Table Web 3"/>
    <w:basedOn w:val="Normaltabell"/>
    <w:uiPriority w:val="99"/>
    <w:semiHidden/>
    <w:unhideWhenUsed/>
    <w:rsid w:val="00573DFD"/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Kommentarer">
    <w:name w:val="annotation text"/>
    <w:basedOn w:val="Normal"/>
    <w:link w:val="KommentarerChar"/>
    <w:uiPriority w:val="99"/>
    <w:unhideWhenUsed/>
    <w:pPr>
      <w:spacing w:line="240" w:lineRule="auto"/>
    </w:pPr>
    <w:rPr>
      <w:sz w:val="20"/>
      <w:szCs w:val="20"/>
    </w:rPr>
  </w:style>
  <w:style w:type="character" w:customStyle="1" w:styleId="KommentarerChar">
    <w:name w:val="Kommentarer Char"/>
    <w:basedOn w:val="Standardstycketeckensnitt"/>
    <w:link w:val="Kommentarer"/>
    <w:uiPriority w:val="99"/>
    <w:rPr>
      <w:sz w:val="20"/>
      <w:szCs w:val="20"/>
    </w:rPr>
  </w:style>
  <w:style w:type="character" w:customStyle="1" w:styleId="Departement">
    <w:name w:val="Departement"/>
    <w:basedOn w:val="Standardstycketeckensnitt"/>
    <w:uiPriority w:val="1"/>
    <w:semiHidden/>
    <w:rsid w:val="007E3563"/>
    <w:rPr>
      <w:rFonts w:ascii="Arial" w:hAnsi="Arial"/>
      <w:sz w:val="20"/>
    </w:rPr>
  </w:style>
  <w:style w:type="paragraph" w:styleId="Revision">
    <w:name w:val="Revision"/>
    <w:hidden/>
    <w:uiPriority w:val="99"/>
    <w:semiHidden/>
    <w:rsid w:val="0021442C"/>
    <w:pPr>
      <w:spacing w:after="0" w:line="240" w:lineRule="auto"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6783127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webSettings" Target="webSettings.xml"/><Relationship Id="rId18" Type="http://schemas.openxmlformats.org/officeDocument/2006/relationships/header" Target="header2.xml"/><Relationship Id="rId3" Type="http://schemas.openxmlformats.org/officeDocument/2006/relationships/customXml" Target="../customXml/item3.xml"/><Relationship Id="rId21" Type="http://schemas.openxmlformats.org/officeDocument/2006/relationships/header" Target="header3.xml"/><Relationship Id="rId7" Type="http://schemas.openxmlformats.org/officeDocument/2006/relationships/customXml" Target="../customXml/item7.xml"/><Relationship Id="rId12" Type="http://schemas.openxmlformats.org/officeDocument/2006/relationships/settings" Target="settings.xml"/><Relationship Id="rId17" Type="http://schemas.openxmlformats.org/officeDocument/2006/relationships/header" Target="header1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image" Target="media/image1.emf"/><Relationship Id="rId20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styles" Target="styles.xml"/><Relationship Id="rId24" Type="http://schemas.openxmlformats.org/officeDocument/2006/relationships/glossaryDocument" Target="glossary/document.xml"/><Relationship Id="rId5" Type="http://schemas.openxmlformats.org/officeDocument/2006/relationships/customXml" Target="../customXml/item5.xml"/><Relationship Id="rId15" Type="http://schemas.openxmlformats.org/officeDocument/2006/relationships/endnotes" Target="endnotes.xml"/><Relationship Id="rId23" Type="http://schemas.openxmlformats.org/officeDocument/2006/relationships/fontTable" Target="fontTable.xml"/><Relationship Id="rId10" Type="http://schemas.openxmlformats.org/officeDocument/2006/relationships/numbering" Target="numbering.xml"/><Relationship Id="rId19" Type="http://schemas.openxmlformats.org/officeDocument/2006/relationships/footer" Target="footer1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footnotes" Target="footnotes.xml"/><Relationship Id="rId22" Type="http://schemas.openxmlformats.org/officeDocument/2006/relationships/footer" Target="footer3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ProgramData\RK-IT\Office\FaktaPM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A3F9EFEC986F406497A953FC03148428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DEEC8431-771D-43B1-AAFE-B879EBEE9A28}"/>
      </w:docPartPr>
      <w:docPartBody>
        <w:p w:rsidR="004D10CC" w:rsidRDefault="004D10CC">
          <w:pPr>
            <w:pStyle w:val="A3F9EFEC986F406497A953FC03148428"/>
          </w:pPr>
          <w:r w:rsidRPr="00FC36B9">
            <w:rPr>
              <w:rStyle w:val="Platshllartext"/>
            </w:rPr>
            <w:t>Klicka eller tryck här för att ange text.</w:t>
          </w:r>
        </w:p>
      </w:docPartBody>
    </w:docPart>
    <w:docPart>
      <w:docPartPr>
        <w:name w:val="B32C380B51DD45F8BACFF398BA379033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9C6AD83F-4BED-4695-A82B-EE39430D37B8}"/>
      </w:docPartPr>
      <w:docPartBody>
        <w:p w:rsidR="004D10CC" w:rsidRDefault="004D10CC">
          <w:pPr>
            <w:pStyle w:val="B32C380B51DD45F8BACFF398BA379033"/>
          </w:pPr>
          <w:r>
            <w:rPr>
              <w:rStyle w:val="Platshllartext"/>
            </w:rPr>
            <w:t>(sätts av SB)</w:t>
          </w:r>
        </w:p>
      </w:docPartBody>
    </w:docPart>
    <w:docPart>
      <w:docPartPr>
        <w:name w:val="E14466FFFBDF439195EBE568CA7B4AF2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89D7C9E1-803B-4344-AD55-F56F09683403}"/>
      </w:docPartPr>
      <w:docPartBody>
        <w:p w:rsidR="004D10CC" w:rsidRDefault="004D10CC">
          <w:pPr>
            <w:pStyle w:val="E14466FFFBDF439195EBE568CA7B4AF2"/>
          </w:pPr>
          <w:r>
            <w:rPr>
              <w:rStyle w:val="Platshllartext"/>
            </w:rPr>
            <w:t>[K</w:t>
          </w:r>
          <w:r w:rsidRPr="00510C26">
            <w:rPr>
              <w:rStyle w:val="Platshllartext"/>
            </w:rPr>
            <w:t xml:space="preserve">licka här </w:t>
          </w:r>
          <w:r>
            <w:rPr>
              <w:rStyle w:val="Platshllartext"/>
            </w:rPr>
            <w:t>och skriv titel</w:t>
          </w:r>
          <w:r w:rsidRPr="00510C26">
            <w:rPr>
              <w:rStyle w:val="Platshllartext"/>
            </w:rPr>
            <w:t>.</w:t>
          </w:r>
        </w:p>
      </w:docPartBody>
    </w:docPart>
    <w:docPart>
      <w:docPartPr>
        <w:name w:val="CA6E982B5AD64B86A0CD30E7CCC0BD4E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798CC32A-E0FF-4EE5-8CC7-6A9C5D7E6EBA}"/>
      </w:docPartPr>
      <w:docPartBody>
        <w:p w:rsidR="004D10CC" w:rsidRDefault="004D10CC">
          <w:pPr>
            <w:pStyle w:val="CA6E982B5AD64B86A0CD30E7CCC0BD4E"/>
          </w:pPr>
          <w:r w:rsidRPr="00D31416">
            <w:rPr>
              <w:rStyle w:val="Platshllartext"/>
            </w:rPr>
            <w:t>Ange innehåll som du vill upprepa, inklusive andra innehållskontroller. Du kan också infoga den här kontrollen runt tabellrader om du vill upprepa delar av en tabell.</w:t>
          </w:r>
        </w:p>
      </w:docPartBody>
    </w:docPart>
    <w:docPart>
      <w:docPartPr>
        <w:name w:val="2BA7E2FF40EE401EBEE6FB64AF39174E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AFD7B885-DFEF-4DC2-8576-CB4BA783F5B5}"/>
      </w:docPartPr>
      <w:docPartBody>
        <w:p w:rsidR="004D10CC" w:rsidRDefault="004D10CC">
          <w:pPr>
            <w:pStyle w:val="2BA7E2FF40EE401EBEE6FB64AF39174E"/>
          </w:pPr>
          <w:r>
            <w:rPr>
              <w:rStyle w:val="Platshllartext"/>
            </w:rPr>
            <w:t>Klicka här och v</w:t>
          </w:r>
          <w:r w:rsidRPr="00D31416">
            <w:rPr>
              <w:rStyle w:val="Platshllartext"/>
            </w:rPr>
            <w:t xml:space="preserve">älj ett </w:t>
          </w:r>
          <w:r>
            <w:rPr>
              <w:rStyle w:val="Platshllartext"/>
            </w:rPr>
            <w:t>departement.</w:t>
          </w:r>
        </w:p>
      </w:docPartBody>
    </w:docPart>
    <w:docPart>
      <w:docPartPr>
        <w:name w:val="4298DB1FD085405DBDBFECC374D85DAE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7308AF6F-5F4E-4956-B69D-852B21F29009}"/>
      </w:docPartPr>
      <w:docPartBody>
        <w:p w:rsidR="004D10CC" w:rsidRDefault="004D10CC">
          <w:pPr>
            <w:pStyle w:val="4298DB1FD085405DBDBFECC374D85DAE"/>
          </w:pPr>
          <w:r w:rsidRPr="0066661D">
            <w:rPr>
              <w:rStyle w:val="Platshllartext"/>
            </w:rPr>
            <w:t>Ex COM(202</w:t>
          </w:r>
          <w:r>
            <w:rPr>
              <w:rStyle w:val="Platshllartext"/>
            </w:rPr>
            <w:t>3</w:t>
          </w:r>
          <w:r w:rsidRPr="0066661D">
            <w:rPr>
              <w:rStyle w:val="Platshllartext"/>
            </w:rPr>
            <w:t xml:space="preserve">) </w:t>
          </w:r>
          <w:r>
            <w:rPr>
              <w:rStyle w:val="Platshllartext"/>
            </w:rPr>
            <w:t>123</w:t>
          </w:r>
        </w:p>
      </w:docPartBody>
    </w:docPart>
    <w:docPart>
      <w:docPartPr>
        <w:name w:val="7C06A98491C14A0DBBE7AD041A1C526F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9B839179-195D-4F94-9057-D42798E324D5}"/>
      </w:docPartPr>
      <w:docPartBody>
        <w:p w:rsidR="004D10CC" w:rsidRDefault="004D10CC">
          <w:pPr>
            <w:pStyle w:val="7C06A98491C14A0DBBE7AD041A1C526F"/>
          </w:pPr>
          <w:r>
            <w:rPr>
              <w:rStyle w:val="Platshllartext"/>
            </w:rPr>
            <w:t>Klicka här och skriv dokumentets fullständiga titel</w:t>
          </w:r>
          <w:r w:rsidRPr="00D31416">
            <w:rPr>
              <w:rStyle w:val="Platshllartext"/>
            </w:rPr>
            <w:t>.</w:t>
          </w:r>
          <w:r>
            <w:rPr>
              <w:rStyle w:val="Platshllartext"/>
            </w:rPr>
            <w:t xml:space="preserve"> För att lägga till fler dokument, klicka här och klicka sedan på plustecknet nere till höger i denna ruta</w:t>
          </w:r>
          <w:r w:rsidRPr="00D31416">
            <w:rPr>
              <w:rStyle w:val="Platshllartext"/>
            </w:rPr>
            <w:t>.</w:t>
          </w:r>
        </w:p>
      </w:docPartBody>
    </w:docPart>
    <w:docPart>
      <w:docPartPr>
        <w:name w:val="F21CC00D59BA4108BA6FF10FE214A940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DF24B59C-255E-455B-8A99-DF11C9196BEA}"/>
      </w:docPartPr>
      <w:docPartBody>
        <w:p w:rsidR="004D10CC" w:rsidRDefault="004D10CC">
          <w:pPr>
            <w:pStyle w:val="F21CC00D59BA4108BA6FF10FE214A940"/>
          </w:pPr>
          <w:r w:rsidRPr="00DB17A3">
            <w:rPr>
              <w:rStyle w:val="Platshllartext"/>
            </w:rPr>
            <w:t xml:space="preserve">Klicka här för att </w:t>
          </w:r>
          <w:r>
            <w:rPr>
              <w:rStyle w:val="Platshllartext"/>
            </w:rPr>
            <w:t>skriva</w:t>
          </w:r>
          <w:r w:rsidRPr="00DB17A3">
            <w:rPr>
              <w:rStyle w:val="Platshllartext"/>
            </w:rPr>
            <w:t xml:space="preserve"> text.</w:t>
          </w:r>
        </w:p>
      </w:docPartBody>
    </w:docPart>
    <w:docPart>
      <w:docPartPr>
        <w:name w:val="F1A4780681C4491D93AE568E486124FF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F2099EFA-2B8A-4826-A67D-34CAC1710825}"/>
      </w:docPartPr>
      <w:docPartBody>
        <w:p w:rsidR="004C19E7" w:rsidRDefault="004C19E7">
          <w:r w:rsidRPr="00774944">
            <w:rPr>
              <w:rStyle w:val="Platshllartext"/>
            </w:rPr>
            <w:t xml:space="preserve"> </w:t>
          </w:r>
        </w:p>
      </w:docPartBody>
    </w:docPart>
    <w:docPart>
      <w:docPartPr>
        <w:name w:val="2097B130D0E244DA91CBFEC56013E8DD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B7FFBAFE-C1BB-4C43-906F-66EBA30C72FC}"/>
      </w:docPartPr>
      <w:docPartBody>
        <w:p w:rsidR="004C19E7" w:rsidRDefault="004C19E7">
          <w:r w:rsidRPr="00774944">
            <w:rPr>
              <w:rStyle w:val="Platshllartext"/>
            </w:rPr>
            <w:t xml:space="preserve"> </w:t>
          </w:r>
        </w:p>
      </w:docPartBody>
    </w:docPart>
    <w:docPart>
      <w:docPartPr>
        <w:name w:val="3D7E3A1904314190AEB4523C590B6D75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DF631119-2268-4E58-822D-AF3631605E06}"/>
      </w:docPartPr>
      <w:docPartBody>
        <w:p w:rsidR="004C19E7" w:rsidRDefault="004C19E7">
          <w:r w:rsidRPr="00774944">
            <w:rPr>
              <w:rStyle w:val="Platshllartext"/>
            </w:rPr>
            <w:t xml:space="preserve"> </w:t>
          </w:r>
        </w:p>
      </w:docPartBody>
    </w:docPart>
    <w:docPart>
      <w:docPartPr>
        <w:name w:val="06A5D41DB16346BEB3A1008504CAB04E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976D25B4-7D39-4BF2-AF4A-3E1BE248FB55}"/>
      </w:docPartPr>
      <w:docPartBody>
        <w:p w:rsidR="004C19E7" w:rsidRDefault="004C19E7">
          <w:r w:rsidRPr="00774944">
            <w:rPr>
              <w:rStyle w:val="Platshllartext"/>
            </w:rPr>
            <w:t xml:space="preserve"> 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1304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4D10CC"/>
    <w:rsid w:val="000B6526"/>
    <w:rsid w:val="0011197E"/>
    <w:rsid w:val="00133B63"/>
    <w:rsid w:val="00187F56"/>
    <w:rsid w:val="002055C4"/>
    <w:rsid w:val="002B3E08"/>
    <w:rsid w:val="0031430B"/>
    <w:rsid w:val="00320C55"/>
    <w:rsid w:val="004C19E7"/>
    <w:rsid w:val="004D10CC"/>
    <w:rsid w:val="00610E29"/>
    <w:rsid w:val="00731F46"/>
    <w:rsid w:val="007E54BE"/>
    <w:rsid w:val="00836562"/>
    <w:rsid w:val="0086624B"/>
    <w:rsid w:val="00A72D9A"/>
    <w:rsid w:val="00B175B1"/>
    <w:rsid w:val="00CE6984"/>
    <w:rsid w:val="00D41082"/>
    <w:rsid w:val="00F0168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sv-SE" w:eastAsia="sv-SE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character" w:styleId="Platshllartext">
    <w:name w:val="Placeholder Text"/>
    <w:basedOn w:val="Standardstycketeckensnitt"/>
    <w:uiPriority w:val="99"/>
    <w:semiHidden/>
    <w:rsid w:val="004C19E7"/>
    <w:rPr>
      <w:noProof w:val="0"/>
      <w:color w:val="808080"/>
    </w:rPr>
  </w:style>
  <w:style w:type="paragraph" w:customStyle="1" w:styleId="A3F9EFEC986F406497A953FC03148428">
    <w:name w:val="A3F9EFEC986F406497A953FC03148428"/>
  </w:style>
  <w:style w:type="paragraph" w:customStyle="1" w:styleId="CACC2251D65E49BCBBCD872D0B336920">
    <w:name w:val="CACC2251D65E49BCBBCD872D0B336920"/>
  </w:style>
  <w:style w:type="paragraph" w:customStyle="1" w:styleId="B32C380B51DD45F8BACFF398BA379033">
    <w:name w:val="B32C380B51DD45F8BACFF398BA379033"/>
  </w:style>
  <w:style w:type="paragraph" w:customStyle="1" w:styleId="0F9CE9B1F02644AA90510B403C9D2B8C">
    <w:name w:val="0F9CE9B1F02644AA90510B403C9D2B8C"/>
  </w:style>
  <w:style w:type="paragraph" w:customStyle="1" w:styleId="E14466FFFBDF439195EBE568CA7B4AF2">
    <w:name w:val="E14466FFFBDF439195EBE568CA7B4AF2"/>
  </w:style>
  <w:style w:type="paragraph" w:customStyle="1" w:styleId="CA6E982B5AD64B86A0CD30E7CCC0BD4E">
    <w:name w:val="CA6E982B5AD64B86A0CD30E7CCC0BD4E"/>
  </w:style>
  <w:style w:type="paragraph" w:customStyle="1" w:styleId="2BA7E2FF40EE401EBEE6FB64AF39174E">
    <w:name w:val="2BA7E2FF40EE401EBEE6FB64AF39174E"/>
  </w:style>
  <w:style w:type="paragraph" w:customStyle="1" w:styleId="4298DB1FD085405DBDBFECC374D85DAE">
    <w:name w:val="4298DB1FD085405DBDBFECC374D85DAE"/>
  </w:style>
  <w:style w:type="paragraph" w:customStyle="1" w:styleId="4A00E997136B4FA69F3FC32E4CC78868">
    <w:name w:val="4A00E997136B4FA69F3FC32E4CC78868"/>
  </w:style>
  <w:style w:type="paragraph" w:customStyle="1" w:styleId="7C06A98491C14A0DBBE7AD041A1C526F">
    <w:name w:val="7C06A98491C14A0DBBE7AD041A1C526F"/>
  </w:style>
  <w:style w:type="paragraph" w:customStyle="1" w:styleId="F21CC00D59BA4108BA6FF10FE214A940">
    <w:name w:val="F21CC00D59BA4108BA6FF10FE214A940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-tema">
  <a:themeElements>
    <a:clrScheme name="Regeringskansliet">
      <a:dk1>
        <a:sysClr val="windowText" lastClr="000000"/>
      </a:dk1>
      <a:lt1>
        <a:sysClr val="window" lastClr="FFFFFF"/>
      </a:lt1>
      <a:dk2>
        <a:srgbClr val="716B5F"/>
      </a:dk2>
      <a:lt2>
        <a:srgbClr val="DFDDD9"/>
      </a:lt2>
      <a:accent1>
        <a:srgbClr val="1A3050"/>
      </a:accent1>
      <a:accent2>
        <a:srgbClr val="DFDDD9"/>
      </a:accent2>
      <a:accent3>
        <a:srgbClr val="467199"/>
      </a:accent3>
      <a:accent4>
        <a:srgbClr val="A0B6C9"/>
      </a:accent4>
      <a:accent5>
        <a:srgbClr val="716B5F"/>
      </a:accent5>
      <a:accent6>
        <a:srgbClr val="E0E7EE"/>
      </a:accent6>
      <a:hlink>
        <a:srgbClr val="0563C1"/>
      </a:hlink>
      <a:folHlink>
        <a:srgbClr val="954F72"/>
      </a:folHlink>
    </a:clrScheme>
    <a:fontScheme name="Regeringskansliet WD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irtyMigration xmlns="4e9c2f0c-7bf8-49af-8356-cbf363fc78a7">false</DirtyMigration>
    <RecordNumber xmlns="4e9c2f0c-7bf8-49af-8356-cbf363fc78a7" xsi:nil="true"/>
    <RKNyckelord xmlns="18f3d968-6251-40b0-9f11-012b293496c2" xsi:nil="true"/>
    <TaxCatchAll xmlns="cc625d36-bb37-4650-91b9-0c96159295ba"/>
    <edbe0b5c82304c8e847ab7b8c02a77c3 xmlns="cc625d36-bb37-4650-91b9-0c96159295ba">
      <Terms xmlns="http://schemas.microsoft.com/office/infopath/2007/PartnerControls"/>
    </edbe0b5c82304c8e847ab7b8c02a77c3>
    <IconOverlay xmlns="http://schemas.microsoft.com/sharepoint/v4" xsi:nil="true"/>
    <k46d94c0acf84ab9a79866a9d8b1905f xmlns="cc625d36-bb37-4650-91b9-0c96159295ba">
      <Terms xmlns="http://schemas.microsoft.com/office/infopath/2007/PartnerControls"/>
    </k46d94c0acf84ab9a79866a9d8b1905f>
  </documentManagement>
</p:properties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RK Word" ma:contentTypeID="0x010100BBA312BF02777149882D207184EC35C03200A3F07389957D814EB9EA272C4BBCB664" ma:contentTypeVersion="18" ma:contentTypeDescription="Skapa nytt dokument med möjlighet att välja RK-mall" ma:contentTypeScope="" ma:versionID="cfb479c42b14a043384cfd638b3c21e3">
  <xsd:schema xmlns:xsd="http://www.w3.org/2001/XMLSchema" xmlns:xs="http://www.w3.org/2001/XMLSchema" xmlns:p="http://schemas.microsoft.com/office/2006/metadata/properties" xmlns:ns2="4e9c2f0c-7bf8-49af-8356-cbf363fc78a7" xmlns:ns3="cc625d36-bb37-4650-91b9-0c96159295ba" xmlns:ns4="18f3d968-6251-40b0-9f11-012b293496c2" xmlns:ns6="8b66ae41-1ec6-402e-b662-35d1932ca064" xmlns:ns7="9c9941df-7074-4a92-bf99-225d24d78d61" xmlns:ns8="http://schemas.microsoft.com/sharepoint/v4" xmlns:ns9="c2869d94-9012-497c-af60-acfe9ddd6658" targetNamespace="http://schemas.microsoft.com/office/2006/metadata/properties" ma:root="true" ma:fieldsID="f03dc46ba6104cb946d8c4ac47c6ca7f" ns2:_="" ns3:_="" ns4:_="" ns6:_="" ns7:_="" ns8:_="" ns9:_="">
    <xsd:import namespace="4e9c2f0c-7bf8-49af-8356-cbf363fc78a7"/>
    <xsd:import namespace="cc625d36-bb37-4650-91b9-0c96159295ba"/>
    <xsd:import namespace="18f3d968-6251-40b0-9f11-012b293496c2"/>
    <xsd:import namespace="8b66ae41-1ec6-402e-b662-35d1932ca064"/>
    <xsd:import namespace="9c9941df-7074-4a92-bf99-225d24d78d61"/>
    <xsd:import namespace="http://schemas.microsoft.com/sharepoint/v4"/>
    <xsd:import namespace="c2869d94-9012-497c-af60-acfe9ddd6658"/>
    <xsd:element name="properties">
      <xsd:complexType>
        <xsd:sequence>
          <xsd:element name="documentManagement">
            <xsd:complexType>
              <xsd:all>
                <xsd:element ref="ns2:RecordNumber" minOccurs="0"/>
                <xsd:element ref="ns2:DirtyMigration" minOccurs="0"/>
                <xsd:element ref="ns3:TaxCatchAllLabel" minOccurs="0"/>
                <xsd:element ref="ns3:k46d94c0acf84ab9a79866a9d8b1905f" minOccurs="0"/>
                <xsd:element ref="ns3:TaxCatchAll" minOccurs="0"/>
                <xsd:element ref="ns3:edbe0b5c82304c8e847ab7b8c02a77c3" minOccurs="0"/>
                <xsd:element ref="ns4:RKNyckelord" minOccurs="0"/>
                <xsd:element ref="ns6:_dlc_DocId" minOccurs="0"/>
                <xsd:element ref="ns6:_dlc_DocIdPersistId" minOccurs="0"/>
                <xsd:element ref="ns7:SharedWithUsers" minOccurs="0"/>
                <xsd:element ref="ns6:_dlc_DocIdUrl" minOccurs="0"/>
                <xsd:element ref="ns8:IconOverlay" minOccurs="0"/>
                <xsd:element ref="ns9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9c2f0c-7bf8-49af-8356-cbf363fc78a7" elementFormDefault="qualified">
    <xsd:import namespace="http://schemas.microsoft.com/office/2006/documentManagement/types"/>
    <xsd:import namespace="http://schemas.microsoft.com/office/infopath/2007/PartnerControls"/>
    <xsd:element name="RecordNumber" ma:index="3" nillable="true" ma:displayName="Diarienummer" ma:internalName="RecordNumber">
      <xsd:simpleType>
        <xsd:restriction base="dms:Text">
          <xsd:maxLength value="255"/>
        </xsd:restriction>
      </xsd:simpleType>
    </xsd:element>
    <xsd:element name="DirtyMigration" ma:index="5" nillable="true" ma:displayName="Migrerad inte uppdaterad" ma:default="0" ma:internalName="DirtyMigration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625d36-bb37-4650-91b9-0c96159295ba" elementFormDefault="qualified">
    <xsd:import namespace="http://schemas.microsoft.com/office/2006/documentManagement/types"/>
    <xsd:import namespace="http://schemas.microsoft.com/office/infopath/2007/PartnerControls"/>
    <xsd:element name="TaxCatchAllLabel" ma:index="6" nillable="true" ma:displayName="Taxonomy Catch All Column1" ma:hidden="true" ma:list="{3b950435-a33d-48da-baf0-ec1ffb87fbb1}" ma:internalName="TaxCatchAllLabel" ma:readOnly="true" ma:showField="CatchAllDataLabel" ma:web="c2869d94-9012-497c-af60-acfe9ddd665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k46d94c0acf84ab9a79866a9d8b1905f" ma:index="11" nillable="true" ma:taxonomy="true" ma:internalName="k46d94c0acf84ab9a79866a9d8b1905f" ma:taxonomyFieldName="Organisation" ma:displayName="Organisatorisk enhet" ma:fieldId="{446d94c0-acf8-4ab9-a798-66a9d8b1905f}" ma:sspId="d07acfae-4dfa-4949-99a8-259efd31a6ae" ma:termSetId="8c1436be-a8c9-4c8f-93bb-07dc2d5595bf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TaxCatchAll" ma:index="13" nillable="true" ma:displayName="Taxonomy Catch All Column" ma:hidden="true" ma:list="{3b950435-a33d-48da-baf0-ec1ffb87fbb1}" ma:internalName="TaxCatchAll" ma:showField="CatchAllData" ma:web="c2869d94-9012-497c-af60-acfe9ddd665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edbe0b5c82304c8e847ab7b8c02a77c3" ma:index="14" nillable="true" ma:taxonomy="true" ma:internalName="edbe0b5c82304c8e847ab7b8c02a77c3" ma:taxonomyFieldName="ActivityCategory" ma:displayName="Aktivitetskategori" ma:default="" ma:fieldId="{edbe0b5c-8230-4c8e-847a-b7b8c02a77c3}" ma:sspId="d07acfae-4dfa-4949-99a8-259efd31a6ae" ma:termSetId="8bf97125-e7b6-456b-9da4-c0e62cf3e5a7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f3d968-6251-40b0-9f11-012b293496c2" elementFormDefault="qualified">
    <xsd:import namespace="http://schemas.microsoft.com/office/2006/documentManagement/types"/>
    <xsd:import namespace="http://schemas.microsoft.com/office/infopath/2007/PartnerControls"/>
    <xsd:element name="RKNyckelord" ma:index="16" nillable="true" ma:displayName="Nyckelord" ma:internalName="RKNyckelord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66ae41-1ec6-402e-b662-35d1932ca064" elementFormDefault="qualified">
    <xsd:import namespace="http://schemas.microsoft.com/office/2006/documentManagement/types"/>
    <xsd:import namespace="http://schemas.microsoft.com/office/infopath/2007/PartnerControls"/>
    <xsd:element name="_dlc_DocId" ma:index="18" nillable="true" ma:displayName="Dokument-ID-värde" ma:description="Värdet för dokument-ID som tilldelats till det här objektet." ma:internalName="_dlc_DocId" ma:readOnly="true">
      <xsd:simpleType>
        <xsd:restriction base="dms:Text"/>
      </xsd:simpleType>
    </xsd:element>
    <xsd:element name="_dlc_DocIdPersistId" ma:index="19" nillable="true" ma:displayName="Spara ID" ma:description="Behåll ID vid tillägg." ma:hidden="true" ma:internalName="_dlc_DocIdPersistId" ma:readOnly="true">
      <xsd:simpleType>
        <xsd:restriction base="dms:Boolean"/>
      </xsd:simpleType>
    </xsd:element>
    <xsd:element name="_dlc_DocIdUrl" ma:index="21" nillable="true" ma:displayName="Dokument-ID" ma:description="Permanent länk till det här dokumente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9941df-7074-4a92-bf99-225d24d78d61" elementFormDefault="qualified">
    <xsd:import namespace="http://schemas.microsoft.com/office/2006/documentManagement/types"/>
    <xsd:import namespace="http://schemas.microsoft.com/office/infopath/2007/PartnerControls"/>
    <xsd:element name="SharedWithUsers" ma:index="20" nillable="true" ma:displayName="Delat med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22" nillable="true" ma:displayName="IconOverlay" ma:hidden="true" ma:internalName="IconOverlay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2869d94-9012-497c-af60-acfe9ddd6658" elementFormDefault="qualified">
    <xsd:import namespace="http://schemas.microsoft.com/office/2006/documentManagement/types"/>
    <xsd:import namespace="http://schemas.microsoft.com/office/infopath/2007/PartnerControls"/>
    <xsd:element name="SharedWithDetails" ma:index="23" nillable="true" ma:displayName="Delat med information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7" ma:displayName="Innehållstyp"/>
        <xsd:element ref="dc:title" minOccurs="0" maxOccurs="1" ma:index="1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customXsn xmlns="http://schemas.microsoft.com/office/2006/metadata/customXsn">
  <xsnLocation/>
  <cached>True</cached>
  <openByDefault>False</openByDefault>
  <xsnScope/>
</customXsn>
</file>

<file path=customXml/item5.xml><?xml version="1.0" encoding="utf-8"?>
<!--<?xml version="1.0" encoding="iso-8859-1"?>-->
<DocumentInfo xmlns="http://lp/documentinfo/RK">
  <BaseInfo>
    <RkTemplate>442</RkTemplate>
    <DocType>EU</DocType>
    <DocTypeShowName>EU Faktapromemoria</DocTypeShowName>
    <Status/>
    <Sender>
      <SenderName/>
      <SenderTitle/>
      <SenderMail> </SenderMail>
      <SenderPhone> </SenderPhone>
    </Sender>
    <TopId>1</TopId>
    <TopSender/>
    <OrganisationInfo>
      <Organisatoriskenhet1> </Organisatoriskenhet1>
      <Organisatoriskenhet2> </Organisatoriskenhet2>
      <Organisatoriskenhet3> </Organisatoriskenhet3>
      <Organisatoriskenhet1Id> </Organisatoriskenhet1Id>
      <Organisatoriskenhet2Id> </Organisatoriskenhet2Id>
      <Organisatoriskenhet3Id> </Organisatoriskenhet3Id>
    </OrganisationInfo>
    <HeaderDate>2026-02-04</HeaderDate>
    <Office/>
    <Dnr>Ju2026/</Dnr>
    <ParagrafNr/>
    <DocumentTitle/>
    <VisitingAddress/>
    <Extra1/>
    <Extra2/>
    <Extra3/>
    <Number/>
    <Recipient/>
    <SenderText/>
    <DocNumber/>
    <Doclanguage>1053</Doclanguage>
    <Appendix/>
    <LogotypeName/>
  </BaseInfo>
</DocumentInfo>
</file>

<file path=customXml/item6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7.xml><?xml version="1.0" encoding="utf-8"?>
<faktaPM xmlns="http://rk.se/faktapm">
  <Titel>Asyl- och migrationshanteringsstrategin</Titel>
  <Ar>2025/26</Ar>
  <Nr>80</Nr>
  <UppDat>2026-03-05</UppDat>
  <Rub>Asyl- och migrationshanteringsstrategin</Rub>
  <Dep>Justitiedepartementet</Dep>
  <Utsk>Socialförsäkringsutskottet</Utsk>
  <AnkDat>2026-03-05</AnkDat>
  <Egenskap1/>
  <Egenskap2/>
  <Egenskap3/>
  <DepLista>
    <Item>
      <itemnr/>
      <Departementsnamn>Justitiedepartementet</Departementsnamn>
    </Item>
  </DepLista>
  <DokLista>
    <DokItem>
      <Beteckning>COM(2026) 45</Beteckning>
      <Celexnummer>52026DC0045</Celexnummer>
      <DokTitel>Meddelande från kommissionen till Europaparlamentet och rådet – Europeisk asyl- och migrationshanteringsstrategi </DokTitel>
    </DokItem>
  </DokLista>
  <GDB1>COM(2026) 45</GDB1>
  <GDT1>Meddelande från kommissionen till Europaparlamentet och rådet – Europeisk asyl- och migrationshanteringsstrategi </GDT1>
  <GDTWeb>COM(2026) 45</GDTWeb>
  <Typ>FPM</Typ>
  <Dokumenttyp>FaktaPM</Dokumenttyp>
  <Epostadress>aa0131ab</Epostadress>
</faktaPM>
</file>

<file path=customXml/item8.xml><?xml version="1.0" encoding="utf-8"?>
<?mso-contentType ?>
<SharedContentType xmlns="Microsoft.SharePoint.Taxonomy.ContentTypeSync" SourceId="d07acfae-4dfa-4949-99a8-259efd31a6ae" ContentTypeId="0x010100BBA312BF02777149882D207184EC35C032" PreviousValue="true"/>
</file>

<file path=customXml/item9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D2D83BD7-7C1A-44E9-9BD5-155901AD8226}">
  <ds:schemaRefs>
    <ds:schemaRef ds:uri="http://purl.org/dc/terms/"/>
    <ds:schemaRef ds:uri="http://schemas.openxmlformats.org/package/2006/metadata/core-properties"/>
    <ds:schemaRef ds:uri="8b66ae41-1ec6-402e-b662-35d1932ca064"/>
    <ds:schemaRef ds:uri="http://schemas.microsoft.com/office/2006/documentManagement/types"/>
    <ds:schemaRef ds:uri="http://schemas.microsoft.com/office/infopath/2007/PartnerControls"/>
    <ds:schemaRef ds:uri="9c9941df-7074-4a92-bf99-225d24d78d61"/>
    <ds:schemaRef ds:uri="http://purl.org/dc/elements/1.1/"/>
    <ds:schemaRef ds:uri="http://schemas.microsoft.com/office/2006/metadata/properties"/>
    <ds:schemaRef ds:uri="cc625d36-bb37-4650-91b9-0c96159295ba"/>
    <ds:schemaRef ds:uri="c2869d94-9012-497c-af60-acfe9ddd6658"/>
    <ds:schemaRef ds:uri="http://schemas.microsoft.com/sharepoint/v4"/>
    <ds:schemaRef ds:uri="18f3d968-6251-40b0-9f11-012b293496c2"/>
    <ds:schemaRef ds:uri="4e9c2f0c-7bf8-49af-8356-cbf363fc78a7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B9798D91-E11F-46D5-8CE9-578FB5E008D5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E55437AB-126E-4497-9446-8C49548B17E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e9c2f0c-7bf8-49af-8356-cbf363fc78a7"/>
    <ds:schemaRef ds:uri="cc625d36-bb37-4650-91b9-0c96159295ba"/>
    <ds:schemaRef ds:uri="18f3d968-6251-40b0-9f11-012b293496c2"/>
    <ds:schemaRef ds:uri="8b66ae41-1ec6-402e-b662-35d1932ca064"/>
    <ds:schemaRef ds:uri="9c9941df-7074-4a92-bf99-225d24d78d61"/>
    <ds:schemaRef ds:uri="http://schemas.microsoft.com/sharepoint/v4"/>
    <ds:schemaRef ds:uri="c2869d94-9012-497c-af60-acfe9ddd66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067081DA-199D-425C-9558-C1EE6DA0E39D}">
  <ds:schemaRefs>
    <ds:schemaRef ds:uri="http://schemas.microsoft.com/office/2006/metadata/customXsn"/>
  </ds:schemaRefs>
</ds:datastoreItem>
</file>

<file path=customXml/itemProps5.xml><?xml version="1.0" encoding="utf-8"?>
<ds:datastoreItem xmlns:ds="http://schemas.openxmlformats.org/officeDocument/2006/customXml" ds:itemID="{2E9E440B-25ED-42EE-BBE6-B3A46C5C756F}">
  <ds:schemaRefs>
    <ds:schemaRef ds:uri="http://lp/documentinfo/RK"/>
  </ds:schemaRefs>
</ds:datastoreItem>
</file>

<file path=customXml/itemProps6.xml><?xml version="1.0" encoding="utf-8"?>
<ds:datastoreItem xmlns:ds="http://schemas.openxmlformats.org/officeDocument/2006/customXml" ds:itemID="{BBE1F24D-D787-45CC-844D-AEE96423FEBE}">
  <ds:schemaRefs>
    <ds:schemaRef ds:uri="http://schemas.microsoft.com/sharepoint/v3/contenttype/forms"/>
  </ds:schemaRefs>
</ds:datastoreItem>
</file>

<file path=customXml/itemProps7.xml><?xml version="1.0" encoding="utf-8"?>
<ds:datastoreItem xmlns:ds="http://schemas.openxmlformats.org/officeDocument/2006/customXml" ds:itemID="{0B9A7431-9D19-4C2A-8E12-639802D7B40B}">
  <ds:schemaRefs>
    <ds:schemaRef ds:uri="http://rk.se/faktapm"/>
  </ds:schemaRefs>
</ds:datastoreItem>
</file>

<file path=customXml/itemProps8.xml><?xml version="1.0" encoding="utf-8"?>
<ds:datastoreItem xmlns:ds="http://schemas.openxmlformats.org/officeDocument/2006/customXml" ds:itemID="{A7355054-92E5-4C42-8267-785D338916EB}">
  <ds:schemaRefs>
    <ds:schemaRef ds:uri="Microsoft.SharePoint.Taxonomy.ContentTypeSync"/>
  </ds:schemaRefs>
</ds:datastoreItem>
</file>

<file path=customXml/itemProps9.xml><?xml version="1.0" encoding="utf-8"?>
<ds:datastoreItem xmlns:ds="http://schemas.openxmlformats.org/officeDocument/2006/customXml" ds:itemID="{D7C85A3A-061B-4586-9B04-05C04FA96BEA}">
  <ds:schemaRefs>
    <ds:schemaRef ds:uri="http://schemas.openxmlformats.org/officeDocument/2006/bibliography"/>
  </ds:schemaRefs>
</ds:datastoreItem>
</file>

<file path=docMetadata/LabelInfo.xml><?xml version="1.0" encoding="utf-8"?>
<clbl:labelList xmlns:clbl="http://schemas.microsoft.com/office/2020/mipLabelMetadata">
  <clbl:label id="{c153c13d-ab0f-4d2e-9c55-49f781c6d8d9}" enabled="1" method="Privileged" siteId="{22200bd4-83e9-4341-bd3c-6ebe774baa4f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FaktaPM</Template>
  <TotalTime>0</TotalTime>
  <Pages>5</Pages>
  <Words>961</Words>
  <Characters>6858</Characters>
  <Application>Microsoft Office Word</Application>
  <DocSecurity>0</DocSecurity>
  <Lines>129</Lines>
  <Paragraphs>50</Paragraphs>
  <ScaleCrop>false</ScaleCrop>
  <HeadingPairs>
    <vt:vector size="2" baseType="variant">
      <vt:variant>
        <vt:lpstr>Rubrik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7836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FPM_202526__80</dc:title>
  <dc:subject/>
  <dc:creator>Ivar Ahlroos Källhed</dc:creator>
  <cp:keywords/>
  <dc:description/>
  <cp:lastModifiedBy>Anna Tiselius</cp:lastModifiedBy>
  <cp:revision>2</cp:revision>
  <cp:lastPrinted>2026-03-05T13:01:00Z</cp:lastPrinted>
  <dcterms:created xsi:type="dcterms:W3CDTF">2026-03-05T13:02:00Z</dcterms:created>
  <dcterms:modified xsi:type="dcterms:W3CDTF">2026-03-05T13:02:00Z</dcterms:modified>
  <cp:version>2024.12.10.1</cp:version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Ribbon">
    <vt:lpwstr>PM</vt:lpwstr>
  </property>
  <property fmtid="{D5CDD505-2E9C-101B-9397-08002B2CF9AE}" pid="3" name="ShowStyleSet">
    <vt:lpwstr>RKStyleSet</vt:lpwstr>
  </property>
  <property fmtid="{D5CDD505-2E9C-101B-9397-08002B2CF9AE}" pid="4" name="ContentTypeId">
    <vt:lpwstr>0x010100BBA312BF02777149882D207184EC35C03200A3F07389957D814EB9EA272C4BBCB664</vt:lpwstr>
  </property>
  <property fmtid="{D5CDD505-2E9C-101B-9397-08002B2CF9AE}" pid="5" name="Organisation">
    <vt:lpwstr/>
  </property>
  <property fmtid="{D5CDD505-2E9C-101B-9397-08002B2CF9AE}" pid="6" name="ActivityCategory">
    <vt:lpwstr/>
  </property>
  <property fmtid="{D5CDD505-2E9C-101B-9397-08002B2CF9AE}" pid="7" name="Ar">
    <vt:lpwstr>2025/26</vt:lpwstr>
  </property>
  <property fmtid="{D5CDD505-2E9C-101B-9397-08002B2CF9AE}" pid="8" name="Nr">
    <vt:lpwstr>80</vt:lpwstr>
  </property>
  <property fmtid="{D5CDD505-2E9C-101B-9397-08002B2CF9AE}" pid="9" name="UppDat">
    <vt:lpwstr>2026-03-05</vt:lpwstr>
  </property>
  <property fmtid="{D5CDD505-2E9C-101B-9397-08002B2CF9AE}" pid="10" name="Rub">
    <vt:lpwstr>Asyl- och migrationshanteringsstrategin</vt:lpwstr>
  </property>
  <property fmtid="{D5CDD505-2E9C-101B-9397-08002B2CF9AE}" pid="11" name="Dep">
    <vt:lpwstr>Justitiedepartementet</vt:lpwstr>
  </property>
  <property fmtid="{D5CDD505-2E9C-101B-9397-08002B2CF9AE}" pid="12" name="GDB1">
    <vt:lpwstr>COM(2026) 45</vt:lpwstr>
  </property>
  <property fmtid="{D5CDD505-2E9C-101B-9397-08002B2CF9AE}" pid="13" name="GDB2">
    <vt:lpwstr> </vt:lpwstr>
  </property>
  <property fmtid="{D5CDD505-2E9C-101B-9397-08002B2CF9AE}" pid="14" name="GDB3">
    <vt:lpwstr> </vt:lpwstr>
  </property>
  <property fmtid="{D5CDD505-2E9C-101B-9397-08002B2CF9AE}" pid="15" name="GDB4">
    <vt:lpwstr> </vt:lpwstr>
  </property>
  <property fmtid="{D5CDD505-2E9C-101B-9397-08002B2CF9AE}" pid="16" name="GDB5">
    <vt:lpwstr> </vt:lpwstr>
  </property>
  <property fmtid="{D5CDD505-2E9C-101B-9397-08002B2CF9AE}" pid="17" name="GDB6">
    <vt:lpwstr> </vt:lpwstr>
  </property>
  <property fmtid="{D5CDD505-2E9C-101B-9397-08002B2CF9AE}" pid="18" name="GDB7">
    <vt:lpwstr> </vt:lpwstr>
  </property>
  <property fmtid="{D5CDD505-2E9C-101B-9397-08002B2CF9AE}" pid="19" name="GDB8">
    <vt:lpwstr> </vt:lpwstr>
  </property>
  <property fmtid="{D5CDD505-2E9C-101B-9397-08002B2CF9AE}" pid="20" name="GDB9">
    <vt:lpwstr> </vt:lpwstr>
  </property>
  <property fmtid="{D5CDD505-2E9C-101B-9397-08002B2CF9AE}" pid="21" name="GDB10">
    <vt:lpwstr> </vt:lpwstr>
  </property>
  <property fmtid="{D5CDD505-2E9C-101B-9397-08002B2CF9AE}" pid="22" name="GDB11">
    <vt:lpwstr> </vt:lpwstr>
  </property>
  <property fmtid="{D5CDD505-2E9C-101B-9397-08002B2CF9AE}" pid="23" name="GDB12">
    <vt:lpwstr> </vt:lpwstr>
  </property>
  <property fmtid="{D5CDD505-2E9C-101B-9397-08002B2CF9AE}" pid="24" name="GDB13">
    <vt:lpwstr> </vt:lpwstr>
  </property>
  <property fmtid="{D5CDD505-2E9C-101B-9397-08002B2CF9AE}" pid="25" name="GDT1">
    <vt:lpwstr>Meddelande från kommissionen till Europaparlamentet och rådet – Europeisk asyl- och migrationshanteringsstrategi </vt:lpwstr>
  </property>
  <property fmtid="{D5CDD505-2E9C-101B-9397-08002B2CF9AE}" pid="26" name="GDT2">
    <vt:lpwstr> </vt:lpwstr>
  </property>
  <property fmtid="{D5CDD505-2E9C-101B-9397-08002B2CF9AE}" pid="27" name="GDT3">
    <vt:lpwstr> </vt:lpwstr>
  </property>
  <property fmtid="{D5CDD505-2E9C-101B-9397-08002B2CF9AE}" pid="28" name="GDT4">
    <vt:lpwstr> </vt:lpwstr>
  </property>
  <property fmtid="{D5CDD505-2E9C-101B-9397-08002B2CF9AE}" pid="29" name="GDT5">
    <vt:lpwstr> </vt:lpwstr>
  </property>
  <property fmtid="{D5CDD505-2E9C-101B-9397-08002B2CF9AE}" pid="30" name="GDT6">
    <vt:lpwstr> </vt:lpwstr>
  </property>
  <property fmtid="{D5CDD505-2E9C-101B-9397-08002B2CF9AE}" pid="31" name="GDT7">
    <vt:lpwstr> </vt:lpwstr>
  </property>
  <property fmtid="{D5CDD505-2E9C-101B-9397-08002B2CF9AE}" pid="32" name="GDT8">
    <vt:lpwstr> </vt:lpwstr>
  </property>
  <property fmtid="{D5CDD505-2E9C-101B-9397-08002B2CF9AE}" pid="33" name="GDT9">
    <vt:lpwstr> </vt:lpwstr>
  </property>
  <property fmtid="{D5CDD505-2E9C-101B-9397-08002B2CF9AE}" pid="34" name="GDT10">
    <vt:lpwstr> </vt:lpwstr>
  </property>
  <property fmtid="{D5CDD505-2E9C-101B-9397-08002B2CF9AE}" pid="35" name="GDT11">
    <vt:lpwstr> </vt:lpwstr>
  </property>
  <property fmtid="{D5CDD505-2E9C-101B-9397-08002B2CF9AE}" pid="36" name="GDT12">
    <vt:lpwstr> </vt:lpwstr>
  </property>
  <property fmtid="{D5CDD505-2E9C-101B-9397-08002B2CF9AE}" pid="37" name="GDT13">
    <vt:lpwstr> </vt:lpwstr>
  </property>
  <property fmtid="{D5CDD505-2E9C-101B-9397-08002B2CF9AE}" pid="38" name="Typ">
    <vt:lpwstr>FPM</vt:lpwstr>
  </property>
  <property fmtid="{D5CDD505-2E9C-101B-9397-08002B2CF9AE}" pid="39" name="AnkDat">
    <vt:lpwstr>2026-03-05</vt:lpwstr>
  </property>
  <property fmtid="{D5CDD505-2E9C-101B-9397-08002B2CF9AE}" pid="40" name="Utsk">
    <vt:lpwstr>Socialförsäkringsutskottet</vt:lpwstr>
  </property>
  <property fmtid="{D5CDD505-2E9C-101B-9397-08002B2CF9AE}" pid="41" name="Dokumenttyp">
    <vt:lpwstr>FaktaPM</vt:lpwstr>
  </property>
  <property fmtid="{D5CDD505-2E9C-101B-9397-08002B2CF9AE}" pid="42" name="Epostadress">
    <vt:lpwstr>aa0131ab</vt:lpwstr>
  </property>
</Properties>
</file>