
<file path=[Content_Types].xml><?xml version="1.0" encoding="utf-8"?>
<Types xmlns="http://schemas.openxmlformats.org/package/2006/content-types">
  <Default Extension="emf" ContentType="image/x-emf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body>
    <w:p w14:paraId="30441FEA" w14:textId="77777777" w:rsidR="0035561C" w:rsidRDefault="0035561C" w:rsidP="00DA0661">
      <w:pPr>
        <w:pStyle w:val="Rubrik"/>
      </w:pPr>
      <w:bookmarkStart w:id="0" w:name="Start"/>
      <w:bookmarkStart w:id="1" w:name="_GoBack"/>
      <w:bookmarkEnd w:id="0"/>
      <w:bookmarkEnd w:id="1"/>
      <w:r>
        <w:t>Svar på fråga 2020/21:103 av Elisabeth Björnsdotter Rahm (M)</w:t>
      </w:r>
      <w:r>
        <w:br/>
        <w:t>Särbehandling av sjukskrivna vid dag 180</w:t>
      </w:r>
    </w:p>
    <w:p w14:paraId="408910ED" w14:textId="77777777" w:rsidR="00011E52" w:rsidRDefault="00B26F0C" w:rsidP="00011E52">
      <w:r>
        <w:t xml:space="preserve">Elisabeth Björnsdotter Rahm har frågat mig </w:t>
      </w:r>
      <w:r w:rsidR="001E6759">
        <w:t xml:space="preserve">om jag </w:t>
      </w:r>
      <w:r w:rsidR="00550DD1">
        <w:t xml:space="preserve">avser </w:t>
      </w:r>
      <w:r w:rsidR="001E6759" w:rsidRPr="001E6759">
        <w:t>att gå vidare med förslag om ändring av 180-dagarsregeln som</w:t>
      </w:r>
      <w:r w:rsidR="001E6759">
        <w:t xml:space="preserve"> </w:t>
      </w:r>
      <w:r w:rsidR="001E6759" w:rsidRPr="001E6759">
        <w:t>kommer att innebära olika behandling</w:t>
      </w:r>
      <w:r w:rsidR="001E6759">
        <w:t xml:space="preserve"> </w:t>
      </w:r>
      <w:r w:rsidR="001E6759" w:rsidRPr="001E6759">
        <w:t>mellan dem som är sjukskrivna av andra</w:t>
      </w:r>
      <w:r w:rsidR="001E6759">
        <w:t xml:space="preserve"> </w:t>
      </w:r>
      <w:r w:rsidR="001E6759" w:rsidRPr="001E6759">
        <w:t>diagnoser och dem som är sjukrivna på grund av covid-19</w:t>
      </w:r>
      <w:r w:rsidR="001E6759">
        <w:t>.</w:t>
      </w:r>
    </w:p>
    <w:p w14:paraId="655B216C" w14:textId="77777777" w:rsidR="00011E52" w:rsidRDefault="00F11F92" w:rsidP="00011E52">
      <w:r w:rsidRPr="00F11F92">
        <w:t xml:space="preserve">I sjukförsäkringen är det </w:t>
      </w:r>
      <w:r>
        <w:t>sjukdomens konsekvenser för den enskild</w:t>
      </w:r>
      <w:r w:rsidR="00011E52">
        <w:t>a</w:t>
      </w:r>
      <w:r>
        <w:t xml:space="preserve"> individens arbetsförmåga som styr rätten till sjukpenning. </w:t>
      </w:r>
      <w:r w:rsidR="002B74DB">
        <w:t xml:space="preserve">Rätten till sjukpenning avgörs i sig inte av vilken diagnos man har. </w:t>
      </w:r>
      <w:r>
        <w:t xml:space="preserve">Detta eftersom en viss </w:t>
      </w:r>
      <w:r w:rsidR="00700017">
        <w:t xml:space="preserve">sjukdom kan påverka människor på olika sätt och i olika hög grad. </w:t>
      </w:r>
    </w:p>
    <w:p w14:paraId="741E1774" w14:textId="77777777" w:rsidR="00A73D74" w:rsidRDefault="00F11F92" w:rsidP="00011E52">
      <w:r w:rsidRPr="00F11F92">
        <w:t xml:space="preserve">Regeringen har </w:t>
      </w:r>
      <w:r w:rsidR="00423620">
        <w:t xml:space="preserve">av </w:t>
      </w:r>
      <w:r w:rsidRPr="00F11F92">
        <w:t xml:space="preserve">utredningen om en trygg sjukförsäkring med människan i centrum tagit emot förslag </w:t>
      </w:r>
      <w:r w:rsidR="00FE3E01">
        <w:t>om</w:t>
      </w:r>
      <w:r w:rsidRPr="00F11F92">
        <w:t xml:space="preserve"> bland annat en mer flexibel rehabiliteringskedja och hur Försäkringskassans prövning av arbetsförmåga kan bli mer begriplig</w:t>
      </w:r>
      <w:r>
        <w:t xml:space="preserve">. </w:t>
      </w:r>
      <w:r w:rsidRPr="00F11F92">
        <w:t>Förslagen bereds nu i Regeringskansliet. </w:t>
      </w:r>
    </w:p>
    <w:p w14:paraId="4176BA92" w14:textId="77777777" w:rsidR="00700017" w:rsidRDefault="00700017" w:rsidP="00700017">
      <w:r>
        <w:t xml:space="preserve">Mot bakgrund av den kritik som har framförts av utredningen </w:t>
      </w:r>
      <w:r w:rsidR="002B74DB">
        <w:t xml:space="preserve">och bedömningen vid dag 180 </w:t>
      </w:r>
      <w:r>
        <w:t>har regeringen också nyligen gett ett uppdrag till Försäkringskassan om att förbättra kvaliteten i handläggningen av sjukpenningärenden. Uppdraget avser just ärenden där sjukpenning nekas på grund av att den enskilde bedöms ha arbetsförmåga i ett normalt förekommande arbete</w:t>
      </w:r>
      <w:r w:rsidR="00ED0A41">
        <w:t xml:space="preserve">. </w:t>
      </w:r>
    </w:p>
    <w:p w14:paraId="02E04F94" w14:textId="77777777" w:rsidR="00DD0707" w:rsidRPr="00DD0707" w:rsidRDefault="00F11F92" w:rsidP="00DD0707">
      <w:r w:rsidRPr="00F11F92">
        <w:t xml:space="preserve">Sjukförsäkringen ska vara begriplig och ge trygghet. </w:t>
      </w:r>
      <w:r w:rsidR="00DD0707" w:rsidRPr="00DD0707">
        <w:t xml:space="preserve">Människor som drabbas av sjukdom ska kunna lita på sjukförsäkringen när de inte kan arbeta. </w:t>
      </w:r>
    </w:p>
    <w:p w14:paraId="7259A0C0" w14:textId="77777777" w:rsidR="00700017" w:rsidRDefault="00700017" w:rsidP="001E6759">
      <w:pPr>
        <w:autoSpaceDE w:val="0"/>
        <w:autoSpaceDN w:val="0"/>
        <w:adjustRightInd w:val="0"/>
        <w:spacing w:after="0"/>
      </w:pPr>
    </w:p>
    <w:p w14:paraId="7378EA99" w14:textId="77777777" w:rsidR="001E6759" w:rsidRDefault="001E6759" w:rsidP="001E6759">
      <w:pPr>
        <w:autoSpaceDE w:val="0"/>
        <w:autoSpaceDN w:val="0"/>
        <w:adjustRightInd w:val="0"/>
        <w:spacing w:after="0"/>
      </w:pPr>
    </w:p>
    <w:p w14:paraId="00CCE24D" w14:textId="77777777" w:rsidR="00B26F0C" w:rsidRDefault="00B26F0C" w:rsidP="006A12F1">
      <w:pPr>
        <w:pStyle w:val="Brdtext"/>
      </w:pPr>
      <w:r>
        <w:t xml:space="preserve">Stockholm den </w:t>
      </w:r>
      <w:sdt>
        <w:sdtPr>
          <w:id w:val="-1225218591"/>
          <w:placeholder>
            <w:docPart w:val="43F048D6ED12408DA5EBFC262D6CACFB"/>
          </w:placeholder>
          <w:dataBinding w:prefixMappings="xmlns:ns0='http://lp/documentinfo/RK' " w:xpath="/ns0:DocumentInfo[1]/ns0:BaseInfo[1]/ns0:HeaderDate[1]" w:storeItemID="{067A061E-F27C-4586-8803-A9D9D19D0402}"/>
          <w:date w:fullDate="2020-09-30T00:00:00Z">
            <w:dateFormat w:val="d MMMM yyyy"/>
            <w:lid w:val="sv-SE"/>
            <w:storeMappedDataAs w:val="dateTime"/>
            <w:calendar w:val="gregorian"/>
          </w:date>
        </w:sdtPr>
        <w:sdtEndPr/>
        <w:sdtContent>
          <w:r>
            <w:t>30 september 2020</w:t>
          </w:r>
        </w:sdtContent>
      </w:sdt>
    </w:p>
    <w:p w14:paraId="4F125B0B" w14:textId="77777777" w:rsidR="00B26F0C" w:rsidRDefault="00B26F0C" w:rsidP="004E7A8F">
      <w:pPr>
        <w:pStyle w:val="Brdtextutanavstnd"/>
      </w:pPr>
    </w:p>
    <w:p w14:paraId="0E3BA23F" w14:textId="77777777" w:rsidR="00B26F0C" w:rsidRDefault="00B26F0C" w:rsidP="004E7A8F">
      <w:pPr>
        <w:pStyle w:val="Brdtextutanavstnd"/>
      </w:pPr>
    </w:p>
    <w:p w14:paraId="20CC0363" w14:textId="77777777" w:rsidR="00B26F0C" w:rsidRDefault="00B26F0C" w:rsidP="004E7A8F">
      <w:pPr>
        <w:pStyle w:val="Brdtextutanavstnd"/>
      </w:pPr>
    </w:p>
    <w:p w14:paraId="4DAA9ECB" w14:textId="77777777" w:rsidR="00B26F0C" w:rsidRDefault="0010605C" w:rsidP="00422A41">
      <w:pPr>
        <w:pStyle w:val="Brdtext"/>
      </w:pPr>
      <w:r>
        <w:t>Ardalan Shekarabi</w:t>
      </w:r>
    </w:p>
    <w:p w14:paraId="259AA392" w14:textId="77777777" w:rsidR="0035561C" w:rsidRPr="00DB48AB" w:rsidRDefault="0035561C" w:rsidP="00DB48AB">
      <w:pPr>
        <w:pStyle w:val="Brdtext"/>
      </w:pPr>
    </w:p>
    <w:sectPr w:rsidR="0035561C" w:rsidRPr="00DB48AB" w:rsidSect="00571A0B">
      <w:headerReference w:type="even" r:id="rId14"/>
      <w:headerReference w:type="default" r:id="rId15"/>
      <w:footerReference w:type="even" r:id="rId16"/>
      <w:footerReference w:type="default" r:id="rId17"/>
      <w:headerReference w:type="first" r:id="rId18"/>
      <w:footerReference w:type="first" r:id="rId19"/>
      <w:pgSz w:w="11906" w:h="16838" w:code="9"/>
      <w:pgMar w:top="2041" w:right="1985" w:bottom="2098" w:left="2466" w:header="340" w:footer="680" w:gutter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endnote w:type="separator" w:id="-1">
    <w:p w14:paraId="3404BE3B" w14:textId="77777777" w:rsidR="00720176" w:rsidRDefault="00720176" w:rsidP="00A87A54">
      <w:pPr>
        <w:spacing w:after="0" w:line="240" w:lineRule="auto"/>
      </w:pPr>
      <w:r>
        <w:separator/>
      </w:r>
    </w:p>
    <w:p w14:paraId="3502A298" w14:textId="77777777" w:rsidR="00720176" w:rsidRDefault="00720176"/>
  </w:endnote>
  <w:endnote w:type="continuationSeparator" w:id="0">
    <w:p w14:paraId="2D94F703" w14:textId="77777777" w:rsidR="00720176" w:rsidRDefault="00720176" w:rsidP="00A87A54">
      <w:pPr>
        <w:spacing w:after="0" w:line="240" w:lineRule="auto"/>
      </w:pPr>
      <w:r>
        <w:continuationSeparator/>
      </w:r>
    </w:p>
    <w:p w14:paraId="46D50801" w14:textId="77777777" w:rsidR="00720176" w:rsidRDefault="00720176"/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Garamond">
    <w:panose1 w:val="02020404030301010803"/>
    <w:charset w:val="00"/>
    <w:family w:val="roman"/>
    <w:pitch w:val="variable"/>
    <w:sig w:usb0="00000287" w:usb1="00000000" w:usb2="00000000" w:usb3="00000000" w:csb0="0000009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0002AFF" w:usb1="C000247B" w:usb2="00000009" w:usb3="00000000" w:csb0="000001FF" w:csb1="00000000"/>
  </w:font>
  <w:font w:name="OrigGarmnd BT">
    <w:panose1 w:val="02020602050306020403"/>
    <w:charset w:val="00"/>
    <w:family w:val="roman"/>
    <w:pitch w:val="variable"/>
    <w:sig w:usb0="00000087" w:usb1="00000000" w:usb2="00000000" w:usb3="00000000" w:csb0="0000001B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14:paraId="3E99595E" w14:textId="77777777" w:rsidR="00CF1D3D" w:rsidRDefault="00CF1D3D">
    <w:pPr>
      <w:pStyle w:val="Sidfot"/>
    </w:pPr>
  </w:p>
  <w:p w14:paraId="63414976" w14:textId="77777777" w:rsidR="00FB596E" w:rsidRDefault="00FB596E"/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tbl>
    <w:tblPr>
      <w:tblStyle w:val="Tabellrutnt"/>
      <w:tblW w:w="708" w:type="dxa"/>
      <w:jc w:val="right"/>
      <w:tblBorders>
        <w:top w:val="none" w:sz="0" w:space="0" w:color="auto"/>
        <w:left w:val="none" w:sz="0" w:space="0" w:color="auto"/>
        <w:bottom w:val="none" w:sz="0" w:space="0" w:color="auto"/>
        <w:right w:val="none" w:sz="0" w:space="0" w:color="auto"/>
        <w:insideH w:val="none" w:sz="0" w:space="0" w:color="auto"/>
        <w:insideV w:val="none" w:sz="0" w:space="0" w:color="auto"/>
      </w:tblBorders>
      <w:tblLayout w:type="fixed"/>
      <w:tblCellMar>
        <w:left w:w="0" w:type="dxa"/>
        <w:right w:w="0" w:type="dxa"/>
      </w:tblCellMar>
      <w:tblLook w:val="0600" w:firstRow="0" w:lastRow="0" w:firstColumn="0" w:lastColumn="0" w:noHBand="1" w:noVBand="1"/>
    </w:tblPr>
    <w:tblGrid>
      <w:gridCol w:w="708"/>
    </w:tblGrid>
    <w:tr w:rsidR="005606BC" w:rsidRPr="00347E11" w14:paraId="5998B60C" w14:textId="77777777" w:rsidTr="006A26EC">
      <w:trPr>
        <w:trHeight w:val="227"/>
        <w:jc w:val="right"/>
      </w:trPr>
      <w:tc>
        <w:tcPr>
          <w:tcW w:w="708" w:type="dxa"/>
          <w:vAlign w:val="bottom"/>
        </w:tcPr>
        <w:p w14:paraId="37693165" w14:textId="77777777" w:rsidR="005606BC" w:rsidRPr="00B62610" w:rsidRDefault="005606BC" w:rsidP="005606BC">
          <w:pPr>
            <w:pStyle w:val="Sidfot"/>
            <w:jc w:val="right"/>
            <w:rPr>
              <w:rStyle w:val="Sidnummer"/>
            </w:rPr>
          </w:pPr>
          <w:r>
            <w:rPr>
              <w:rStyle w:val="Sidnummer"/>
            </w:rPr>
            <w:fldChar w:fldCharType="begin"/>
          </w:r>
          <w:r>
            <w:rPr>
              <w:rStyle w:val="Sidnummer"/>
            </w:rPr>
            <w:instrText xml:space="preserve"> PAGE  \* Arabic  \* MERGEFORMAT </w:instrText>
          </w:r>
          <w:r>
            <w:rPr>
              <w:rStyle w:val="Sidnummer"/>
            </w:rPr>
            <w:fldChar w:fldCharType="separate"/>
          </w:r>
          <w:r w:rsidR="00B31BFB">
            <w:rPr>
              <w:rStyle w:val="Sidnummer"/>
              <w:noProof/>
            </w:rPr>
            <w:t>2</w:t>
          </w:r>
          <w:r>
            <w:rPr>
              <w:rStyle w:val="Sidnummer"/>
            </w:rPr>
            <w:fldChar w:fldCharType="end"/>
          </w:r>
          <w:r>
            <w:rPr>
              <w:rStyle w:val="Sidnummer"/>
            </w:rPr>
            <w:t xml:space="preserve"> (</w:t>
          </w:r>
          <w:r>
            <w:rPr>
              <w:rStyle w:val="Sidnummer"/>
            </w:rPr>
            <w:fldChar w:fldCharType="begin"/>
          </w:r>
          <w:r>
            <w:rPr>
              <w:rStyle w:val="Sidnummer"/>
            </w:rPr>
            <w:instrText xml:space="preserve"> NUMPAGES  \* Arabic  \* MERGEFORMAT </w:instrText>
          </w:r>
          <w:r>
            <w:rPr>
              <w:rStyle w:val="Sidnummer"/>
            </w:rPr>
            <w:fldChar w:fldCharType="separate"/>
          </w:r>
          <w:r w:rsidR="00B31BFB">
            <w:rPr>
              <w:rStyle w:val="Sidnummer"/>
              <w:noProof/>
            </w:rPr>
            <w:t>2</w:t>
          </w:r>
          <w:r>
            <w:rPr>
              <w:rStyle w:val="Sidnummer"/>
            </w:rPr>
            <w:fldChar w:fldCharType="end"/>
          </w:r>
          <w:r>
            <w:rPr>
              <w:rStyle w:val="Sidnummer"/>
            </w:rPr>
            <w:t>)</w:t>
          </w:r>
        </w:p>
      </w:tc>
    </w:tr>
    <w:tr w:rsidR="005606BC" w:rsidRPr="00347E11" w14:paraId="0088A516" w14:textId="77777777" w:rsidTr="006A26EC">
      <w:trPr>
        <w:trHeight w:val="850"/>
        <w:jc w:val="right"/>
      </w:trPr>
      <w:tc>
        <w:tcPr>
          <w:tcW w:w="708" w:type="dxa"/>
          <w:vAlign w:val="bottom"/>
        </w:tcPr>
        <w:p w14:paraId="528CD9B4" w14:textId="77777777" w:rsidR="005606BC" w:rsidRPr="00347E11" w:rsidRDefault="005606BC" w:rsidP="005606BC">
          <w:pPr>
            <w:pStyle w:val="Sidfot"/>
            <w:spacing w:line="276" w:lineRule="auto"/>
            <w:jc w:val="right"/>
          </w:pPr>
        </w:p>
      </w:tc>
    </w:tr>
  </w:tbl>
  <w:p w14:paraId="1531F68A" w14:textId="77777777" w:rsidR="005606BC" w:rsidRPr="005606BC" w:rsidRDefault="005606BC" w:rsidP="005606BC">
    <w:pPr>
      <w:pStyle w:val="Sidfot"/>
      <w:rPr>
        <w:sz w:val="2"/>
        <w:szCs w:val="2"/>
      </w:rPr>
    </w:pPr>
  </w:p>
  <w:p w14:paraId="01AF9A70" w14:textId="77777777" w:rsidR="00FB596E" w:rsidRDefault="00FB596E"/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tbl>
    <w:tblPr>
      <w:tblStyle w:val="Tabellrutnt"/>
      <w:tblW w:w="8525" w:type="dxa"/>
      <w:tblBorders>
        <w:top w:val="none" w:sz="0" w:space="0" w:color="auto"/>
        <w:left w:val="none" w:sz="0" w:space="0" w:color="auto"/>
        <w:bottom w:val="none" w:sz="0" w:space="0" w:color="auto"/>
        <w:right w:val="none" w:sz="0" w:space="0" w:color="auto"/>
        <w:insideH w:val="none" w:sz="0" w:space="0" w:color="auto"/>
        <w:insideV w:val="none" w:sz="0" w:space="0" w:color="auto"/>
      </w:tblBorders>
      <w:tblLayout w:type="fixed"/>
      <w:tblCellMar>
        <w:left w:w="0" w:type="dxa"/>
        <w:right w:w="0" w:type="dxa"/>
      </w:tblCellMar>
      <w:tblLook w:val="0600" w:firstRow="0" w:lastRow="0" w:firstColumn="0" w:lastColumn="0" w:noHBand="1" w:noVBand="1"/>
    </w:tblPr>
    <w:tblGrid>
      <w:gridCol w:w="4074"/>
      <w:gridCol w:w="4451"/>
    </w:tblGrid>
    <w:tr w:rsidR="00347E11" w:rsidRPr="00347E11" w14:paraId="7C21FC3A" w14:textId="77777777" w:rsidTr="001F4302">
      <w:trPr>
        <w:trHeight w:val="510"/>
      </w:trPr>
      <w:tc>
        <w:tcPr>
          <w:tcW w:w="8525" w:type="dxa"/>
          <w:gridSpan w:val="2"/>
          <w:vAlign w:val="bottom"/>
        </w:tcPr>
        <w:p w14:paraId="15947A3C" w14:textId="77777777" w:rsidR="00347E11" w:rsidRPr="00347E11" w:rsidRDefault="00347E11" w:rsidP="00347E11">
          <w:pPr>
            <w:pStyle w:val="Sidfot"/>
            <w:rPr>
              <w:sz w:val="8"/>
            </w:rPr>
          </w:pPr>
        </w:p>
      </w:tc>
    </w:tr>
    <w:tr w:rsidR="00093408" w:rsidRPr="00EE3C0F" w14:paraId="1A1288E9" w14:textId="77777777" w:rsidTr="00C26068">
      <w:trPr>
        <w:trHeight w:val="227"/>
      </w:trPr>
      <w:tc>
        <w:tcPr>
          <w:tcW w:w="4074" w:type="dxa"/>
        </w:tcPr>
        <w:p w14:paraId="3ED63242" w14:textId="77777777" w:rsidR="00347E11" w:rsidRPr="00F53AEA" w:rsidRDefault="00347E11" w:rsidP="00C26068">
          <w:pPr>
            <w:pStyle w:val="Sidfot"/>
            <w:spacing w:line="276" w:lineRule="auto"/>
          </w:pPr>
        </w:p>
      </w:tc>
      <w:tc>
        <w:tcPr>
          <w:tcW w:w="4451" w:type="dxa"/>
        </w:tcPr>
        <w:p w14:paraId="3A52EB1D" w14:textId="77777777" w:rsidR="00093408" w:rsidRPr="00F53AEA" w:rsidRDefault="00093408" w:rsidP="00F53AEA">
          <w:pPr>
            <w:pStyle w:val="Sidfot"/>
            <w:spacing w:line="276" w:lineRule="auto"/>
          </w:pPr>
        </w:p>
      </w:tc>
    </w:tr>
  </w:tbl>
  <w:p w14:paraId="541B1029" w14:textId="77777777" w:rsidR="00093408" w:rsidRPr="00EE3C0F" w:rsidRDefault="00093408">
    <w:pPr>
      <w:pStyle w:val="Sidfot"/>
      <w:rPr>
        <w:sz w:val="2"/>
        <w:szCs w:val="2"/>
        <w:lang w:val="en-GB"/>
      </w:rPr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footnote w:type="separator" w:id="-1">
    <w:p w14:paraId="38E9346A" w14:textId="77777777" w:rsidR="00720176" w:rsidRDefault="00720176" w:rsidP="00A87A54">
      <w:pPr>
        <w:spacing w:after="0" w:line="240" w:lineRule="auto"/>
      </w:pPr>
      <w:r>
        <w:separator/>
      </w:r>
    </w:p>
    <w:p w14:paraId="658C933C" w14:textId="77777777" w:rsidR="00720176" w:rsidRDefault="00720176"/>
  </w:footnote>
  <w:footnote w:type="continuationSeparator" w:id="0">
    <w:p w14:paraId="629C9119" w14:textId="77777777" w:rsidR="00720176" w:rsidRDefault="00720176" w:rsidP="00A87A54">
      <w:pPr>
        <w:spacing w:after="0" w:line="240" w:lineRule="auto"/>
      </w:pPr>
      <w:r>
        <w:continuationSeparator/>
      </w:r>
    </w:p>
    <w:p w14:paraId="2B775B21" w14:textId="77777777" w:rsidR="00720176" w:rsidRDefault="00720176"/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14:paraId="686EC158" w14:textId="77777777" w:rsidR="00CF1D3D" w:rsidRDefault="00CF1D3D">
    <w:pPr>
      <w:pStyle w:val="Sidhuvud"/>
    </w:pPr>
  </w:p>
  <w:p w14:paraId="058F2F20" w14:textId="77777777" w:rsidR="00FB596E" w:rsidRDefault="00FB596E"/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14:paraId="1729B9AE" w14:textId="77777777" w:rsidR="00CF1D3D" w:rsidRDefault="00CF1D3D">
    <w:pPr>
      <w:pStyle w:val="Sidhuvud"/>
    </w:pPr>
  </w:p>
  <w:p w14:paraId="7BA3A1BC" w14:textId="77777777" w:rsidR="00FB596E" w:rsidRDefault="00FB596E"/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tbl>
    <w:tblPr>
      <w:tblStyle w:val="Tabellrutnt"/>
      <w:tblW w:w="9838" w:type="dxa"/>
      <w:tblInd w:w="-1474" w:type="dxa"/>
      <w:tblBorders>
        <w:top w:val="none" w:sz="0" w:space="0" w:color="auto"/>
        <w:left w:val="none" w:sz="0" w:space="0" w:color="auto"/>
        <w:bottom w:val="none" w:sz="0" w:space="0" w:color="auto"/>
        <w:right w:val="none" w:sz="0" w:space="0" w:color="auto"/>
        <w:insideH w:val="none" w:sz="0" w:space="0" w:color="auto"/>
        <w:insideV w:val="none" w:sz="0" w:space="0" w:color="auto"/>
      </w:tblBorders>
      <w:tblLayout w:type="fixed"/>
      <w:tblCellMar>
        <w:left w:w="0" w:type="dxa"/>
        <w:right w:w="0" w:type="dxa"/>
      </w:tblCellMar>
      <w:tblLook w:val="0600" w:firstRow="0" w:lastRow="0" w:firstColumn="0" w:lastColumn="0" w:noHBand="1" w:noVBand="1"/>
    </w:tblPr>
    <w:tblGrid>
      <w:gridCol w:w="5534"/>
      <w:gridCol w:w="3170"/>
      <w:gridCol w:w="1134"/>
    </w:tblGrid>
    <w:tr w:rsidR="0035561C" w14:paraId="7E39C1B2" w14:textId="77777777" w:rsidTr="00C93EBA">
      <w:trPr>
        <w:trHeight w:val="227"/>
      </w:trPr>
      <w:tc>
        <w:tcPr>
          <w:tcW w:w="5534" w:type="dxa"/>
        </w:tcPr>
        <w:p w14:paraId="7E627FBC" w14:textId="77777777" w:rsidR="0035561C" w:rsidRPr="007D73AB" w:rsidRDefault="0035561C">
          <w:pPr>
            <w:pStyle w:val="Sidhuvud"/>
          </w:pPr>
        </w:p>
      </w:tc>
      <w:tc>
        <w:tcPr>
          <w:tcW w:w="3170" w:type="dxa"/>
          <w:vAlign w:val="bottom"/>
        </w:tcPr>
        <w:p w14:paraId="23CB4A7B" w14:textId="77777777" w:rsidR="0035561C" w:rsidRPr="007D73AB" w:rsidRDefault="0035561C" w:rsidP="00340DE0">
          <w:pPr>
            <w:pStyle w:val="Sidhuvud"/>
          </w:pPr>
        </w:p>
      </w:tc>
      <w:tc>
        <w:tcPr>
          <w:tcW w:w="1134" w:type="dxa"/>
        </w:tcPr>
        <w:p w14:paraId="48F51BD6" w14:textId="77777777" w:rsidR="0035561C" w:rsidRDefault="0035561C" w:rsidP="005A703A">
          <w:pPr>
            <w:pStyle w:val="Sidhuvud"/>
          </w:pPr>
        </w:p>
      </w:tc>
    </w:tr>
    <w:tr w:rsidR="0035561C" w14:paraId="1EB7033F" w14:textId="77777777" w:rsidTr="00C93EBA">
      <w:trPr>
        <w:trHeight w:val="1928"/>
      </w:trPr>
      <w:tc>
        <w:tcPr>
          <w:tcW w:w="5534" w:type="dxa"/>
        </w:tcPr>
        <w:p w14:paraId="08C8CB85" w14:textId="77777777" w:rsidR="0035561C" w:rsidRPr="00340DE0" w:rsidRDefault="0035561C" w:rsidP="00340DE0">
          <w:pPr>
            <w:pStyle w:val="Sidhuvud"/>
          </w:pPr>
          <w:r>
            <w:rPr>
              <w:noProof/>
            </w:rPr>
            <w:drawing>
              <wp:inline distT="0" distB="0" distL="0" distR="0" wp14:anchorId="39E58FE2" wp14:editId="36CDABFE">
                <wp:extent cx="1743633" cy="505162"/>
                <wp:effectExtent l="0" t="0" r="0" b="9525"/>
                <wp:docPr id="1" name="Bildobjekt 1" title="RK Logotyp"/>
                <wp:cNvGraphicFramePr/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" name=""/>
                        <pic:cNvPicPr/>
                      </pic:nvPicPr>
                      <pic:blipFill>
                        <a:blip r:embed="rId1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1743633" cy="505162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</wp:inline>
            </w:drawing>
          </w:r>
        </w:p>
      </w:tc>
      <w:tc>
        <w:tcPr>
          <w:tcW w:w="3170" w:type="dxa"/>
        </w:tcPr>
        <w:p w14:paraId="1A34588D" w14:textId="77777777" w:rsidR="0035561C" w:rsidRPr="00710A6C" w:rsidRDefault="0035561C" w:rsidP="00EE3C0F">
          <w:pPr>
            <w:pStyle w:val="Sidhuvud"/>
            <w:rPr>
              <w:b/>
            </w:rPr>
          </w:pPr>
        </w:p>
        <w:p w14:paraId="6535EBA4" w14:textId="77777777" w:rsidR="0035561C" w:rsidRDefault="0035561C" w:rsidP="00EE3C0F">
          <w:pPr>
            <w:pStyle w:val="Sidhuvud"/>
          </w:pPr>
        </w:p>
        <w:p w14:paraId="609DEB49" w14:textId="77777777" w:rsidR="0035561C" w:rsidRDefault="0035561C" w:rsidP="00EE3C0F">
          <w:pPr>
            <w:pStyle w:val="Sidhuvud"/>
          </w:pPr>
        </w:p>
        <w:p w14:paraId="25584143" w14:textId="77777777" w:rsidR="0035561C" w:rsidRDefault="0035561C" w:rsidP="00EE3C0F">
          <w:pPr>
            <w:pStyle w:val="Sidhuvud"/>
          </w:pPr>
        </w:p>
        <w:sdt>
          <w:sdtPr>
            <w:alias w:val="Dnr"/>
            <w:tag w:val="ccRKShow_Dnr"/>
            <w:id w:val="-829283628"/>
            <w:placeholder>
              <w:docPart w:val="9F3E638F044745ED93C338BE213CF82B"/>
            </w:placeholder>
            <w:dataBinding w:prefixMappings="xmlns:ns0='http://lp/documentinfo/RK' " w:xpath="/ns0:DocumentInfo[1]/ns0:BaseInfo[1]/ns0:Dnr[1]" w:storeItemID="{067A061E-F27C-4586-8803-A9D9D19D0402}"/>
            <w:text/>
          </w:sdtPr>
          <w:sdtEndPr/>
          <w:sdtContent>
            <w:p w14:paraId="45CC76D7" w14:textId="2D4BA593" w:rsidR="0035561C" w:rsidRDefault="00AC7BB4" w:rsidP="00EE3C0F">
              <w:pPr>
                <w:pStyle w:val="Sidhuvud"/>
              </w:pPr>
              <w:r>
                <w:t>S2020/07180/SF</w:t>
              </w:r>
            </w:p>
          </w:sdtContent>
        </w:sdt>
        <w:sdt>
          <w:sdtPr>
            <w:alias w:val="DocNumber"/>
            <w:tag w:val="DocNumber"/>
            <w:id w:val="1726028884"/>
            <w:placeholder>
              <w:docPart w:val="27E4A519174A4B44816E153EF8D0ADB2"/>
            </w:placeholder>
            <w:showingPlcHdr/>
            <w:dataBinding w:prefixMappings="xmlns:ns0='http://lp/documentinfo/RK' " w:xpath="/ns0:DocumentInfo[1]/ns0:BaseInfo[1]/ns0:DocNumber[1]" w:storeItemID="{067A061E-F27C-4586-8803-A9D9D19D0402}"/>
            <w:text/>
          </w:sdtPr>
          <w:sdtEndPr/>
          <w:sdtContent>
            <w:p w14:paraId="4FF7E53B" w14:textId="57994007" w:rsidR="0035561C" w:rsidRDefault="0035561C" w:rsidP="00EE3C0F">
              <w:pPr>
                <w:pStyle w:val="Sidhuvud"/>
              </w:pPr>
              <w:r>
                <w:rPr>
                  <w:rStyle w:val="Platshllartext"/>
                </w:rPr>
                <w:t xml:space="preserve"> </w:t>
              </w:r>
            </w:p>
          </w:sdtContent>
        </w:sdt>
        <w:p w14:paraId="7421DB14" w14:textId="77777777" w:rsidR="0035561C" w:rsidRDefault="0035561C" w:rsidP="00EE3C0F">
          <w:pPr>
            <w:pStyle w:val="Sidhuvud"/>
          </w:pPr>
        </w:p>
      </w:tc>
      <w:tc>
        <w:tcPr>
          <w:tcW w:w="1134" w:type="dxa"/>
        </w:tcPr>
        <w:p w14:paraId="51DE7584" w14:textId="77777777" w:rsidR="0035561C" w:rsidRDefault="0035561C" w:rsidP="0094502D">
          <w:pPr>
            <w:pStyle w:val="Sidhuvud"/>
          </w:pPr>
        </w:p>
        <w:p w14:paraId="5E4F2E7B" w14:textId="77777777" w:rsidR="0035561C" w:rsidRPr="0094502D" w:rsidRDefault="0035561C" w:rsidP="00EC71A6">
          <w:pPr>
            <w:pStyle w:val="Sidhuvud"/>
          </w:pPr>
        </w:p>
      </w:tc>
    </w:tr>
    <w:tr w:rsidR="0035561C" w14:paraId="51F17E0E" w14:textId="77777777" w:rsidTr="00C93EBA">
      <w:trPr>
        <w:trHeight w:val="2268"/>
      </w:trPr>
      <w:sdt>
        <w:sdtPr>
          <w:rPr>
            <w:b/>
          </w:rPr>
          <w:alias w:val="SenderText"/>
          <w:tag w:val="ccRKShow_SenderText"/>
          <w:id w:val="1374046025"/>
          <w:placeholder>
            <w:docPart w:val="767A6364A3184544AE1218BB2936C7B2"/>
          </w:placeholder>
        </w:sdtPr>
        <w:sdtEndPr>
          <w:rPr>
            <w:b w:val="0"/>
          </w:rPr>
        </w:sdtEndPr>
        <w:sdtContent>
          <w:tc>
            <w:tcPr>
              <w:tcW w:w="5534" w:type="dxa"/>
              <w:tcMar>
                <w:right w:w="1134" w:type="dxa"/>
              </w:tcMar>
            </w:tcPr>
            <w:p w14:paraId="6E044434" w14:textId="082FA071" w:rsidR="00550DD1" w:rsidRPr="00B74C5A" w:rsidRDefault="00550DD1" w:rsidP="00340DE0">
              <w:pPr>
                <w:pStyle w:val="Sidhuvud"/>
                <w:rPr>
                  <w:b/>
                </w:rPr>
              </w:pPr>
              <w:r w:rsidRPr="00B74C5A">
                <w:rPr>
                  <w:b/>
                </w:rPr>
                <w:t>Socialdepartementet</w:t>
              </w:r>
            </w:p>
            <w:p w14:paraId="34B96133" w14:textId="2B26AD55" w:rsidR="00011E52" w:rsidRPr="00AC7BB4" w:rsidRDefault="00550DD1" w:rsidP="00340DE0">
              <w:pPr>
                <w:pStyle w:val="Sidhuvud"/>
              </w:pPr>
              <w:r w:rsidRPr="00AC7BB4">
                <w:t>Socialförsäkringsministern</w:t>
              </w:r>
            </w:p>
            <w:p w14:paraId="28380D10" w14:textId="25B147B7" w:rsidR="0035561C" w:rsidRPr="00340DE0" w:rsidRDefault="0035561C" w:rsidP="00340DE0">
              <w:pPr>
                <w:pStyle w:val="Sidhuvud"/>
              </w:pPr>
            </w:p>
          </w:tc>
        </w:sdtContent>
      </w:sdt>
      <w:sdt>
        <w:sdtPr>
          <w:alias w:val="Recipient"/>
          <w:tag w:val="ccRKShow_Recipient"/>
          <w:id w:val="-28344517"/>
          <w:placeholder>
            <w:docPart w:val="8973FEB5C20247CE9EEBEC3D1E731760"/>
          </w:placeholder>
          <w:dataBinding w:prefixMappings="xmlns:ns0='http://lp/documentinfo/RK' " w:xpath="/ns0:DocumentInfo[1]/ns0:BaseInfo[1]/ns0:Recipient[1]" w:storeItemID="{067A061E-F27C-4586-8803-A9D9D19D0402}"/>
          <w:text w:multiLine="1"/>
        </w:sdtPr>
        <w:sdtEndPr/>
        <w:sdtContent>
          <w:tc>
            <w:tcPr>
              <w:tcW w:w="3170" w:type="dxa"/>
            </w:tcPr>
            <w:p w14:paraId="0959F68F" w14:textId="173A20E1" w:rsidR="0035561C" w:rsidRDefault="00AC7BB4" w:rsidP="00547B89">
              <w:pPr>
                <w:pStyle w:val="Sidhuvud"/>
              </w:pPr>
              <w:r>
                <w:t>Till riksdagen</w:t>
              </w:r>
            </w:p>
          </w:tc>
        </w:sdtContent>
      </w:sdt>
      <w:tc>
        <w:tcPr>
          <w:tcW w:w="1134" w:type="dxa"/>
        </w:tcPr>
        <w:p w14:paraId="5B5473F6" w14:textId="77777777" w:rsidR="0035561C" w:rsidRDefault="0035561C" w:rsidP="003E6020">
          <w:pPr>
            <w:pStyle w:val="Sidhuvud"/>
          </w:pPr>
        </w:p>
      </w:tc>
    </w:tr>
  </w:tbl>
  <w:p w14:paraId="387DC92F" w14:textId="77777777" w:rsidR="008D4508" w:rsidRDefault="008D4508">
    <w:pPr>
      <w:pStyle w:val="Sidhuvud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abstractNum w:abstractNumId="0" w15:restartNumberingAfterBreak="0">
    <w:nsid w:val="FFFFFF7C"/>
    <w:multiLevelType w:val="singleLevel"/>
    <w:tmpl w:val="169A8D68"/>
    <w:lvl w:ilvl="0">
      <w:start w:val="1"/>
      <w:numFmt w:val="decimal"/>
      <w:pStyle w:val="Numreradlista5"/>
      <w:lvlText w:val="%1."/>
      <w:lvlJc w:val="left"/>
      <w:pPr>
        <w:tabs>
          <w:tab w:val="num" w:pos="1492"/>
        </w:tabs>
        <w:ind w:left="1492" w:hanging="360"/>
      </w:pPr>
    </w:lvl>
  </w:abstractNum>
  <w:abstractNum w:abstractNumId="1" w15:restartNumberingAfterBreak="0">
    <w:nsid w:val="FFFFFF7D"/>
    <w:multiLevelType w:val="singleLevel"/>
    <w:tmpl w:val="F21EFBCC"/>
    <w:lvl w:ilvl="0">
      <w:start w:val="1"/>
      <w:numFmt w:val="decimal"/>
      <w:pStyle w:val="Numreradlista4"/>
      <w:lvlText w:val="%1."/>
      <w:lvlJc w:val="left"/>
      <w:pPr>
        <w:tabs>
          <w:tab w:val="num" w:pos="1209"/>
        </w:tabs>
        <w:ind w:left="1209" w:hanging="360"/>
      </w:pPr>
    </w:lvl>
  </w:abstractNum>
  <w:abstractNum w:abstractNumId="2" w15:restartNumberingAfterBreak="0">
    <w:nsid w:val="FFFFFF7E"/>
    <w:multiLevelType w:val="singleLevel"/>
    <w:tmpl w:val="D6C6E7A4"/>
    <w:lvl w:ilvl="0">
      <w:start w:val="1"/>
      <w:numFmt w:val="decimal"/>
      <w:lvlText w:val="%1."/>
      <w:lvlJc w:val="left"/>
      <w:pPr>
        <w:tabs>
          <w:tab w:val="num" w:pos="926"/>
        </w:tabs>
        <w:ind w:left="926" w:hanging="360"/>
      </w:pPr>
    </w:lvl>
  </w:abstractNum>
  <w:abstractNum w:abstractNumId="3" w15:restartNumberingAfterBreak="0">
    <w:nsid w:val="FFFFFF7F"/>
    <w:multiLevelType w:val="singleLevel"/>
    <w:tmpl w:val="D8084780"/>
    <w:lvl w:ilvl="0">
      <w:start w:val="1"/>
      <w:numFmt w:val="decimal"/>
      <w:lvlText w:val="%1."/>
      <w:lvlJc w:val="left"/>
      <w:pPr>
        <w:tabs>
          <w:tab w:val="num" w:pos="643"/>
        </w:tabs>
        <w:ind w:left="643" w:hanging="360"/>
      </w:pPr>
    </w:lvl>
  </w:abstractNum>
  <w:abstractNum w:abstractNumId="4" w15:restartNumberingAfterBreak="0">
    <w:nsid w:val="FFFFFF80"/>
    <w:multiLevelType w:val="singleLevel"/>
    <w:tmpl w:val="CC78B090"/>
    <w:lvl w:ilvl="0">
      <w:start w:val="1"/>
      <w:numFmt w:val="bullet"/>
      <w:pStyle w:val="Punktlista5"/>
      <w:lvlText w:val=""/>
      <w:lvlJc w:val="left"/>
      <w:pPr>
        <w:tabs>
          <w:tab w:val="num" w:pos="1492"/>
        </w:tabs>
        <w:ind w:left="1492" w:hanging="360"/>
      </w:pPr>
      <w:rPr>
        <w:rFonts w:ascii="Symbol" w:hAnsi="Symbol" w:hint="default"/>
      </w:rPr>
    </w:lvl>
  </w:abstractNum>
  <w:abstractNum w:abstractNumId="5" w15:restartNumberingAfterBreak="0">
    <w:nsid w:val="FFFFFF81"/>
    <w:multiLevelType w:val="singleLevel"/>
    <w:tmpl w:val="3266E7AE"/>
    <w:lvl w:ilvl="0">
      <w:start w:val="1"/>
      <w:numFmt w:val="bullet"/>
      <w:pStyle w:val="Punktlista4"/>
      <w:lvlText w:val=""/>
      <w:lvlJc w:val="left"/>
      <w:pPr>
        <w:tabs>
          <w:tab w:val="num" w:pos="1209"/>
        </w:tabs>
        <w:ind w:left="1209" w:hanging="360"/>
      </w:pPr>
      <w:rPr>
        <w:rFonts w:ascii="Symbol" w:hAnsi="Symbol" w:hint="default"/>
      </w:rPr>
    </w:lvl>
  </w:abstractNum>
  <w:abstractNum w:abstractNumId="6" w15:restartNumberingAfterBreak="0">
    <w:nsid w:val="FFFFFF82"/>
    <w:multiLevelType w:val="singleLevel"/>
    <w:tmpl w:val="48BCAF84"/>
    <w:lvl w:ilvl="0">
      <w:start w:val="1"/>
      <w:numFmt w:val="bullet"/>
      <w:lvlText w:val=""/>
      <w:lvlJc w:val="left"/>
      <w:pPr>
        <w:tabs>
          <w:tab w:val="num" w:pos="926"/>
        </w:tabs>
        <w:ind w:left="926" w:hanging="360"/>
      </w:pPr>
      <w:rPr>
        <w:rFonts w:ascii="Symbol" w:hAnsi="Symbol" w:hint="default"/>
      </w:rPr>
    </w:lvl>
  </w:abstractNum>
  <w:abstractNum w:abstractNumId="7" w15:restartNumberingAfterBreak="0">
    <w:nsid w:val="FFFFFF83"/>
    <w:multiLevelType w:val="singleLevel"/>
    <w:tmpl w:val="53B47DC8"/>
    <w:lvl w:ilvl="0">
      <w:start w:val="1"/>
      <w:numFmt w:val="bullet"/>
      <w:lvlText w:val="•"/>
      <w:lvlJc w:val="left"/>
      <w:pPr>
        <w:ind w:left="644" w:hanging="360"/>
      </w:pPr>
      <w:rPr>
        <w:rFonts w:ascii="Garamond" w:hAnsi="Garamond" w:hint="default"/>
      </w:rPr>
    </w:lvl>
  </w:abstractNum>
  <w:abstractNum w:abstractNumId="8" w15:restartNumberingAfterBreak="0">
    <w:nsid w:val="FFFFFF88"/>
    <w:multiLevelType w:val="singleLevel"/>
    <w:tmpl w:val="29E6E964"/>
    <w:lvl w:ilvl="0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</w:lvl>
  </w:abstractNum>
  <w:abstractNum w:abstractNumId="9" w15:restartNumberingAfterBreak="0">
    <w:nsid w:val="FFFFFF89"/>
    <w:multiLevelType w:val="singleLevel"/>
    <w:tmpl w:val="7D0CD2A6"/>
    <w:lvl w:ilvl="0">
      <w:start w:val="1"/>
      <w:numFmt w:val="bullet"/>
      <w:lvlText w:val="•"/>
      <w:lvlJc w:val="left"/>
      <w:pPr>
        <w:ind w:left="360" w:hanging="360"/>
      </w:pPr>
      <w:rPr>
        <w:rFonts w:ascii="Garamond" w:hAnsi="Garamond" w:hint="default"/>
      </w:rPr>
    </w:lvl>
  </w:abstractNum>
  <w:abstractNum w:abstractNumId="10" w15:restartNumberingAfterBreak="0">
    <w:nsid w:val="01222A43"/>
    <w:multiLevelType w:val="multilevel"/>
    <w:tmpl w:val="186C6512"/>
    <w:styleLink w:val="Strecklistan"/>
    <w:lvl w:ilvl="0">
      <w:start w:val="1"/>
      <w:numFmt w:val="bullet"/>
      <w:pStyle w:val="Strecklista"/>
      <w:lvlText w:val="−"/>
      <w:lvlJc w:val="left"/>
      <w:pPr>
        <w:tabs>
          <w:tab w:val="num" w:pos="425"/>
        </w:tabs>
        <w:ind w:left="425" w:hanging="425"/>
      </w:pPr>
      <w:rPr>
        <w:rFonts w:ascii="Garamond" w:hAnsi="Garamond" w:hint="default"/>
      </w:rPr>
    </w:lvl>
    <w:lvl w:ilvl="1">
      <w:start w:val="1"/>
      <w:numFmt w:val="bullet"/>
      <w:pStyle w:val="Strecklista2"/>
      <w:lvlText w:val="−"/>
      <w:lvlJc w:val="left"/>
      <w:pPr>
        <w:tabs>
          <w:tab w:val="num" w:pos="851"/>
        </w:tabs>
        <w:ind w:left="851" w:hanging="426"/>
      </w:pPr>
      <w:rPr>
        <w:rFonts w:ascii="Garamond" w:hAnsi="Garamond" w:hint="default"/>
      </w:rPr>
    </w:lvl>
    <w:lvl w:ilvl="2">
      <w:start w:val="1"/>
      <w:numFmt w:val="bullet"/>
      <w:pStyle w:val="Strecklista3"/>
      <w:lvlText w:val="−"/>
      <w:lvlJc w:val="left"/>
      <w:pPr>
        <w:tabs>
          <w:tab w:val="num" w:pos="1276"/>
        </w:tabs>
        <w:ind w:left="1276" w:hanging="425"/>
      </w:pPr>
      <w:rPr>
        <w:rFonts w:ascii="Garamond" w:hAnsi="Garamond" w:hint="default"/>
      </w:rPr>
    </w:lvl>
    <w:lvl w:ilvl="3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1" w15:restartNumberingAfterBreak="0">
    <w:nsid w:val="0A503F4C"/>
    <w:multiLevelType w:val="multilevel"/>
    <w:tmpl w:val="1A20A4CA"/>
    <w:numStyleLink w:val="RKPunktlista"/>
  </w:abstractNum>
  <w:abstractNum w:abstractNumId="12" w15:restartNumberingAfterBreak="0">
    <w:nsid w:val="0ED533F4"/>
    <w:multiLevelType w:val="multilevel"/>
    <w:tmpl w:val="1B563932"/>
    <w:numStyleLink w:val="RKNumreradlista"/>
  </w:abstractNum>
  <w:abstractNum w:abstractNumId="13" w15:restartNumberingAfterBreak="0">
    <w:nsid w:val="10D15729"/>
    <w:multiLevelType w:val="multilevel"/>
    <w:tmpl w:val="1A20A4CA"/>
    <w:styleLink w:val="RKPunktlista"/>
    <w:lvl w:ilvl="0">
      <w:start w:val="1"/>
      <w:numFmt w:val="bullet"/>
      <w:pStyle w:val="Punktlista"/>
      <w:lvlText w:val="•"/>
      <w:lvlJc w:val="left"/>
      <w:pPr>
        <w:tabs>
          <w:tab w:val="num" w:pos="425"/>
        </w:tabs>
        <w:ind w:left="425" w:hanging="425"/>
      </w:pPr>
      <w:rPr>
        <w:rFonts w:ascii="Garamond" w:hAnsi="Garamond" w:hint="default"/>
      </w:rPr>
    </w:lvl>
    <w:lvl w:ilvl="1">
      <w:start w:val="1"/>
      <w:numFmt w:val="bullet"/>
      <w:pStyle w:val="Punktlista2"/>
      <w:lvlText w:val="o"/>
      <w:lvlJc w:val="left"/>
      <w:pPr>
        <w:tabs>
          <w:tab w:val="num" w:pos="851"/>
        </w:tabs>
        <w:ind w:left="851" w:hanging="426"/>
      </w:pPr>
      <w:rPr>
        <w:rFonts w:ascii="Courier New" w:hAnsi="Courier New" w:hint="default"/>
      </w:rPr>
    </w:lvl>
    <w:lvl w:ilvl="2">
      <w:start w:val="1"/>
      <w:numFmt w:val="bullet"/>
      <w:pStyle w:val="Punktlista3"/>
      <w:lvlText w:val=""/>
      <w:lvlJc w:val="left"/>
      <w:pPr>
        <w:tabs>
          <w:tab w:val="num" w:pos="1276"/>
        </w:tabs>
        <w:ind w:left="1276" w:hanging="425"/>
      </w:pPr>
      <w:rPr>
        <w:rFonts w:ascii="Wingdings" w:hAnsi="Wingdings" w:hint="default"/>
      </w:rPr>
    </w:lvl>
    <w:lvl w:ilvl="3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4" w15:restartNumberingAfterBreak="0">
    <w:nsid w:val="151B5490"/>
    <w:multiLevelType w:val="multilevel"/>
    <w:tmpl w:val="1B563932"/>
    <w:numStyleLink w:val="RKNumreradlista"/>
  </w:abstractNum>
  <w:abstractNum w:abstractNumId="15" w15:restartNumberingAfterBreak="0">
    <w:nsid w:val="1F88532F"/>
    <w:multiLevelType w:val="multilevel"/>
    <w:tmpl w:val="1B563932"/>
    <w:numStyleLink w:val="RKNumreradlista"/>
  </w:abstractNum>
  <w:abstractNum w:abstractNumId="16" w15:restartNumberingAfterBreak="0">
    <w:nsid w:val="2AB05199"/>
    <w:multiLevelType w:val="multilevel"/>
    <w:tmpl w:val="186C6512"/>
    <w:numStyleLink w:val="Strecklistan"/>
  </w:abstractNum>
  <w:abstractNum w:abstractNumId="17" w15:restartNumberingAfterBreak="0">
    <w:nsid w:val="2BE361F1"/>
    <w:multiLevelType w:val="multilevel"/>
    <w:tmpl w:val="1B563932"/>
    <w:numStyleLink w:val="RKNumreradlista"/>
  </w:abstractNum>
  <w:abstractNum w:abstractNumId="18" w15:restartNumberingAfterBreak="0">
    <w:nsid w:val="2C9B0453"/>
    <w:multiLevelType w:val="multilevel"/>
    <w:tmpl w:val="1A20A4CA"/>
    <w:numStyleLink w:val="RKPunktlista"/>
  </w:abstractNum>
  <w:abstractNum w:abstractNumId="19" w15:restartNumberingAfterBreak="0">
    <w:nsid w:val="2ECF6BA1"/>
    <w:multiLevelType w:val="multilevel"/>
    <w:tmpl w:val="1B563932"/>
    <w:numStyleLink w:val="RKNumreradlista"/>
  </w:abstractNum>
  <w:abstractNum w:abstractNumId="20" w15:restartNumberingAfterBreak="0">
    <w:nsid w:val="2F604539"/>
    <w:multiLevelType w:val="multilevel"/>
    <w:tmpl w:val="1B563932"/>
    <w:numStyleLink w:val="RKNumreradlista"/>
  </w:abstractNum>
  <w:abstractNum w:abstractNumId="21" w15:restartNumberingAfterBreak="0">
    <w:nsid w:val="348522EF"/>
    <w:multiLevelType w:val="multilevel"/>
    <w:tmpl w:val="1B563932"/>
    <w:numStyleLink w:val="RKNumreradlista"/>
  </w:abstractNum>
  <w:abstractNum w:abstractNumId="22" w15:restartNumberingAfterBreak="0">
    <w:nsid w:val="38FF55E8"/>
    <w:multiLevelType w:val="multilevel"/>
    <w:tmpl w:val="1B563932"/>
    <w:styleLink w:val="RKNumreradlista"/>
    <w:lvl w:ilvl="0">
      <w:start w:val="1"/>
      <w:numFmt w:val="decimal"/>
      <w:pStyle w:val="Numreradlista"/>
      <w:lvlText w:val="%1"/>
      <w:lvlJc w:val="left"/>
      <w:pPr>
        <w:tabs>
          <w:tab w:val="num" w:pos="425"/>
        </w:tabs>
        <w:ind w:left="425" w:hanging="425"/>
      </w:pPr>
      <w:rPr>
        <w:rFonts w:hint="default"/>
      </w:rPr>
    </w:lvl>
    <w:lvl w:ilvl="1">
      <w:start w:val="1"/>
      <w:numFmt w:val="decimal"/>
      <w:pStyle w:val="Numreradlista2"/>
      <w:lvlText w:val="%1.%2"/>
      <w:lvlJc w:val="left"/>
      <w:pPr>
        <w:tabs>
          <w:tab w:val="num" w:pos="992"/>
        </w:tabs>
        <w:ind w:left="992" w:hanging="567"/>
      </w:pPr>
      <w:rPr>
        <w:rFonts w:hint="default"/>
      </w:rPr>
    </w:lvl>
    <w:lvl w:ilvl="2">
      <w:start w:val="1"/>
      <w:numFmt w:val="decimal"/>
      <w:pStyle w:val="Numreradlista3"/>
      <w:lvlText w:val="%1.%2.%3"/>
      <w:lvlJc w:val="left"/>
      <w:pPr>
        <w:tabs>
          <w:tab w:val="num" w:pos="1701"/>
        </w:tabs>
        <w:ind w:left="1701" w:hanging="709"/>
      </w:pPr>
      <w:rPr>
        <w:rFonts w:hint="default"/>
      </w:rPr>
    </w:lvl>
    <w:lvl w:ilvl="3">
      <w:start w:val="1"/>
      <w:numFmt w:val="decimal"/>
      <w:lvlText w:val="(%4)"/>
      <w:lvlJc w:val="left"/>
      <w:pPr>
        <w:ind w:left="1440" w:hanging="36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23" w15:restartNumberingAfterBreak="0">
    <w:nsid w:val="3D3D0E02"/>
    <w:multiLevelType w:val="multilevel"/>
    <w:tmpl w:val="1B563932"/>
    <w:numStyleLink w:val="RKNumreradlista"/>
  </w:abstractNum>
  <w:abstractNum w:abstractNumId="24" w15:restartNumberingAfterBreak="0">
    <w:nsid w:val="3F3A62C3"/>
    <w:multiLevelType w:val="multilevel"/>
    <w:tmpl w:val="60844524"/>
    <w:lvl w:ilvl="0">
      <w:start w:val="1"/>
      <w:numFmt w:val="decimal"/>
      <w:lvlText w:val="%1."/>
      <w:lvlJc w:val="left"/>
      <w:pPr>
        <w:tabs>
          <w:tab w:val="num" w:pos="720"/>
        </w:tabs>
        <w:ind w:left="720" w:hanging="720"/>
      </w:pPr>
    </w:lvl>
    <w:lvl w:ilvl="1">
      <w:start w:val="1"/>
      <w:numFmt w:val="decimal"/>
      <w:lvlText w:val="%2."/>
      <w:lvlJc w:val="left"/>
      <w:pPr>
        <w:tabs>
          <w:tab w:val="num" w:pos="1440"/>
        </w:tabs>
        <w:ind w:left="1440" w:hanging="720"/>
      </w:pPr>
    </w:lvl>
    <w:lvl w:ilvl="2">
      <w:start w:val="1"/>
      <w:numFmt w:val="decimal"/>
      <w:lvlText w:val="%3."/>
      <w:lvlJc w:val="left"/>
      <w:pPr>
        <w:tabs>
          <w:tab w:val="num" w:pos="2160"/>
        </w:tabs>
        <w:ind w:left="2160" w:hanging="720"/>
      </w:pPr>
    </w:lvl>
    <w:lvl w:ilvl="3">
      <w:start w:val="1"/>
      <w:numFmt w:val="decimal"/>
      <w:lvlText w:val="%4."/>
      <w:lvlJc w:val="left"/>
      <w:pPr>
        <w:tabs>
          <w:tab w:val="num" w:pos="2880"/>
        </w:tabs>
        <w:ind w:left="2880" w:hanging="720"/>
      </w:pPr>
    </w:lvl>
    <w:lvl w:ilvl="4">
      <w:start w:val="1"/>
      <w:numFmt w:val="decimal"/>
      <w:lvlText w:val="%5."/>
      <w:lvlJc w:val="left"/>
      <w:pPr>
        <w:tabs>
          <w:tab w:val="num" w:pos="3600"/>
        </w:tabs>
        <w:ind w:left="3600" w:hanging="720"/>
      </w:pPr>
    </w:lvl>
    <w:lvl w:ilvl="5">
      <w:start w:val="1"/>
      <w:numFmt w:val="decimal"/>
      <w:lvlText w:val="%6."/>
      <w:lvlJc w:val="left"/>
      <w:pPr>
        <w:tabs>
          <w:tab w:val="num" w:pos="4320"/>
        </w:tabs>
        <w:ind w:left="4320" w:hanging="720"/>
      </w:pPr>
    </w:lvl>
    <w:lvl w:ilvl="6">
      <w:start w:val="1"/>
      <w:numFmt w:val="decimal"/>
      <w:lvlText w:val="%7."/>
      <w:lvlJc w:val="left"/>
      <w:pPr>
        <w:tabs>
          <w:tab w:val="num" w:pos="5040"/>
        </w:tabs>
        <w:ind w:left="5040" w:hanging="720"/>
      </w:pPr>
    </w:lvl>
    <w:lvl w:ilvl="7">
      <w:start w:val="1"/>
      <w:numFmt w:val="decimal"/>
      <w:lvlText w:val="%8."/>
      <w:lvlJc w:val="left"/>
      <w:pPr>
        <w:tabs>
          <w:tab w:val="num" w:pos="5760"/>
        </w:tabs>
        <w:ind w:left="5760" w:hanging="720"/>
      </w:pPr>
    </w:lvl>
    <w:lvl w:ilvl="8">
      <w:start w:val="1"/>
      <w:numFmt w:val="decimal"/>
      <w:lvlText w:val="%9."/>
      <w:lvlJc w:val="left"/>
      <w:pPr>
        <w:tabs>
          <w:tab w:val="num" w:pos="6480"/>
        </w:tabs>
        <w:ind w:left="6480" w:hanging="720"/>
      </w:pPr>
    </w:lvl>
  </w:abstractNum>
  <w:abstractNum w:abstractNumId="25" w15:restartNumberingAfterBreak="0">
    <w:nsid w:val="40D72C2F"/>
    <w:multiLevelType w:val="multilevel"/>
    <w:tmpl w:val="E2FEA49E"/>
    <w:styleLink w:val="RKNumreraderubriker"/>
    <w:lvl w:ilvl="0">
      <w:start w:val="1"/>
      <w:numFmt w:val="decimal"/>
      <w:pStyle w:val="Rubrik1"/>
      <w:suff w:val="nothing"/>
      <w:lvlText w:val="%1.   "/>
      <w:lvlJc w:val="left"/>
      <w:pPr>
        <w:ind w:left="0" w:firstLine="0"/>
      </w:pPr>
      <w:rPr>
        <w:rFonts w:hint="default"/>
      </w:rPr>
    </w:lvl>
    <w:lvl w:ilvl="1">
      <w:start w:val="1"/>
      <w:numFmt w:val="decimal"/>
      <w:pStyle w:val="Rubrik2"/>
      <w:suff w:val="nothing"/>
      <w:lvlText w:val="%1.%2   "/>
      <w:lvlJc w:val="left"/>
      <w:pPr>
        <w:ind w:left="0" w:firstLine="0"/>
      </w:pPr>
      <w:rPr>
        <w:rFonts w:hint="default"/>
      </w:rPr>
    </w:lvl>
    <w:lvl w:ilvl="2">
      <w:start w:val="1"/>
      <w:numFmt w:val="decimal"/>
      <w:pStyle w:val="Rubrik3"/>
      <w:suff w:val="nothing"/>
      <w:lvlText w:val="%1.%2.%3   "/>
      <w:lvlJc w:val="left"/>
      <w:pPr>
        <w:ind w:left="0" w:firstLine="0"/>
      </w:pPr>
      <w:rPr>
        <w:rFonts w:hint="default"/>
      </w:rPr>
    </w:lvl>
    <w:lvl w:ilvl="3">
      <w:start w:val="1"/>
      <w:numFmt w:val="decimal"/>
      <w:pStyle w:val="Rubrik4"/>
      <w:suff w:val="nothing"/>
      <w:lvlText w:val="%1.%2.%3.%4   "/>
      <w:lvlJc w:val="left"/>
      <w:pPr>
        <w:ind w:left="0" w:firstLine="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26" w15:restartNumberingAfterBreak="0">
    <w:nsid w:val="4270774A"/>
    <w:multiLevelType w:val="multilevel"/>
    <w:tmpl w:val="1B563932"/>
    <w:numStyleLink w:val="RKNumreradlista"/>
  </w:abstractNum>
  <w:abstractNum w:abstractNumId="27" w15:restartNumberingAfterBreak="0">
    <w:nsid w:val="4C84297C"/>
    <w:multiLevelType w:val="multilevel"/>
    <w:tmpl w:val="1B563932"/>
    <w:numStyleLink w:val="RKNumreradlista"/>
  </w:abstractNum>
  <w:abstractNum w:abstractNumId="28" w15:restartNumberingAfterBreak="0">
    <w:nsid w:val="4D904BDB"/>
    <w:multiLevelType w:val="multilevel"/>
    <w:tmpl w:val="1B563932"/>
    <w:numStyleLink w:val="RKNumreradlista"/>
  </w:abstractNum>
  <w:abstractNum w:abstractNumId="29" w15:restartNumberingAfterBreak="0">
    <w:nsid w:val="4DAD38FF"/>
    <w:multiLevelType w:val="multilevel"/>
    <w:tmpl w:val="1B563932"/>
    <w:numStyleLink w:val="RKNumreradlista"/>
  </w:abstractNum>
  <w:abstractNum w:abstractNumId="30" w15:restartNumberingAfterBreak="0">
    <w:nsid w:val="53A05A92"/>
    <w:multiLevelType w:val="multilevel"/>
    <w:tmpl w:val="1B563932"/>
    <w:numStyleLink w:val="RKNumreradlista"/>
  </w:abstractNum>
  <w:abstractNum w:abstractNumId="31" w15:restartNumberingAfterBreak="0">
    <w:nsid w:val="5C6843F9"/>
    <w:multiLevelType w:val="multilevel"/>
    <w:tmpl w:val="1A20A4CA"/>
    <w:numStyleLink w:val="RKPunktlista"/>
  </w:abstractNum>
  <w:abstractNum w:abstractNumId="32" w15:restartNumberingAfterBreak="0">
    <w:nsid w:val="61AC437A"/>
    <w:multiLevelType w:val="multilevel"/>
    <w:tmpl w:val="E2FEA49E"/>
    <w:numStyleLink w:val="RKNumreraderubriker"/>
  </w:abstractNum>
  <w:abstractNum w:abstractNumId="33" w15:restartNumberingAfterBreak="0">
    <w:nsid w:val="64780D1B"/>
    <w:multiLevelType w:val="multilevel"/>
    <w:tmpl w:val="1B563932"/>
    <w:numStyleLink w:val="RKNumreradlista"/>
  </w:abstractNum>
  <w:abstractNum w:abstractNumId="34" w15:restartNumberingAfterBreak="0">
    <w:nsid w:val="664239C2"/>
    <w:multiLevelType w:val="multilevel"/>
    <w:tmpl w:val="1A20A4CA"/>
    <w:numStyleLink w:val="RKPunktlista"/>
  </w:abstractNum>
  <w:abstractNum w:abstractNumId="35" w15:restartNumberingAfterBreak="0">
    <w:nsid w:val="6AA87A6A"/>
    <w:multiLevelType w:val="multilevel"/>
    <w:tmpl w:val="186C6512"/>
    <w:numStyleLink w:val="Strecklistan"/>
  </w:abstractNum>
  <w:abstractNum w:abstractNumId="36" w15:restartNumberingAfterBreak="0">
    <w:nsid w:val="6D8C68B4"/>
    <w:multiLevelType w:val="multilevel"/>
    <w:tmpl w:val="1B563932"/>
    <w:numStyleLink w:val="RKNumreradlista"/>
  </w:abstractNum>
  <w:abstractNum w:abstractNumId="37" w15:restartNumberingAfterBreak="0">
    <w:nsid w:val="6EBB50B0"/>
    <w:multiLevelType w:val="hybridMultilevel"/>
    <w:tmpl w:val="13EA7E04"/>
    <w:lvl w:ilvl="0" w:tplc="C19AAA56">
      <w:start w:val="1"/>
      <w:numFmt w:val="bullet"/>
      <w:lvlText w:val="−"/>
      <w:lvlJc w:val="left"/>
      <w:pPr>
        <w:ind w:left="720" w:hanging="360"/>
      </w:pPr>
      <w:rPr>
        <w:rFonts w:ascii="Garamond" w:hAnsi="Garamond" w:hint="default"/>
      </w:rPr>
    </w:lvl>
    <w:lvl w:ilvl="1" w:tplc="041D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D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D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D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D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D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D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D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8" w15:restartNumberingAfterBreak="0">
    <w:nsid w:val="74466A28"/>
    <w:multiLevelType w:val="multilevel"/>
    <w:tmpl w:val="1A20A4CA"/>
    <w:numStyleLink w:val="RKPunktlista"/>
  </w:abstractNum>
  <w:abstractNum w:abstractNumId="39" w15:restartNumberingAfterBreak="0">
    <w:nsid w:val="76322898"/>
    <w:multiLevelType w:val="multilevel"/>
    <w:tmpl w:val="186C6512"/>
    <w:numStyleLink w:val="Strecklistan"/>
  </w:abstractNum>
  <w:num w:numId="1">
    <w:abstractNumId w:val="25"/>
  </w:num>
  <w:num w:numId="2">
    <w:abstractNumId w:val="32"/>
  </w:num>
  <w:num w:numId="3">
    <w:abstractNumId w:val="8"/>
  </w:num>
  <w:num w:numId="4">
    <w:abstractNumId w:val="3"/>
  </w:num>
  <w:num w:numId="5">
    <w:abstractNumId w:val="9"/>
  </w:num>
  <w:num w:numId="6">
    <w:abstractNumId w:val="7"/>
  </w:num>
  <w:num w:numId="7">
    <w:abstractNumId w:val="22"/>
  </w:num>
  <w:num w:numId="8">
    <w:abstractNumId w:val="20"/>
  </w:num>
  <w:num w:numId="9">
    <w:abstractNumId w:val="12"/>
  </w:num>
  <w:num w:numId="10">
    <w:abstractNumId w:val="17"/>
  </w:num>
  <w:num w:numId="11">
    <w:abstractNumId w:val="21"/>
  </w:num>
  <w:num w:numId="12">
    <w:abstractNumId w:val="37"/>
  </w:num>
  <w:num w:numId="13">
    <w:abstractNumId w:val="30"/>
  </w:num>
  <w:num w:numId="14">
    <w:abstractNumId w:val="13"/>
  </w:num>
  <w:num w:numId="15">
    <w:abstractNumId w:val="11"/>
  </w:num>
  <w:num w:numId="16">
    <w:abstractNumId w:val="34"/>
  </w:num>
  <w:num w:numId="17">
    <w:abstractNumId w:val="31"/>
  </w:num>
  <w:num w:numId="18">
    <w:abstractNumId w:val="10"/>
  </w:num>
  <w:num w:numId="19">
    <w:abstractNumId w:val="2"/>
  </w:num>
  <w:num w:numId="20">
    <w:abstractNumId w:val="6"/>
  </w:num>
  <w:num w:numId="21">
    <w:abstractNumId w:val="19"/>
  </w:num>
  <w:num w:numId="22">
    <w:abstractNumId w:val="14"/>
  </w:num>
  <w:num w:numId="23">
    <w:abstractNumId w:val="27"/>
  </w:num>
  <w:num w:numId="24">
    <w:abstractNumId w:val="28"/>
  </w:num>
  <w:num w:numId="25">
    <w:abstractNumId w:val="38"/>
  </w:num>
  <w:num w:numId="26">
    <w:abstractNumId w:val="23"/>
  </w:num>
  <w:num w:numId="27">
    <w:abstractNumId w:val="35"/>
  </w:num>
  <w:num w:numId="28">
    <w:abstractNumId w:val="18"/>
  </w:num>
  <w:num w:numId="29">
    <w:abstractNumId w:val="16"/>
  </w:num>
  <w:num w:numId="30">
    <w:abstractNumId w:val="36"/>
  </w:num>
  <w:num w:numId="31">
    <w:abstractNumId w:val="15"/>
  </w:num>
  <w:num w:numId="32">
    <w:abstractNumId w:val="29"/>
  </w:num>
  <w:num w:numId="33">
    <w:abstractNumId w:val="33"/>
  </w:num>
  <w:num w:numId="34">
    <w:abstractNumId w:val="39"/>
  </w:num>
  <w:num w:numId="35">
    <w:abstractNumId w:val="26"/>
  </w:num>
  <w:num w:numId="36">
    <w:abstractNumId w:val="26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37">
    <w:abstractNumId w:val="18"/>
  </w:num>
  <w:num w:numId="38">
    <w:abstractNumId w:val="24"/>
  </w:num>
  <w:num w:numId="39">
    <w:abstractNumId w:val="24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40">
    <w:abstractNumId w:val="1"/>
  </w:num>
  <w:num w:numId="41">
    <w:abstractNumId w:val="0"/>
  </w:num>
  <w:num w:numId="42">
    <w:abstractNumId w:val="5"/>
  </w:num>
  <w:num w:numId="43">
    <w:abstractNumId w:val="4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sl="http://schemas.openxmlformats.org/schemaLibrary/2006/main" mc:Ignorable="w14 w15 w16se w16cid">
  <w:zoom w:percent="100"/>
  <w:proofState w:spelling="clean" w:grammar="clean"/>
  <w:attachedTemplate r:id="rId1"/>
  <w:defaultTabStop w:val="1304"/>
  <w:hyphenationZone w:val="425"/>
  <w:characterSpacingControl w:val="doNotCompress"/>
  <w:hdrShapeDefaults>
    <o:shapedefaults v:ext="edit" spidmax="4097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35561C"/>
    <w:rsid w:val="00000290"/>
    <w:rsid w:val="00001068"/>
    <w:rsid w:val="000033A5"/>
    <w:rsid w:val="0000412C"/>
    <w:rsid w:val="00004D5C"/>
    <w:rsid w:val="00005F68"/>
    <w:rsid w:val="00006CA7"/>
    <w:rsid w:val="00011E52"/>
    <w:rsid w:val="000128EB"/>
    <w:rsid w:val="00012B00"/>
    <w:rsid w:val="00014EF6"/>
    <w:rsid w:val="00016730"/>
    <w:rsid w:val="00017197"/>
    <w:rsid w:val="0001725B"/>
    <w:rsid w:val="000203B0"/>
    <w:rsid w:val="000205ED"/>
    <w:rsid w:val="000241FA"/>
    <w:rsid w:val="00025992"/>
    <w:rsid w:val="00026711"/>
    <w:rsid w:val="0002708E"/>
    <w:rsid w:val="0002763D"/>
    <w:rsid w:val="0003679E"/>
    <w:rsid w:val="00041EDC"/>
    <w:rsid w:val="00042CE5"/>
    <w:rsid w:val="0004352E"/>
    <w:rsid w:val="00051341"/>
    <w:rsid w:val="00053CAA"/>
    <w:rsid w:val="00055875"/>
    <w:rsid w:val="00057FE0"/>
    <w:rsid w:val="000620FD"/>
    <w:rsid w:val="00063DCB"/>
    <w:rsid w:val="000647D2"/>
    <w:rsid w:val="000656A1"/>
    <w:rsid w:val="00066BC9"/>
    <w:rsid w:val="0007033C"/>
    <w:rsid w:val="000707E9"/>
    <w:rsid w:val="00072C86"/>
    <w:rsid w:val="00072FFC"/>
    <w:rsid w:val="00073B75"/>
    <w:rsid w:val="000757FC"/>
    <w:rsid w:val="00076667"/>
    <w:rsid w:val="00080631"/>
    <w:rsid w:val="00082374"/>
    <w:rsid w:val="000862E0"/>
    <w:rsid w:val="000873C3"/>
    <w:rsid w:val="00093408"/>
    <w:rsid w:val="00093BBF"/>
    <w:rsid w:val="0009435C"/>
    <w:rsid w:val="000A13CA"/>
    <w:rsid w:val="000A456A"/>
    <w:rsid w:val="000A5E43"/>
    <w:rsid w:val="000B56A9"/>
    <w:rsid w:val="000C61D1"/>
    <w:rsid w:val="000D31A9"/>
    <w:rsid w:val="000D370F"/>
    <w:rsid w:val="000D5449"/>
    <w:rsid w:val="000D7110"/>
    <w:rsid w:val="000E12D9"/>
    <w:rsid w:val="000E431B"/>
    <w:rsid w:val="000E59A9"/>
    <w:rsid w:val="000E638A"/>
    <w:rsid w:val="000E6472"/>
    <w:rsid w:val="000F00B8"/>
    <w:rsid w:val="000F1EA7"/>
    <w:rsid w:val="000F2084"/>
    <w:rsid w:val="000F2A8A"/>
    <w:rsid w:val="000F3A92"/>
    <w:rsid w:val="000F6462"/>
    <w:rsid w:val="00101DE6"/>
    <w:rsid w:val="001055DA"/>
    <w:rsid w:val="0010605C"/>
    <w:rsid w:val="00106F29"/>
    <w:rsid w:val="00113168"/>
    <w:rsid w:val="0011413E"/>
    <w:rsid w:val="00116BC4"/>
    <w:rsid w:val="0012033A"/>
    <w:rsid w:val="00121002"/>
    <w:rsid w:val="00121EA2"/>
    <w:rsid w:val="00121FFC"/>
    <w:rsid w:val="00122D16"/>
    <w:rsid w:val="001235D9"/>
    <w:rsid w:val="0012582E"/>
    <w:rsid w:val="00125B5E"/>
    <w:rsid w:val="00126E6B"/>
    <w:rsid w:val="001305FF"/>
    <w:rsid w:val="00130EC3"/>
    <w:rsid w:val="001318F5"/>
    <w:rsid w:val="001331B1"/>
    <w:rsid w:val="00134837"/>
    <w:rsid w:val="00135111"/>
    <w:rsid w:val="001428E2"/>
    <w:rsid w:val="0016294F"/>
    <w:rsid w:val="00167FA8"/>
    <w:rsid w:val="0017099B"/>
    <w:rsid w:val="00170CE4"/>
    <w:rsid w:val="00170E3E"/>
    <w:rsid w:val="0017300E"/>
    <w:rsid w:val="00173126"/>
    <w:rsid w:val="00176A26"/>
    <w:rsid w:val="001774F8"/>
    <w:rsid w:val="00180BE1"/>
    <w:rsid w:val="001813DF"/>
    <w:rsid w:val="001857B5"/>
    <w:rsid w:val="00187E1F"/>
    <w:rsid w:val="0019051C"/>
    <w:rsid w:val="0019127B"/>
    <w:rsid w:val="00192350"/>
    <w:rsid w:val="00192E34"/>
    <w:rsid w:val="0019308B"/>
    <w:rsid w:val="001941B9"/>
    <w:rsid w:val="00196C02"/>
    <w:rsid w:val="00197A8A"/>
    <w:rsid w:val="001A1B33"/>
    <w:rsid w:val="001A2A61"/>
    <w:rsid w:val="001B4824"/>
    <w:rsid w:val="001C1C7D"/>
    <w:rsid w:val="001C4566"/>
    <w:rsid w:val="001C4980"/>
    <w:rsid w:val="001C5DC9"/>
    <w:rsid w:val="001C6B85"/>
    <w:rsid w:val="001C71A9"/>
    <w:rsid w:val="001D12FC"/>
    <w:rsid w:val="001D512F"/>
    <w:rsid w:val="001D761A"/>
    <w:rsid w:val="001E0BD5"/>
    <w:rsid w:val="001E1A13"/>
    <w:rsid w:val="001E20CC"/>
    <w:rsid w:val="001E3D83"/>
    <w:rsid w:val="001E5DF7"/>
    <w:rsid w:val="001E6477"/>
    <w:rsid w:val="001E6759"/>
    <w:rsid w:val="001E72EE"/>
    <w:rsid w:val="001F0629"/>
    <w:rsid w:val="001F0736"/>
    <w:rsid w:val="001F4302"/>
    <w:rsid w:val="001F50BE"/>
    <w:rsid w:val="001F525B"/>
    <w:rsid w:val="001F652B"/>
    <w:rsid w:val="001F6BBE"/>
    <w:rsid w:val="00201498"/>
    <w:rsid w:val="00204079"/>
    <w:rsid w:val="002102FD"/>
    <w:rsid w:val="002116FE"/>
    <w:rsid w:val="00211B4E"/>
    <w:rsid w:val="00213204"/>
    <w:rsid w:val="00213258"/>
    <w:rsid w:val="002161F5"/>
    <w:rsid w:val="0021657C"/>
    <w:rsid w:val="0022187E"/>
    <w:rsid w:val="00222258"/>
    <w:rsid w:val="00223AD6"/>
    <w:rsid w:val="0022666A"/>
    <w:rsid w:val="00227E43"/>
    <w:rsid w:val="002315F5"/>
    <w:rsid w:val="00232EC3"/>
    <w:rsid w:val="00233D52"/>
    <w:rsid w:val="00237147"/>
    <w:rsid w:val="00242AD1"/>
    <w:rsid w:val="0024412C"/>
    <w:rsid w:val="0024537C"/>
    <w:rsid w:val="00260D2D"/>
    <w:rsid w:val="00261975"/>
    <w:rsid w:val="00264503"/>
    <w:rsid w:val="00271D00"/>
    <w:rsid w:val="00274AA3"/>
    <w:rsid w:val="00275872"/>
    <w:rsid w:val="00281106"/>
    <w:rsid w:val="00282263"/>
    <w:rsid w:val="00282417"/>
    <w:rsid w:val="00282D27"/>
    <w:rsid w:val="00287F0D"/>
    <w:rsid w:val="00292420"/>
    <w:rsid w:val="00296B7A"/>
    <w:rsid w:val="002974DC"/>
    <w:rsid w:val="002A0CB3"/>
    <w:rsid w:val="002A39EF"/>
    <w:rsid w:val="002A6820"/>
    <w:rsid w:val="002B00E5"/>
    <w:rsid w:val="002B6849"/>
    <w:rsid w:val="002B74DB"/>
    <w:rsid w:val="002C1D37"/>
    <w:rsid w:val="002C2A30"/>
    <w:rsid w:val="002C4348"/>
    <w:rsid w:val="002C476F"/>
    <w:rsid w:val="002C5B48"/>
    <w:rsid w:val="002D014F"/>
    <w:rsid w:val="002D2647"/>
    <w:rsid w:val="002D4298"/>
    <w:rsid w:val="002D4829"/>
    <w:rsid w:val="002D6541"/>
    <w:rsid w:val="002E150B"/>
    <w:rsid w:val="002E2C89"/>
    <w:rsid w:val="002E3609"/>
    <w:rsid w:val="002E4D3F"/>
    <w:rsid w:val="002E5668"/>
    <w:rsid w:val="002E61A5"/>
    <w:rsid w:val="002F3675"/>
    <w:rsid w:val="002F59E0"/>
    <w:rsid w:val="002F66A6"/>
    <w:rsid w:val="00300342"/>
    <w:rsid w:val="003050DB"/>
    <w:rsid w:val="00310561"/>
    <w:rsid w:val="00311D8C"/>
    <w:rsid w:val="0031273D"/>
    <w:rsid w:val="003128E2"/>
    <w:rsid w:val="003153D9"/>
    <w:rsid w:val="00321621"/>
    <w:rsid w:val="00323EF7"/>
    <w:rsid w:val="003240E1"/>
    <w:rsid w:val="00326C03"/>
    <w:rsid w:val="00327474"/>
    <w:rsid w:val="003277B5"/>
    <w:rsid w:val="003342B4"/>
    <w:rsid w:val="00336CD1"/>
    <w:rsid w:val="00340DE0"/>
    <w:rsid w:val="00341F47"/>
    <w:rsid w:val="0034210D"/>
    <w:rsid w:val="00342327"/>
    <w:rsid w:val="0034250B"/>
    <w:rsid w:val="00344234"/>
    <w:rsid w:val="0034750A"/>
    <w:rsid w:val="00347C69"/>
    <w:rsid w:val="00347E11"/>
    <w:rsid w:val="003503DD"/>
    <w:rsid w:val="00350696"/>
    <w:rsid w:val="00350C92"/>
    <w:rsid w:val="003542C5"/>
    <w:rsid w:val="0035561C"/>
    <w:rsid w:val="00355DF9"/>
    <w:rsid w:val="00360397"/>
    <w:rsid w:val="00365461"/>
    <w:rsid w:val="00370311"/>
    <w:rsid w:val="00380663"/>
    <w:rsid w:val="003853E3"/>
    <w:rsid w:val="0038587E"/>
    <w:rsid w:val="00392ED4"/>
    <w:rsid w:val="00393680"/>
    <w:rsid w:val="00394D4C"/>
    <w:rsid w:val="00395D9F"/>
    <w:rsid w:val="00397242"/>
    <w:rsid w:val="003A1315"/>
    <w:rsid w:val="003A2E73"/>
    <w:rsid w:val="003A3071"/>
    <w:rsid w:val="003A3A54"/>
    <w:rsid w:val="003A5969"/>
    <w:rsid w:val="003A5C58"/>
    <w:rsid w:val="003B0C81"/>
    <w:rsid w:val="003B201F"/>
    <w:rsid w:val="003C36FA"/>
    <w:rsid w:val="003C7BE0"/>
    <w:rsid w:val="003D0DD3"/>
    <w:rsid w:val="003D17EF"/>
    <w:rsid w:val="003D3535"/>
    <w:rsid w:val="003D4246"/>
    <w:rsid w:val="003D4CA1"/>
    <w:rsid w:val="003D4D9F"/>
    <w:rsid w:val="003D6C46"/>
    <w:rsid w:val="003D7B03"/>
    <w:rsid w:val="003E30BD"/>
    <w:rsid w:val="003E38CE"/>
    <w:rsid w:val="003E5A50"/>
    <w:rsid w:val="003E6020"/>
    <w:rsid w:val="003E7CA0"/>
    <w:rsid w:val="003F1F1F"/>
    <w:rsid w:val="003F299F"/>
    <w:rsid w:val="003F2F1D"/>
    <w:rsid w:val="003F59B4"/>
    <w:rsid w:val="003F6B92"/>
    <w:rsid w:val="004008FB"/>
    <w:rsid w:val="0040090E"/>
    <w:rsid w:val="00403D11"/>
    <w:rsid w:val="00404DB4"/>
    <w:rsid w:val="004060B1"/>
    <w:rsid w:val="0041093C"/>
    <w:rsid w:val="0041223B"/>
    <w:rsid w:val="004137EE"/>
    <w:rsid w:val="00413A4E"/>
    <w:rsid w:val="00414CB2"/>
    <w:rsid w:val="00415163"/>
    <w:rsid w:val="00415273"/>
    <w:rsid w:val="004157BE"/>
    <w:rsid w:val="0042068E"/>
    <w:rsid w:val="00422030"/>
    <w:rsid w:val="00422A7F"/>
    <w:rsid w:val="00423620"/>
    <w:rsid w:val="00426213"/>
    <w:rsid w:val="00431A7B"/>
    <w:rsid w:val="0043623F"/>
    <w:rsid w:val="00437459"/>
    <w:rsid w:val="00441D70"/>
    <w:rsid w:val="004425C2"/>
    <w:rsid w:val="004451EF"/>
    <w:rsid w:val="00445604"/>
    <w:rsid w:val="00446BAE"/>
    <w:rsid w:val="004508BA"/>
    <w:rsid w:val="004557F3"/>
    <w:rsid w:val="0045607E"/>
    <w:rsid w:val="00456DC3"/>
    <w:rsid w:val="0046337E"/>
    <w:rsid w:val="00464CA1"/>
    <w:rsid w:val="004660C8"/>
    <w:rsid w:val="00467DEF"/>
    <w:rsid w:val="00472EBA"/>
    <w:rsid w:val="004735B6"/>
    <w:rsid w:val="004735F0"/>
    <w:rsid w:val="004745D7"/>
    <w:rsid w:val="00474676"/>
    <w:rsid w:val="0047511B"/>
    <w:rsid w:val="00475B99"/>
    <w:rsid w:val="00480A8A"/>
    <w:rsid w:val="00480EC3"/>
    <w:rsid w:val="0048317E"/>
    <w:rsid w:val="00485601"/>
    <w:rsid w:val="004865B8"/>
    <w:rsid w:val="00486C0D"/>
    <w:rsid w:val="004911D9"/>
    <w:rsid w:val="00491796"/>
    <w:rsid w:val="00493416"/>
    <w:rsid w:val="0049768A"/>
    <w:rsid w:val="004A33C6"/>
    <w:rsid w:val="004A66B1"/>
    <w:rsid w:val="004A7DC4"/>
    <w:rsid w:val="004B1E7B"/>
    <w:rsid w:val="004B3029"/>
    <w:rsid w:val="004B352B"/>
    <w:rsid w:val="004B35E7"/>
    <w:rsid w:val="004B4B73"/>
    <w:rsid w:val="004B63BF"/>
    <w:rsid w:val="004B66DA"/>
    <w:rsid w:val="004B696B"/>
    <w:rsid w:val="004B7DFF"/>
    <w:rsid w:val="004C3A3F"/>
    <w:rsid w:val="004C52AA"/>
    <w:rsid w:val="004C5686"/>
    <w:rsid w:val="004C70EE"/>
    <w:rsid w:val="004D3C0B"/>
    <w:rsid w:val="004D766C"/>
    <w:rsid w:val="004E0FA8"/>
    <w:rsid w:val="004E1DE3"/>
    <w:rsid w:val="004E251B"/>
    <w:rsid w:val="004E25CD"/>
    <w:rsid w:val="004E2A4B"/>
    <w:rsid w:val="004E4419"/>
    <w:rsid w:val="004E6D22"/>
    <w:rsid w:val="004F0448"/>
    <w:rsid w:val="004F1EA0"/>
    <w:rsid w:val="004F4021"/>
    <w:rsid w:val="004F5640"/>
    <w:rsid w:val="004F6525"/>
    <w:rsid w:val="004F6FE2"/>
    <w:rsid w:val="004F79F2"/>
    <w:rsid w:val="005011D9"/>
    <w:rsid w:val="0050238B"/>
    <w:rsid w:val="00505905"/>
    <w:rsid w:val="00511A1B"/>
    <w:rsid w:val="00511A68"/>
    <w:rsid w:val="005121C0"/>
    <w:rsid w:val="00513E7D"/>
    <w:rsid w:val="00514A67"/>
    <w:rsid w:val="00520A46"/>
    <w:rsid w:val="00521192"/>
    <w:rsid w:val="0052127C"/>
    <w:rsid w:val="00526AEB"/>
    <w:rsid w:val="005302E0"/>
    <w:rsid w:val="00544738"/>
    <w:rsid w:val="005456E4"/>
    <w:rsid w:val="00547B89"/>
    <w:rsid w:val="00550DD1"/>
    <w:rsid w:val="00551027"/>
    <w:rsid w:val="005568AF"/>
    <w:rsid w:val="00556AF5"/>
    <w:rsid w:val="005606BC"/>
    <w:rsid w:val="00562F81"/>
    <w:rsid w:val="00563E73"/>
    <w:rsid w:val="0056426C"/>
    <w:rsid w:val="00565792"/>
    <w:rsid w:val="00567799"/>
    <w:rsid w:val="005710DE"/>
    <w:rsid w:val="00571A0B"/>
    <w:rsid w:val="00573DFD"/>
    <w:rsid w:val="005747D0"/>
    <w:rsid w:val="005827D5"/>
    <w:rsid w:val="00582918"/>
    <w:rsid w:val="00582FE8"/>
    <w:rsid w:val="005849E3"/>
    <w:rsid w:val="005850D7"/>
    <w:rsid w:val="0058522F"/>
    <w:rsid w:val="00585282"/>
    <w:rsid w:val="00586266"/>
    <w:rsid w:val="0058703B"/>
    <w:rsid w:val="00595EDE"/>
    <w:rsid w:val="00596E2B"/>
    <w:rsid w:val="005A0CBA"/>
    <w:rsid w:val="005A2022"/>
    <w:rsid w:val="005A3272"/>
    <w:rsid w:val="005A5193"/>
    <w:rsid w:val="005A6034"/>
    <w:rsid w:val="005A7AC1"/>
    <w:rsid w:val="005B115A"/>
    <w:rsid w:val="005B537F"/>
    <w:rsid w:val="005C120D"/>
    <w:rsid w:val="005C15B3"/>
    <w:rsid w:val="005C6F80"/>
    <w:rsid w:val="005D07C2"/>
    <w:rsid w:val="005D5B25"/>
    <w:rsid w:val="005E2F29"/>
    <w:rsid w:val="005E400D"/>
    <w:rsid w:val="005E49D4"/>
    <w:rsid w:val="005E4E79"/>
    <w:rsid w:val="005E5CE7"/>
    <w:rsid w:val="005E790C"/>
    <w:rsid w:val="005F08C5"/>
    <w:rsid w:val="00604782"/>
    <w:rsid w:val="00605718"/>
    <w:rsid w:val="00605C66"/>
    <w:rsid w:val="00606310"/>
    <w:rsid w:val="00607814"/>
    <w:rsid w:val="00610D87"/>
    <w:rsid w:val="00610E88"/>
    <w:rsid w:val="00613827"/>
    <w:rsid w:val="006175D7"/>
    <w:rsid w:val="006208E5"/>
    <w:rsid w:val="00622BAB"/>
    <w:rsid w:val="006273E4"/>
    <w:rsid w:val="00631F82"/>
    <w:rsid w:val="00633B59"/>
    <w:rsid w:val="00634EF4"/>
    <w:rsid w:val="006357D0"/>
    <w:rsid w:val="006358C8"/>
    <w:rsid w:val="0064133A"/>
    <w:rsid w:val="006416D1"/>
    <w:rsid w:val="00647FD7"/>
    <w:rsid w:val="00650080"/>
    <w:rsid w:val="00651945"/>
    <w:rsid w:val="00651F17"/>
    <w:rsid w:val="0065382D"/>
    <w:rsid w:val="00654B4D"/>
    <w:rsid w:val="0065559D"/>
    <w:rsid w:val="00655A40"/>
    <w:rsid w:val="00660D84"/>
    <w:rsid w:val="0066133A"/>
    <w:rsid w:val="00663196"/>
    <w:rsid w:val="0066378C"/>
    <w:rsid w:val="006700F0"/>
    <w:rsid w:val="006706EA"/>
    <w:rsid w:val="00670A48"/>
    <w:rsid w:val="00672F6F"/>
    <w:rsid w:val="00674C2F"/>
    <w:rsid w:val="00674C8B"/>
    <w:rsid w:val="006767BE"/>
    <w:rsid w:val="00685C94"/>
    <w:rsid w:val="00691AEE"/>
    <w:rsid w:val="0069523C"/>
    <w:rsid w:val="006962CA"/>
    <w:rsid w:val="00696A95"/>
    <w:rsid w:val="006A09DA"/>
    <w:rsid w:val="006A1835"/>
    <w:rsid w:val="006A2625"/>
    <w:rsid w:val="006B4A30"/>
    <w:rsid w:val="006B7569"/>
    <w:rsid w:val="006C28EE"/>
    <w:rsid w:val="006C4FF1"/>
    <w:rsid w:val="006C7393"/>
    <w:rsid w:val="006D2998"/>
    <w:rsid w:val="006D3188"/>
    <w:rsid w:val="006D5159"/>
    <w:rsid w:val="006D6779"/>
    <w:rsid w:val="006E08FC"/>
    <w:rsid w:val="006F2588"/>
    <w:rsid w:val="00700017"/>
    <w:rsid w:val="00710A6C"/>
    <w:rsid w:val="00710D98"/>
    <w:rsid w:val="00711CE9"/>
    <w:rsid w:val="00712266"/>
    <w:rsid w:val="00712593"/>
    <w:rsid w:val="00712D82"/>
    <w:rsid w:val="00716E22"/>
    <w:rsid w:val="007171AB"/>
    <w:rsid w:val="00720176"/>
    <w:rsid w:val="007213D0"/>
    <w:rsid w:val="007219C0"/>
    <w:rsid w:val="00731C75"/>
    <w:rsid w:val="00732599"/>
    <w:rsid w:val="00743E09"/>
    <w:rsid w:val="00744FCC"/>
    <w:rsid w:val="00747B9C"/>
    <w:rsid w:val="00750C93"/>
    <w:rsid w:val="00754E24"/>
    <w:rsid w:val="00757B3B"/>
    <w:rsid w:val="007618C5"/>
    <w:rsid w:val="00764FA6"/>
    <w:rsid w:val="00765294"/>
    <w:rsid w:val="00773075"/>
    <w:rsid w:val="00773F36"/>
    <w:rsid w:val="00775BF6"/>
    <w:rsid w:val="00776254"/>
    <w:rsid w:val="007769FC"/>
    <w:rsid w:val="00777CFF"/>
    <w:rsid w:val="007815BC"/>
    <w:rsid w:val="00782B3F"/>
    <w:rsid w:val="00782E3C"/>
    <w:rsid w:val="007900CC"/>
    <w:rsid w:val="0079641B"/>
    <w:rsid w:val="00797A90"/>
    <w:rsid w:val="007A1856"/>
    <w:rsid w:val="007A1887"/>
    <w:rsid w:val="007A2A99"/>
    <w:rsid w:val="007A629C"/>
    <w:rsid w:val="007A6348"/>
    <w:rsid w:val="007B023C"/>
    <w:rsid w:val="007B03CC"/>
    <w:rsid w:val="007B2F08"/>
    <w:rsid w:val="007C44FF"/>
    <w:rsid w:val="007C6456"/>
    <w:rsid w:val="007C7BDB"/>
    <w:rsid w:val="007D2FF5"/>
    <w:rsid w:val="007D4BCF"/>
    <w:rsid w:val="007D73AB"/>
    <w:rsid w:val="007D790E"/>
    <w:rsid w:val="007E2712"/>
    <w:rsid w:val="007E4A9C"/>
    <w:rsid w:val="007E5516"/>
    <w:rsid w:val="007E7EE2"/>
    <w:rsid w:val="007F06CA"/>
    <w:rsid w:val="007F0DD0"/>
    <w:rsid w:val="007F61D0"/>
    <w:rsid w:val="0080228F"/>
    <w:rsid w:val="00804C1B"/>
    <w:rsid w:val="0080595A"/>
    <w:rsid w:val="0080608A"/>
    <w:rsid w:val="008150A6"/>
    <w:rsid w:val="00815A8F"/>
    <w:rsid w:val="00817098"/>
    <w:rsid w:val="008178E6"/>
    <w:rsid w:val="0082249C"/>
    <w:rsid w:val="00824CCE"/>
    <w:rsid w:val="00830B7B"/>
    <w:rsid w:val="00832661"/>
    <w:rsid w:val="008349AA"/>
    <w:rsid w:val="008375D5"/>
    <w:rsid w:val="00841486"/>
    <w:rsid w:val="00842BC9"/>
    <w:rsid w:val="008431AF"/>
    <w:rsid w:val="0084476E"/>
    <w:rsid w:val="00845137"/>
    <w:rsid w:val="008504F6"/>
    <w:rsid w:val="0085240E"/>
    <w:rsid w:val="00852484"/>
    <w:rsid w:val="008573B9"/>
    <w:rsid w:val="0085782D"/>
    <w:rsid w:val="00863BB7"/>
    <w:rsid w:val="008730FD"/>
    <w:rsid w:val="00873DA1"/>
    <w:rsid w:val="00875DDD"/>
    <w:rsid w:val="00881BC6"/>
    <w:rsid w:val="008860CC"/>
    <w:rsid w:val="00886EEE"/>
    <w:rsid w:val="00887F86"/>
    <w:rsid w:val="00890876"/>
    <w:rsid w:val="00891929"/>
    <w:rsid w:val="00893029"/>
    <w:rsid w:val="0089514A"/>
    <w:rsid w:val="00895C2A"/>
    <w:rsid w:val="008A03E9"/>
    <w:rsid w:val="008A0A0D"/>
    <w:rsid w:val="008A3961"/>
    <w:rsid w:val="008A4CEA"/>
    <w:rsid w:val="008A7506"/>
    <w:rsid w:val="008B1603"/>
    <w:rsid w:val="008B20ED"/>
    <w:rsid w:val="008B6135"/>
    <w:rsid w:val="008B7BEB"/>
    <w:rsid w:val="008C02B8"/>
    <w:rsid w:val="008C4538"/>
    <w:rsid w:val="008C562B"/>
    <w:rsid w:val="008C6717"/>
    <w:rsid w:val="008D0305"/>
    <w:rsid w:val="008D0A21"/>
    <w:rsid w:val="008D2D6B"/>
    <w:rsid w:val="008D3090"/>
    <w:rsid w:val="008D4306"/>
    <w:rsid w:val="008D4508"/>
    <w:rsid w:val="008D4DC4"/>
    <w:rsid w:val="008D7CAF"/>
    <w:rsid w:val="008E02EE"/>
    <w:rsid w:val="008E65A8"/>
    <w:rsid w:val="008E77D6"/>
    <w:rsid w:val="009036E7"/>
    <w:rsid w:val="0090605F"/>
    <w:rsid w:val="0091053B"/>
    <w:rsid w:val="00912158"/>
    <w:rsid w:val="00912945"/>
    <w:rsid w:val="009144EE"/>
    <w:rsid w:val="00915D4C"/>
    <w:rsid w:val="009279B2"/>
    <w:rsid w:val="00935814"/>
    <w:rsid w:val="0094502D"/>
    <w:rsid w:val="00946561"/>
    <w:rsid w:val="00946B39"/>
    <w:rsid w:val="00947013"/>
    <w:rsid w:val="0095062C"/>
    <w:rsid w:val="00956EA9"/>
    <w:rsid w:val="00966E40"/>
    <w:rsid w:val="00971BC4"/>
    <w:rsid w:val="00973084"/>
    <w:rsid w:val="00973CBD"/>
    <w:rsid w:val="00974520"/>
    <w:rsid w:val="00974B59"/>
    <w:rsid w:val="00975341"/>
    <w:rsid w:val="0097653D"/>
    <w:rsid w:val="00984EA2"/>
    <w:rsid w:val="00986CC3"/>
    <w:rsid w:val="0099068E"/>
    <w:rsid w:val="009920AA"/>
    <w:rsid w:val="00992943"/>
    <w:rsid w:val="009931B3"/>
    <w:rsid w:val="00996279"/>
    <w:rsid w:val="009965F7"/>
    <w:rsid w:val="009A0866"/>
    <w:rsid w:val="009A287A"/>
    <w:rsid w:val="009A4D0A"/>
    <w:rsid w:val="009A759C"/>
    <w:rsid w:val="009B2F70"/>
    <w:rsid w:val="009B4594"/>
    <w:rsid w:val="009B4DEC"/>
    <w:rsid w:val="009B65C2"/>
    <w:rsid w:val="009B7314"/>
    <w:rsid w:val="009C2459"/>
    <w:rsid w:val="009C255A"/>
    <w:rsid w:val="009C2B46"/>
    <w:rsid w:val="009C4448"/>
    <w:rsid w:val="009C610D"/>
    <w:rsid w:val="009D10E5"/>
    <w:rsid w:val="009D2D25"/>
    <w:rsid w:val="009D43F3"/>
    <w:rsid w:val="009D4E9F"/>
    <w:rsid w:val="009D5D40"/>
    <w:rsid w:val="009D6B1B"/>
    <w:rsid w:val="009E107B"/>
    <w:rsid w:val="009E18D6"/>
    <w:rsid w:val="009E4DCA"/>
    <w:rsid w:val="009E53C8"/>
    <w:rsid w:val="009E7B92"/>
    <w:rsid w:val="009F19C0"/>
    <w:rsid w:val="009F505F"/>
    <w:rsid w:val="00A00AE4"/>
    <w:rsid w:val="00A00D24"/>
    <w:rsid w:val="00A0129C"/>
    <w:rsid w:val="00A01F5C"/>
    <w:rsid w:val="00A12A69"/>
    <w:rsid w:val="00A2019A"/>
    <w:rsid w:val="00A23493"/>
    <w:rsid w:val="00A2416A"/>
    <w:rsid w:val="00A30E06"/>
    <w:rsid w:val="00A3270B"/>
    <w:rsid w:val="00A333A9"/>
    <w:rsid w:val="00A379E4"/>
    <w:rsid w:val="00A42F07"/>
    <w:rsid w:val="00A43B02"/>
    <w:rsid w:val="00A44946"/>
    <w:rsid w:val="00A46B85"/>
    <w:rsid w:val="00A47FC1"/>
    <w:rsid w:val="00A50585"/>
    <w:rsid w:val="00A506F1"/>
    <w:rsid w:val="00A5156E"/>
    <w:rsid w:val="00A53E57"/>
    <w:rsid w:val="00A548EA"/>
    <w:rsid w:val="00A56667"/>
    <w:rsid w:val="00A56824"/>
    <w:rsid w:val="00A572DA"/>
    <w:rsid w:val="00A60D45"/>
    <w:rsid w:val="00A61F6D"/>
    <w:rsid w:val="00A65996"/>
    <w:rsid w:val="00A67276"/>
    <w:rsid w:val="00A67588"/>
    <w:rsid w:val="00A67840"/>
    <w:rsid w:val="00A7164F"/>
    <w:rsid w:val="00A71A9E"/>
    <w:rsid w:val="00A7382D"/>
    <w:rsid w:val="00A73D74"/>
    <w:rsid w:val="00A743AC"/>
    <w:rsid w:val="00A75AB7"/>
    <w:rsid w:val="00A8483F"/>
    <w:rsid w:val="00A870B0"/>
    <w:rsid w:val="00A8728A"/>
    <w:rsid w:val="00A87A54"/>
    <w:rsid w:val="00AA105C"/>
    <w:rsid w:val="00AA1809"/>
    <w:rsid w:val="00AA1FFE"/>
    <w:rsid w:val="00AA3F2E"/>
    <w:rsid w:val="00AA72F4"/>
    <w:rsid w:val="00AB10E7"/>
    <w:rsid w:val="00AB4D25"/>
    <w:rsid w:val="00AB5033"/>
    <w:rsid w:val="00AB5298"/>
    <w:rsid w:val="00AB5519"/>
    <w:rsid w:val="00AB6313"/>
    <w:rsid w:val="00AB71DD"/>
    <w:rsid w:val="00AC15C5"/>
    <w:rsid w:val="00AC7BB4"/>
    <w:rsid w:val="00AD0E75"/>
    <w:rsid w:val="00AE77EB"/>
    <w:rsid w:val="00AE7BD8"/>
    <w:rsid w:val="00AE7D02"/>
    <w:rsid w:val="00AF0BB7"/>
    <w:rsid w:val="00AF0BDE"/>
    <w:rsid w:val="00AF0EDE"/>
    <w:rsid w:val="00AF4853"/>
    <w:rsid w:val="00AF53B9"/>
    <w:rsid w:val="00B00702"/>
    <w:rsid w:val="00B0110B"/>
    <w:rsid w:val="00B0234E"/>
    <w:rsid w:val="00B06751"/>
    <w:rsid w:val="00B07931"/>
    <w:rsid w:val="00B13241"/>
    <w:rsid w:val="00B13699"/>
    <w:rsid w:val="00B149E2"/>
    <w:rsid w:val="00B2131A"/>
    <w:rsid w:val="00B2169D"/>
    <w:rsid w:val="00B21CBB"/>
    <w:rsid w:val="00B2606D"/>
    <w:rsid w:val="00B263C0"/>
    <w:rsid w:val="00B26F0C"/>
    <w:rsid w:val="00B316CA"/>
    <w:rsid w:val="00B31BFB"/>
    <w:rsid w:val="00B3528F"/>
    <w:rsid w:val="00B357AB"/>
    <w:rsid w:val="00B41704"/>
    <w:rsid w:val="00B41F72"/>
    <w:rsid w:val="00B44E90"/>
    <w:rsid w:val="00B45324"/>
    <w:rsid w:val="00B47018"/>
    <w:rsid w:val="00B47956"/>
    <w:rsid w:val="00B517E1"/>
    <w:rsid w:val="00B556E8"/>
    <w:rsid w:val="00B55E70"/>
    <w:rsid w:val="00B60238"/>
    <w:rsid w:val="00B640A8"/>
    <w:rsid w:val="00B64962"/>
    <w:rsid w:val="00B66AC0"/>
    <w:rsid w:val="00B71634"/>
    <w:rsid w:val="00B73091"/>
    <w:rsid w:val="00B74C5A"/>
    <w:rsid w:val="00B75139"/>
    <w:rsid w:val="00B80840"/>
    <w:rsid w:val="00B815FC"/>
    <w:rsid w:val="00B81623"/>
    <w:rsid w:val="00B82A05"/>
    <w:rsid w:val="00B84409"/>
    <w:rsid w:val="00B84E2D"/>
    <w:rsid w:val="00B8746A"/>
    <w:rsid w:val="00B9146A"/>
    <w:rsid w:val="00B9277F"/>
    <w:rsid w:val="00B927C9"/>
    <w:rsid w:val="00B96EFA"/>
    <w:rsid w:val="00B97CCF"/>
    <w:rsid w:val="00BA61AC"/>
    <w:rsid w:val="00BB17B0"/>
    <w:rsid w:val="00BB28BF"/>
    <w:rsid w:val="00BB2F42"/>
    <w:rsid w:val="00BB4AC0"/>
    <w:rsid w:val="00BB5683"/>
    <w:rsid w:val="00BC112B"/>
    <w:rsid w:val="00BC17DF"/>
    <w:rsid w:val="00BC6832"/>
    <w:rsid w:val="00BD0826"/>
    <w:rsid w:val="00BD15AB"/>
    <w:rsid w:val="00BD181D"/>
    <w:rsid w:val="00BD4D7E"/>
    <w:rsid w:val="00BE0567"/>
    <w:rsid w:val="00BE0D11"/>
    <w:rsid w:val="00BE18F0"/>
    <w:rsid w:val="00BE1BAF"/>
    <w:rsid w:val="00BE302F"/>
    <w:rsid w:val="00BE3210"/>
    <w:rsid w:val="00BE350E"/>
    <w:rsid w:val="00BE3E56"/>
    <w:rsid w:val="00BE4BF7"/>
    <w:rsid w:val="00BE62F6"/>
    <w:rsid w:val="00BE638E"/>
    <w:rsid w:val="00BF27B2"/>
    <w:rsid w:val="00BF4F06"/>
    <w:rsid w:val="00BF534E"/>
    <w:rsid w:val="00BF5717"/>
    <w:rsid w:val="00BF5C91"/>
    <w:rsid w:val="00BF66D2"/>
    <w:rsid w:val="00C01585"/>
    <w:rsid w:val="00C0764A"/>
    <w:rsid w:val="00C1410E"/>
    <w:rsid w:val="00C141C6"/>
    <w:rsid w:val="00C15663"/>
    <w:rsid w:val="00C16508"/>
    <w:rsid w:val="00C16F5A"/>
    <w:rsid w:val="00C2071A"/>
    <w:rsid w:val="00C20ACB"/>
    <w:rsid w:val="00C23703"/>
    <w:rsid w:val="00C26068"/>
    <w:rsid w:val="00C26DF9"/>
    <w:rsid w:val="00C271A8"/>
    <w:rsid w:val="00C3050C"/>
    <w:rsid w:val="00C31F15"/>
    <w:rsid w:val="00C32067"/>
    <w:rsid w:val="00C36E3A"/>
    <w:rsid w:val="00C37A77"/>
    <w:rsid w:val="00C41141"/>
    <w:rsid w:val="00C449AD"/>
    <w:rsid w:val="00C44E30"/>
    <w:rsid w:val="00C461E6"/>
    <w:rsid w:val="00C50045"/>
    <w:rsid w:val="00C50771"/>
    <w:rsid w:val="00C508BE"/>
    <w:rsid w:val="00C55FE8"/>
    <w:rsid w:val="00C63EC4"/>
    <w:rsid w:val="00C64CD9"/>
    <w:rsid w:val="00C670F8"/>
    <w:rsid w:val="00C6780B"/>
    <w:rsid w:val="00C73A90"/>
    <w:rsid w:val="00C76D49"/>
    <w:rsid w:val="00C80AD4"/>
    <w:rsid w:val="00C80B5E"/>
    <w:rsid w:val="00C82055"/>
    <w:rsid w:val="00C8630A"/>
    <w:rsid w:val="00C9061B"/>
    <w:rsid w:val="00C93EBA"/>
    <w:rsid w:val="00CA0BD8"/>
    <w:rsid w:val="00CA2FD7"/>
    <w:rsid w:val="00CA37DC"/>
    <w:rsid w:val="00CA69E3"/>
    <w:rsid w:val="00CA6B28"/>
    <w:rsid w:val="00CA72BB"/>
    <w:rsid w:val="00CA7FF5"/>
    <w:rsid w:val="00CB07E5"/>
    <w:rsid w:val="00CB09E0"/>
    <w:rsid w:val="00CB1C14"/>
    <w:rsid w:val="00CB1E7C"/>
    <w:rsid w:val="00CB2EA1"/>
    <w:rsid w:val="00CB2F84"/>
    <w:rsid w:val="00CB3E75"/>
    <w:rsid w:val="00CB43F1"/>
    <w:rsid w:val="00CB581E"/>
    <w:rsid w:val="00CB6A8A"/>
    <w:rsid w:val="00CB6EDE"/>
    <w:rsid w:val="00CC41BA"/>
    <w:rsid w:val="00CD09EF"/>
    <w:rsid w:val="00CD1550"/>
    <w:rsid w:val="00CD17C1"/>
    <w:rsid w:val="00CD1C6C"/>
    <w:rsid w:val="00CD37F1"/>
    <w:rsid w:val="00CD6169"/>
    <w:rsid w:val="00CD6D76"/>
    <w:rsid w:val="00CE20BC"/>
    <w:rsid w:val="00CE26C6"/>
    <w:rsid w:val="00CF16D8"/>
    <w:rsid w:val="00CF1D3D"/>
    <w:rsid w:val="00CF1FD8"/>
    <w:rsid w:val="00CF20D0"/>
    <w:rsid w:val="00CF44A1"/>
    <w:rsid w:val="00CF45F2"/>
    <w:rsid w:val="00CF4FDC"/>
    <w:rsid w:val="00CF6E13"/>
    <w:rsid w:val="00CF7776"/>
    <w:rsid w:val="00D00E9E"/>
    <w:rsid w:val="00D021D2"/>
    <w:rsid w:val="00D061BB"/>
    <w:rsid w:val="00D07BE1"/>
    <w:rsid w:val="00D116C0"/>
    <w:rsid w:val="00D13433"/>
    <w:rsid w:val="00D13D8A"/>
    <w:rsid w:val="00D20DA7"/>
    <w:rsid w:val="00D249A5"/>
    <w:rsid w:val="00D2793F"/>
    <w:rsid w:val="00D279D8"/>
    <w:rsid w:val="00D27C8E"/>
    <w:rsid w:val="00D3026A"/>
    <w:rsid w:val="00D31902"/>
    <w:rsid w:val="00D32D62"/>
    <w:rsid w:val="00D36E44"/>
    <w:rsid w:val="00D40205"/>
    <w:rsid w:val="00D40C72"/>
    <w:rsid w:val="00D4141B"/>
    <w:rsid w:val="00D4145D"/>
    <w:rsid w:val="00D4460B"/>
    <w:rsid w:val="00D458F0"/>
    <w:rsid w:val="00D50B3B"/>
    <w:rsid w:val="00D51C1C"/>
    <w:rsid w:val="00D51FCC"/>
    <w:rsid w:val="00D5467F"/>
    <w:rsid w:val="00D55837"/>
    <w:rsid w:val="00D55847"/>
    <w:rsid w:val="00D56A9F"/>
    <w:rsid w:val="00D57BA2"/>
    <w:rsid w:val="00D60F51"/>
    <w:rsid w:val="00D65E43"/>
    <w:rsid w:val="00D6730A"/>
    <w:rsid w:val="00D674A6"/>
    <w:rsid w:val="00D7168E"/>
    <w:rsid w:val="00D72719"/>
    <w:rsid w:val="00D73F9D"/>
    <w:rsid w:val="00D74B7C"/>
    <w:rsid w:val="00D76068"/>
    <w:rsid w:val="00D76B01"/>
    <w:rsid w:val="00D804A2"/>
    <w:rsid w:val="00D84704"/>
    <w:rsid w:val="00D84BF9"/>
    <w:rsid w:val="00D921FD"/>
    <w:rsid w:val="00D93714"/>
    <w:rsid w:val="00D94034"/>
    <w:rsid w:val="00D95424"/>
    <w:rsid w:val="00D96717"/>
    <w:rsid w:val="00DA4084"/>
    <w:rsid w:val="00DA56ED"/>
    <w:rsid w:val="00DA5A54"/>
    <w:rsid w:val="00DA5C0D"/>
    <w:rsid w:val="00DB4E26"/>
    <w:rsid w:val="00DB714B"/>
    <w:rsid w:val="00DC1025"/>
    <w:rsid w:val="00DC10F6"/>
    <w:rsid w:val="00DC1EB8"/>
    <w:rsid w:val="00DC3E45"/>
    <w:rsid w:val="00DC4598"/>
    <w:rsid w:val="00DD0707"/>
    <w:rsid w:val="00DD0722"/>
    <w:rsid w:val="00DD0B3D"/>
    <w:rsid w:val="00DD212F"/>
    <w:rsid w:val="00DD357A"/>
    <w:rsid w:val="00DE18F5"/>
    <w:rsid w:val="00DE73D2"/>
    <w:rsid w:val="00DF5BFB"/>
    <w:rsid w:val="00DF5CD6"/>
    <w:rsid w:val="00E022DA"/>
    <w:rsid w:val="00E03BCB"/>
    <w:rsid w:val="00E124DC"/>
    <w:rsid w:val="00E15A41"/>
    <w:rsid w:val="00E22D68"/>
    <w:rsid w:val="00E247D9"/>
    <w:rsid w:val="00E258D8"/>
    <w:rsid w:val="00E26DDF"/>
    <w:rsid w:val="00E270E5"/>
    <w:rsid w:val="00E30167"/>
    <w:rsid w:val="00E32C2B"/>
    <w:rsid w:val="00E33493"/>
    <w:rsid w:val="00E37922"/>
    <w:rsid w:val="00E406DF"/>
    <w:rsid w:val="00E415D3"/>
    <w:rsid w:val="00E469E4"/>
    <w:rsid w:val="00E475C3"/>
    <w:rsid w:val="00E509B0"/>
    <w:rsid w:val="00E50B11"/>
    <w:rsid w:val="00E54246"/>
    <w:rsid w:val="00E55D8E"/>
    <w:rsid w:val="00E6641E"/>
    <w:rsid w:val="00E66F18"/>
    <w:rsid w:val="00E70856"/>
    <w:rsid w:val="00E727DE"/>
    <w:rsid w:val="00E74A30"/>
    <w:rsid w:val="00E77778"/>
    <w:rsid w:val="00E77B7E"/>
    <w:rsid w:val="00E77BA8"/>
    <w:rsid w:val="00E82DF1"/>
    <w:rsid w:val="00E90CAA"/>
    <w:rsid w:val="00E93339"/>
    <w:rsid w:val="00E96532"/>
    <w:rsid w:val="00E973A0"/>
    <w:rsid w:val="00EA1688"/>
    <w:rsid w:val="00EA1AFC"/>
    <w:rsid w:val="00EA2317"/>
    <w:rsid w:val="00EA3A7D"/>
    <w:rsid w:val="00EA4C83"/>
    <w:rsid w:val="00EB763D"/>
    <w:rsid w:val="00EB7FE4"/>
    <w:rsid w:val="00EC0A92"/>
    <w:rsid w:val="00EC1DA0"/>
    <w:rsid w:val="00EC329B"/>
    <w:rsid w:val="00EC5086"/>
    <w:rsid w:val="00EC5EB9"/>
    <w:rsid w:val="00EC6006"/>
    <w:rsid w:val="00EC71A6"/>
    <w:rsid w:val="00EC73EB"/>
    <w:rsid w:val="00ED0A41"/>
    <w:rsid w:val="00ED592E"/>
    <w:rsid w:val="00ED6ABD"/>
    <w:rsid w:val="00ED72E1"/>
    <w:rsid w:val="00EE3C0F"/>
    <w:rsid w:val="00EE5EB8"/>
    <w:rsid w:val="00EE66E5"/>
    <w:rsid w:val="00EE6810"/>
    <w:rsid w:val="00EF1601"/>
    <w:rsid w:val="00EF21FE"/>
    <w:rsid w:val="00EF2A7F"/>
    <w:rsid w:val="00EF2D58"/>
    <w:rsid w:val="00EF343E"/>
    <w:rsid w:val="00EF37C2"/>
    <w:rsid w:val="00EF4803"/>
    <w:rsid w:val="00EF5127"/>
    <w:rsid w:val="00F03EAC"/>
    <w:rsid w:val="00F04B7C"/>
    <w:rsid w:val="00F078B5"/>
    <w:rsid w:val="00F11F92"/>
    <w:rsid w:val="00F14024"/>
    <w:rsid w:val="00F14FA3"/>
    <w:rsid w:val="00F15DB1"/>
    <w:rsid w:val="00F24297"/>
    <w:rsid w:val="00F2564A"/>
    <w:rsid w:val="00F25761"/>
    <w:rsid w:val="00F259D7"/>
    <w:rsid w:val="00F32D05"/>
    <w:rsid w:val="00F35263"/>
    <w:rsid w:val="00F35E34"/>
    <w:rsid w:val="00F403BF"/>
    <w:rsid w:val="00F4342F"/>
    <w:rsid w:val="00F45227"/>
    <w:rsid w:val="00F5045C"/>
    <w:rsid w:val="00F520C7"/>
    <w:rsid w:val="00F53AEA"/>
    <w:rsid w:val="00F55AC7"/>
    <w:rsid w:val="00F55FC9"/>
    <w:rsid w:val="00F563CD"/>
    <w:rsid w:val="00F5663B"/>
    <w:rsid w:val="00F5674D"/>
    <w:rsid w:val="00F6392C"/>
    <w:rsid w:val="00F64256"/>
    <w:rsid w:val="00F66093"/>
    <w:rsid w:val="00F66657"/>
    <w:rsid w:val="00F6751E"/>
    <w:rsid w:val="00F70848"/>
    <w:rsid w:val="00F73A60"/>
    <w:rsid w:val="00F8015D"/>
    <w:rsid w:val="00F829C7"/>
    <w:rsid w:val="00F834AA"/>
    <w:rsid w:val="00F848D6"/>
    <w:rsid w:val="00F859AE"/>
    <w:rsid w:val="00F922B2"/>
    <w:rsid w:val="00F943C8"/>
    <w:rsid w:val="00F96B28"/>
    <w:rsid w:val="00FA1564"/>
    <w:rsid w:val="00FA41B4"/>
    <w:rsid w:val="00FA5DDD"/>
    <w:rsid w:val="00FA6255"/>
    <w:rsid w:val="00FA7644"/>
    <w:rsid w:val="00FB0647"/>
    <w:rsid w:val="00FB1FA3"/>
    <w:rsid w:val="00FB43A8"/>
    <w:rsid w:val="00FB4D12"/>
    <w:rsid w:val="00FB5279"/>
    <w:rsid w:val="00FB596E"/>
    <w:rsid w:val="00FC069A"/>
    <w:rsid w:val="00FC08A9"/>
    <w:rsid w:val="00FC0BA0"/>
    <w:rsid w:val="00FC7600"/>
    <w:rsid w:val="00FD0B7B"/>
    <w:rsid w:val="00FD1A46"/>
    <w:rsid w:val="00FD4C08"/>
    <w:rsid w:val="00FE1DCC"/>
    <w:rsid w:val="00FE1DD4"/>
    <w:rsid w:val="00FE2B19"/>
    <w:rsid w:val="00FE3E01"/>
    <w:rsid w:val="00FF0538"/>
    <w:rsid w:val="00FF5B88"/>
    <w:rsid w:val="00FF6BA9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sv-SE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4097"/>
    <o:shapelayout v:ext="edit">
      <o:idmap v:ext="edit" data="1"/>
    </o:shapelayout>
  </w:shapeDefaults>
  <w:decimalSymbol w:val=","/>
  <w:listSeparator w:val=";"/>
  <w14:docId w14:val="2139AC7D"/>
  <w15:docId w15:val="{CC621F4A-8924-4346-B185-92D70A19D0CA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docDefaults>
    <w:rPrDefault>
      <w:rPr>
        <w:rFonts w:asciiTheme="minorHAnsi" w:eastAsiaTheme="minorHAnsi" w:hAnsiTheme="minorHAnsi" w:cstheme="minorBidi"/>
        <w:sz w:val="25"/>
        <w:szCs w:val="25"/>
        <w:lang w:val="sv-SE" w:eastAsia="en-US" w:bidi="ar-SA"/>
      </w:rPr>
    </w:rPrDefault>
    <w:pPrDefault>
      <w:pPr>
        <w:spacing w:after="280" w:line="276" w:lineRule="auto"/>
      </w:pPr>
    </w:pPrDefault>
  </w:docDefaults>
  <w:latentStyles w:defLockedState="0" w:defUIPriority="99" w:defSemiHidden="0" w:defUnhideWhenUsed="0" w:defQFormat="0" w:count="377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qFormat="1"/>
    <w:lsdException w:name="heading 6" w:semiHidden="1" w:uiPriority="9" w:qFormat="1"/>
    <w:lsdException w:name="heading 7" w:semiHidden="1" w:uiPriority="9" w:qFormat="1"/>
    <w:lsdException w:name="heading 8" w:semiHidden="1" w:uiPriority="9" w:qFormat="1"/>
    <w:lsdException w:name="heading 9" w:semiHidden="1" w:uiPriority="9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uiPriority="39"/>
    <w:lsdException w:name="toc 3" w:uiPriority="39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uiPriority="6"/>
    <w:lsdException w:name="List Number" w:uiPriority="6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uiPriority="6"/>
    <w:lsdException w:name="List Bullet 3" w:uiPriority="6"/>
    <w:lsdException w:name="List Bullet 4" w:semiHidden="1" w:unhideWhenUsed="1"/>
    <w:lsdException w:name="List Bullet 5" w:semiHidden="1" w:unhideWhenUsed="1"/>
    <w:lsdException w:name="List Number 2" w:uiPriority="6"/>
    <w:lsdException w:name="List Number 3" w:uiPriority="6"/>
    <w:lsdException w:name="List Number 4" w:semiHidden="1" w:unhideWhenUsed="1"/>
    <w:lsdException w:name="List Number 5" w:semiHidden="1" w:unhideWhenUsed="1"/>
    <w:lsdException w:name="Title" w:uiPriority="1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uiPriority="0" w:qFormat="1"/>
    <w:lsdException w:name="Body Text Indent" w:uiPriority="0" w:qFormat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semiHidden="1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semiHidden="1" w:uiPriority="22" w:qFormat="1"/>
    <w:lsdException w:name="Emphasis" w:semiHidden="1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semiHidden="1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semiHidden="1" w:uiPriority="34" w:qFormat="1"/>
    <w:lsdException w:name="Quote" w:semiHidden="1" w:uiPriority="29" w:qFormat="1"/>
    <w:lsdException w:name="Intense Quote" w:semiHidden="1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semiHidden="1" w:uiPriority="19" w:qFormat="1"/>
    <w:lsdException w:name="Intense Emphasis" w:semiHidden="1" w:uiPriority="21" w:qFormat="1"/>
    <w:lsdException w:name="Subtle Reference" w:semiHidden="1" w:uiPriority="31" w:qFormat="1"/>
    <w:lsdException w:name="Intense Reference" w:semiHidden="1" w:uiPriority="32" w:qFormat="1"/>
    <w:lsdException w:name="Book Title" w:semiHidden="1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  <w:lsdException w:name="Smart Link Error" w:semiHidden="1" w:unhideWhenUsed="1"/>
  </w:latentStyles>
  <w:style w:type="paragraph" w:default="1" w:styleId="Normal">
    <w:name w:val="Normal"/>
    <w:semiHidden/>
    <w:qFormat/>
    <w:rsid w:val="00EE66E5"/>
  </w:style>
  <w:style w:type="paragraph" w:styleId="Rubrik1">
    <w:name w:val="heading 1"/>
    <w:basedOn w:val="Brdtext"/>
    <w:next w:val="Brdtext"/>
    <w:link w:val="Rubrik1Char"/>
    <w:uiPriority w:val="1"/>
    <w:qFormat/>
    <w:rsid w:val="00CA7FF5"/>
    <w:pPr>
      <w:keepNext/>
      <w:keepLines/>
      <w:numPr>
        <w:numId w:val="2"/>
      </w:numPr>
      <w:tabs>
        <w:tab w:val="num" w:pos="360"/>
      </w:tabs>
      <w:spacing w:before="320" w:after="80"/>
      <w:outlineLvl w:val="0"/>
    </w:pPr>
    <w:rPr>
      <w:rFonts w:asciiTheme="majorHAnsi" w:eastAsiaTheme="majorEastAsia" w:hAnsiTheme="majorHAnsi" w:cstheme="majorBidi"/>
      <w:sz w:val="24"/>
      <w:szCs w:val="32"/>
    </w:rPr>
  </w:style>
  <w:style w:type="paragraph" w:styleId="Rubrik2">
    <w:name w:val="heading 2"/>
    <w:basedOn w:val="Brdtext"/>
    <w:next w:val="Brdtext"/>
    <w:link w:val="Rubrik2Char"/>
    <w:uiPriority w:val="1"/>
    <w:qFormat/>
    <w:rsid w:val="00CA7FF5"/>
    <w:pPr>
      <w:keepNext/>
      <w:keepLines/>
      <w:numPr>
        <w:ilvl w:val="1"/>
        <w:numId w:val="2"/>
      </w:numPr>
      <w:spacing w:before="320" w:after="80"/>
      <w:outlineLvl w:val="1"/>
    </w:pPr>
    <w:rPr>
      <w:rFonts w:asciiTheme="majorHAnsi" w:eastAsiaTheme="majorEastAsia" w:hAnsiTheme="majorHAnsi" w:cstheme="majorBidi"/>
      <w:b/>
      <w:sz w:val="22"/>
      <w:szCs w:val="26"/>
    </w:rPr>
  </w:style>
  <w:style w:type="paragraph" w:styleId="Rubrik3">
    <w:name w:val="heading 3"/>
    <w:basedOn w:val="Brdtext"/>
    <w:next w:val="Brdtext"/>
    <w:link w:val="Rubrik3Char"/>
    <w:uiPriority w:val="1"/>
    <w:qFormat/>
    <w:rsid w:val="00CA7FF5"/>
    <w:pPr>
      <w:keepNext/>
      <w:keepLines/>
      <w:numPr>
        <w:ilvl w:val="2"/>
        <w:numId w:val="2"/>
      </w:numPr>
      <w:spacing w:before="320" w:after="80"/>
      <w:outlineLvl w:val="2"/>
    </w:pPr>
    <w:rPr>
      <w:rFonts w:asciiTheme="majorHAnsi" w:eastAsiaTheme="majorEastAsia" w:hAnsiTheme="majorHAnsi" w:cstheme="majorBidi"/>
      <w:sz w:val="22"/>
      <w:szCs w:val="24"/>
    </w:rPr>
  </w:style>
  <w:style w:type="paragraph" w:styleId="Rubrik4">
    <w:name w:val="heading 4"/>
    <w:basedOn w:val="Normal"/>
    <w:next w:val="Brdtext"/>
    <w:link w:val="Rubrik4Char"/>
    <w:uiPriority w:val="1"/>
    <w:unhideWhenUsed/>
    <w:qFormat/>
    <w:rsid w:val="00CA7FF5"/>
    <w:pPr>
      <w:keepNext/>
      <w:keepLines/>
      <w:numPr>
        <w:ilvl w:val="3"/>
        <w:numId w:val="2"/>
      </w:numPr>
      <w:tabs>
        <w:tab w:val="num" w:pos="360"/>
      </w:tabs>
      <w:spacing w:before="320" w:after="80"/>
      <w:outlineLvl w:val="3"/>
    </w:pPr>
    <w:rPr>
      <w:rFonts w:asciiTheme="majorHAnsi" w:eastAsiaTheme="majorEastAsia" w:hAnsiTheme="majorHAnsi" w:cstheme="majorBidi"/>
      <w:b/>
      <w:iCs/>
      <w:sz w:val="20"/>
    </w:rPr>
  </w:style>
  <w:style w:type="paragraph" w:styleId="Rubrik5">
    <w:name w:val="heading 5"/>
    <w:basedOn w:val="Normal"/>
    <w:next w:val="Brdtext"/>
    <w:link w:val="Rubrik5Char"/>
    <w:uiPriority w:val="1"/>
    <w:unhideWhenUsed/>
    <w:qFormat/>
    <w:rsid w:val="00CA7FF5"/>
    <w:pPr>
      <w:keepNext/>
      <w:keepLines/>
      <w:spacing w:before="320" w:after="80"/>
      <w:outlineLvl w:val="4"/>
    </w:pPr>
    <w:rPr>
      <w:rFonts w:asciiTheme="majorHAnsi" w:eastAsiaTheme="majorEastAsia" w:hAnsiTheme="majorHAnsi" w:cstheme="majorBidi"/>
      <w:sz w:val="20"/>
    </w:rPr>
  </w:style>
  <w:style w:type="paragraph" w:styleId="Rubrik6">
    <w:name w:val="heading 6"/>
    <w:basedOn w:val="Normal"/>
    <w:next w:val="Normal"/>
    <w:link w:val="Rubrik6Char"/>
    <w:uiPriority w:val="9"/>
    <w:semiHidden/>
    <w:qFormat/>
    <w:rsid w:val="00573DFD"/>
    <w:pPr>
      <w:keepNext/>
      <w:keepLines/>
      <w:spacing w:before="40" w:after="0"/>
      <w:outlineLvl w:val="5"/>
    </w:pPr>
    <w:rPr>
      <w:rFonts w:asciiTheme="majorHAnsi" w:eastAsiaTheme="majorEastAsia" w:hAnsiTheme="majorHAnsi" w:cstheme="majorBidi"/>
      <w:color w:val="0D1727" w:themeColor="accent1" w:themeShade="7F"/>
    </w:rPr>
  </w:style>
  <w:style w:type="paragraph" w:styleId="Rubrik7">
    <w:name w:val="heading 7"/>
    <w:basedOn w:val="Normal"/>
    <w:next w:val="Normal"/>
    <w:link w:val="Rubrik7Char"/>
    <w:uiPriority w:val="9"/>
    <w:semiHidden/>
    <w:qFormat/>
    <w:rsid w:val="00573DFD"/>
    <w:pPr>
      <w:keepNext/>
      <w:keepLines/>
      <w:spacing w:before="40" w:after="0"/>
      <w:outlineLvl w:val="6"/>
    </w:pPr>
    <w:rPr>
      <w:rFonts w:asciiTheme="majorHAnsi" w:eastAsiaTheme="majorEastAsia" w:hAnsiTheme="majorHAnsi" w:cstheme="majorBidi"/>
      <w:i/>
      <w:iCs/>
      <w:color w:val="0D1727" w:themeColor="accent1" w:themeShade="7F"/>
    </w:rPr>
  </w:style>
  <w:style w:type="paragraph" w:styleId="Rubrik8">
    <w:name w:val="heading 8"/>
    <w:basedOn w:val="Normal"/>
    <w:next w:val="Normal"/>
    <w:link w:val="Rubrik8Char"/>
    <w:uiPriority w:val="9"/>
    <w:semiHidden/>
    <w:qFormat/>
    <w:rsid w:val="00573DFD"/>
    <w:pPr>
      <w:keepNext/>
      <w:keepLines/>
      <w:spacing w:before="40" w:after="0"/>
      <w:outlineLvl w:val="7"/>
    </w:pPr>
    <w:rPr>
      <w:rFonts w:asciiTheme="majorHAnsi" w:eastAsiaTheme="majorEastAsia" w:hAnsiTheme="majorHAnsi" w:cstheme="majorBidi"/>
      <w:color w:val="272727" w:themeColor="text1" w:themeTint="D8"/>
      <w:sz w:val="21"/>
      <w:szCs w:val="21"/>
    </w:rPr>
  </w:style>
  <w:style w:type="paragraph" w:styleId="Rubrik9">
    <w:name w:val="heading 9"/>
    <w:basedOn w:val="Normal"/>
    <w:next w:val="Normal"/>
    <w:link w:val="Rubrik9Char"/>
    <w:uiPriority w:val="9"/>
    <w:semiHidden/>
    <w:qFormat/>
    <w:rsid w:val="00573DFD"/>
    <w:pPr>
      <w:keepNext/>
      <w:keepLines/>
      <w:spacing w:before="40" w:after="0"/>
      <w:outlineLvl w:val="8"/>
    </w:pPr>
    <w:rPr>
      <w:rFonts w:asciiTheme="majorHAnsi" w:eastAsiaTheme="majorEastAsia" w:hAnsiTheme="majorHAnsi" w:cstheme="majorBidi"/>
      <w:i/>
      <w:iCs/>
      <w:color w:val="272727" w:themeColor="text1" w:themeTint="D8"/>
      <w:sz w:val="21"/>
      <w:szCs w:val="21"/>
    </w:rPr>
  </w:style>
  <w:style w:type="character" w:default="1" w:styleId="Standardstycketeckensnitt">
    <w:name w:val="Default Paragraph Font"/>
    <w:uiPriority w:val="1"/>
    <w:semiHidden/>
    <w:unhideWhenUsed/>
  </w:style>
  <w:style w:type="table" w:default="1" w:styleId="Normaltabel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Ingenlista">
    <w:name w:val="No List"/>
    <w:uiPriority w:val="99"/>
    <w:semiHidden/>
    <w:unhideWhenUsed/>
  </w:style>
  <w:style w:type="paragraph" w:styleId="Brdtext">
    <w:name w:val="Body Text"/>
    <w:basedOn w:val="Normal"/>
    <w:link w:val="BrdtextChar"/>
    <w:qFormat/>
    <w:rsid w:val="00CC41BA"/>
    <w:pPr>
      <w:tabs>
        <w:tab w:val="left" w:pos="1701"/>
        <w:tab w:val="left" w:pos="3600"/>
        <w:tab w:val="left" w:pos="5387"/>
      </w:tabs>
    </w:pPr>
  </w:style>
  <w:style w:type="character" w:customStyle="1" w:styleId="BrdtextChar">
    <w:name w:val="Brödtext Char"/>
    <w:basedOn w:val="Standardstycketeckensnitt"/>
    <w:link w:val="Brdtext"/>
    <w:rsid w:val="00E022DA"/>
  </w:style>
  <w:style w:type="paragraph" w:styleId="Brdtextmedindrag">
    <w:name w:val="Body Text Indent"/>
    <w:basedOn w:val="Normal"/>
    <w:link w:val="BrdtextmedindragChar"/>
    <w:qFormat/>
    <w:rsid w:val="0049768A"/>
    <w:pPr>
      <w:tabs>
        <w:tab w:val="left" w:pos="1701"/>
        <w:tab w:val="left" w:pos="3600"/>
        <w:tab w:val="left" w:pos="5387"/>
      </w:tabs>
      <w:ind w:firstLine="284"/>
    </w:pPr>
  </w:style>
  <w:style w:type="character" w:customStyle="1" w:styleId="BrdtextmedindragChar">
    <w:name w:val="Brödtext med indrag Char"/>
    <w:basedOn w:val="Standardstycketeckensnitt"/>
    <w:link w:val="Brdtextmedindrag"/>
    <w:rsid w:val="0049768A"/>
  </w:style>
  <w:style w:type="character" w:customStyle="1" w:styleId="Rubrik1Char">
    <w:name w:val="Rubrik 1 Char"/>
    <w:basedOn w:val="Standardstycketeckensnitt"/>
    <w:link w:val="Rubrik1"/>
    <w:uiPriority w:val="1"/>
    <w:rsid w:val="00CA7FF5"/>
    <w:rPr>
      <w:rFonts w:asciiTheme="majorHAnsi" w:eastAsiaTheme="majorEastAsia" w:hAnsiTheme="majorHAnsi" w:cstheme="majorBidi"/>
      <w:sz w:val="24"/>
      <w:szCs w:val="32"/>
    </w:rPr>
  </w:style>
  <w:style w:type="paragraph" w:styleId="Rubrik">
    <w:name w:val="Title"/>
    <w:basedOn w:val="Normal"/>
    <w:next w:val="Brdtext"/>
    <w:link w:val="RubrikChar"/>
    <w:uiPriority w:val="1"/>
    <w:qFormat/>
    <w:rsid w:val="009E4DCA"/>
    <w:pPr>
      <w:keepNext/>
      <w:keepLines/>
      <w:spacing w:after="600"/>
      <w:contextualSpacing/>
      <w:outlineLvl w:val="0"/>
    </w:pPr>
    <w:rPr>
      <w:rFonts w:asciiTheme="majorHAnsi" w:eastAsiaTheme="majorEastAsia" w:hAnsiTheme="majorHAnsi" w:cstheme="majorBidi"/>
      <w:kern w:val="28"/>
      <w:sz w:val="26"/>
      <w:szCs w:val="56"/>
    </w:rPr>
  </w:style>
  <w:style w:type="character" w:customStyle="1" w:styleId="RubrikChar">
    <w:name w:val="Rubrik Char"/>
    <w:basedOn w:val="Standardstycketeckensnitt"/>
    <w:link w:val="Rubrik"/>
    <w:uiPriority w:val="1"/>
    <w:rsid w:val="009E4DCA"/>
    <w:rPr>
      <w:rFonts w:asciiTheme="majorHAnsi" w:eastAsiaTheme="majorEastAsia" w:hAnsiTheme="majorHAnsi" w:cstheme="majorBidi"/>
      <w:kern w:val="28"/>
      <w:sz w:val="26"/>
      <w:szCs w:val="56"/>
    </w:rPr>
  </w:style>
  <w:style w:type="character" w:customStyle="1" w:styleId="Rubrik2Char">
    <w:name w:val="Rubrik 2 Char"/>
    <w:basedOn w:val="Standardstycketeckensnitt"/>
    <w:link w:val="Rubrik2"/>
    <w:uiPriority w:val="1"/>
    <w:rsid w:val="00CA7FF5"/>
    <w:rPr>
      <w:rFonts w:asciiTheme="majorHAnsi" w:eastAsiaTheme="majorEastAsia" w:hAnsiTheme="majorHAnsi" w:cstheme="majorBidi"/>
      <w:b/>
      <w:sz w:val="22"/>
      <w:szCs w:val="26"/>
    </w:rPr>
  </w:style>
  <w:style w:type="character" w:customStyle="1" w:styleId="Rubrik3Char">
    <w:name w:val="Rubrik 3 Char"/>
    <w:basedOn w:val="Standardstycketeckensnitt"/>
    <w:link w:val="Rubrik3"/>
    <w:uiPriority w:val="1"/>
    <w:rsid w:val="00CA7FF5"/>
    <w:rPr>
      <w:rFonts w:asciiTheme="majorHAnsi" w:eastAsiaTheme="majorEastAsia" w:hAnsiTheme="majorHAnsi" w:cstheme="majorBidi"/>
      <w:sz w:val="22"/>
      <w:szCs w:val="24"/>
    </w:rPr>
  </w:style>
  <w:style w:type="paragraph" w:customStyle="1" w:styleId="Rubrik1utannumrering">
    <w:name w:val="Rubrik 1 utan numrering"/>
    <w:basedOn w:val="Rubrik1"/>
    <w:next w:val="Brdtext"/>
    <w:uiPriority w:val="1"/>
    <w:qFormat/>
    <w:rsid w:val="00CA7FF5"/>
    <w:pPr>
      <w:numPr>
        <w:numId w:val="0"/>
      </w:numPr>
    </w:pPr>
  </w:style>
  <w:style w:type="paragraph" w:customStyle="1" w:styleId="Rubrik2utannumrering">
    <w:name w:val="Rubrik 2 utan numrering"/>
    <w:basedOn w:val="Rubrik2"/>
    <w:next w:val="Brdtext"/>
    <w:uiPriority w:val="1"/>
    <w:qFormat/>
    <w:rsid w:val="00192E34"/>
    <w:pPr>
      <w:numPr>
        <w:ilvl w:val="0"/>
        <w:numId w:val="0"/>
      </w:numPr>
    </w:pPr>
  </w:style>
  <w:style w:type="paragraph" w:customStyle="1" w:styleId="Rubrik3utannumrering">
    <w:name w:val="Rubrik 3 utan numrering"/>
    <w:basedOn w:val="Rubrik3"/>
    <w:next w:val="Brdtext"/>
    <w:uiPriority w:val="1"/>
    <w:qFormat/>
    <w:rsid w:val="00192E34"/>
    <w:pPr>
      <w:numPr>
        <w:ilvl w:val="0"/>
        <w:numId w:val="0"/>
      </w:numPr>
    </w:pPr>
  </w:style>
  <w:style w:type="character" w:customStyle="1" w:styleId="Rubrik4Char">
    <w:name w:val="Rubrik 4 Char"/>
    <w:basedOn w:val="Standardstycketeckensnitt"/>
    <w:link w:val="Rubrik4"/>
    <w:uiPriority w:val="1"/>
    <w:rsid w:val="00E022DA"/>
    <w:rPr>
      <w:rFonts w:asciiTheme="majorHAnsi" w:eastAsiaTheme="majorEastAsia" w:hAnsiTheme="majorHAnsi" w:cstheme="majorBidi"/>
      <w:b/>
      <w:iCs/>
      <w:sz w:val="20"/>
    </w:rPr>
  </w:style>
  <w:style w:type="paragraph" w:customStyle="1" w:styleId="Brdtextutanavstnd">
    <w:name w:val="Brödtext utan avstånd"/>
    <w:basedOn w:val="Normal"/>
    <w:qFormat/>
    <w:rsid w:val="00CC41BA"/>
    <w:pPr>
      <w:tabs>
        <w:tab w:val="left" w:pos="1701"/>
        <w:tab w:val="left" w:pos="3600"/>
        <w:tab w:val="left" w:pos="5387"/>
      </w:tabs>
      <w:spacing w:after="0"/>
    </w:pPr>
  </w:style>
  <w:style w:type="paragraph" w:customStyle="1" w:styleId="Bildtext">
    <w:name w:val="Bildtext"/>
    <w:basedOn w:val="Brdtext"/>
    <w:next w:val="Brdtext"/>
    <w:uiPriority w:val="2"/>
    <w:qFormat/>
    <w:rsid w:val="0041223B"/>
    <w:pPr>
      <w:keepLines/>
      <w:spacing w:before="100" w:line="240" w:lineRule="auto"/>
      <w:textboxTightWrap w:val="firstLineOnly"/>
    </w:pPr>
    <w:rPr>
      <w:rFonts w:asciiTheme="majorHAnsi" w:hAnsiTheme="majorHAnsi" w:cstheme="majorHAnsi"/>
      <w:spacing w:val="6"/>
      <w:sz w:val="14"/>
      <w:szCs w:val="14"/>
    </w:rPr>
  </w:style>
  <w:style w:type="paragraph" w:customStyle="1" w:styleId="Rubrik4utannumrering">
    <w:name w:val="Rubrik 4 utan numrering"/>
    <w:basedOn w:val="Rubrik4"/>
    <w:next w:val="Brdtext"/>
    <w:uiPriority w:val="1"/>
    <w:qFormat/>
    <w:rsid w:val="00485601"/>
    <w:pPr>
      <w:numPr>
        <w:ilvl w:val="0"/>
        <w:numId w:val="0"/>
      </w:numPr>
    </w:pPr>
  </w:style>
  <w:style w:type="paragraph" w:customStyle="1" w:styleId="Rubrik5utannumrering">
    <w:name w:val="Rubrik 5 utan numrering"/>
    <w:basedOn w:val="Rubrik5"/>
    <w:next w:val="Brdtext"/>
    <w:uiPriority w:val="1"/>
    <w:qFormat/>
    <w:rsid w:val="00485601"/>
  </w:style>
  <w:style w:type="paragraph" w:styleId="Beskrivning">
    <w:name w:val="caption"/>
    <w:basedOn w:val="Bildtext"/>
    <w:next w:val="Normal"/>
    <w:uiPriority w:val="35"/>
    <w:semiHidden/>
    <w:qFormat/>
    <w:rsid w:val="009E18D6"/>
    <w:rPr>
      <w:iCs/>
      <w:szCs w:val="18"/>
    </w:rPr>
  </w:style>
  <w:style w:type="character" w:customStyle="1" w:styleId="Rubrik5Char">
    <w:name w:val="Rubrik 5 Char"/>
    <w:basedOn w:val="Standardstycketeckensnitt"/>
    <w:link w:val="Rubrik5"/>
    <w:uiPriority w:val="1"/>
    <w:rsid w:val="00E022DA"/>
    <w:rPr>
      <w:rFonts w:asciiTheme="majorHAnsi" w:eastAsiaTheme="majorEastAsia" w:hAnsiTheme="majorHAnsi" w:cstheme="majorBidi"/>
      <w:sz w:val="20"/>
    </w:rPr>
  </w:style>
  <w:style w:type="numbering" w:customStyle="1" w:styleId="RKNumreraderubriker">
    <w:name w:val="RK Numrerade rubriker"/>
    <w:uiPriority w:val="99"/>
    <w:rsid w:val="00192E34"/>
    <w:pPr>
      <w:numPr>
        <w:numId w:val="1"/>
      </w:numPr>
    </w:pPr>
  </w:style>
  <w:style w:type="paragraph" w:customStyle="1" w:styleId="Klla">
    <w:name w:val="Källa"/>
    <w:basedOn w:val="Bildtext"/>
    <w:next w:val="Brdtext"/>
    <w:uiPriority w:val="2"/>
    <w:qFormat/>
    <w:rsid w:val="00C271A8"/>
  </w:style>
  <w:style w:type="paragraph" w:styleId="Sidhuvud">
    <w:name w:val="header"/>
    <w:basedOn w:val="Normal"/>
    <w:link w:val="SidhuvudChar"/>
    <w:uiPriority w:val="99"/>
    <w:rsid w:val="00A87A54"/>
    <w:pPr>
      <w:tabs>
        <w:tab w:val="center" w:pos="4536"/>
        <w:tab w:val="right" w:pos="9072"/>
      </w:tabs>
      <w:spacing w:after="0"/>
    </w:pPr>
    <w:rPr>
      <w:rFonts w:asciiTheme="majorHAnsi" w:hAnsiTheme="majorHAnsi"/>
      <w:sz w:val="19"/>
    </w:rPr>
  </w:style>
  <w:style w:type="character" w:customStyle="1" w:styleId="SidhuvudChar">
    <w:name w:val="Sidhuvud Char"/>
    <w:basedOn w:val="Standardstycketeckensnitt"/>
    <w:link w:val="Sidhuvud"/>
    <w:uiPriority w:val="99"/>
    <w:rsid w:val="00E26DDF"/>
    <w:rPr>
      <w:rFonts w:asciiTheme="majorHAnsi" w:hAnsiTheme="majorHAnsi"/>
      <w:sz w:val="19"/>
    </w:rPr>
  </w:style>
  <w:style w:type="paragraph" w:styleId="Sidfot">
    <w:name w:val="footer"/>
    <w:basedOn w:val="Normal"/>
    <w:link w:val="SidfotChar"/>
    <w:uiPriority w:val="99"/>
    <w:semiHidden/>
    <w:rsid w:val="00A87A54"/>
    <w:pPr>
      <w:tabs>
        <w:tab w:val="center" w:pos="4536"/>
        <w:tab w:val="right" w:pos="9072"/>
      </w:tabs>
      <w:spacing w:after="0"/>
    </w:pPr>
    <w:rPr>
      <w:rFonts w:asciiTheme="majorHAnsi" w:hAnsiTheme="majorHAnsi"/>
      <w:sz w:val="16"/>
    </w:rPr>
  </w:style>
  <w:style w:type="character" w:customStyle="1" w:styleId="SidfotChar">
    <w:name w:val="Sidfot Char"/>
    <w:basedOn w:val="Standardstycketeckensnitt"/>
    <w:link w:val="Sidfot"/>
    <w:uiPriority w:val="99"/>
    <w:semiHidden/>
    <w:rsid w:val="00E022DA"/>
    <w:rPr>
      <w:rFonts w:asciiTheme="majorHAnsi" w:hAnsiTheme="majorHAnsi"/>
      <w:sz w:val="16"/>
    </w:rPr>
  </w:style>
  <w:style w:type="paragraph" w:styleId="Innehll2">
    <w:name w:val="toc 2"/>
    <w:basedOn w:val="Normal"/>
    <w:next w:val="Brdtext"/>
    <w:uiPriority w:val="28"/>
    <w:semiHidden/>
    <w:rsid w:val="00EE66E5"/>
    <w:pPr>
      <w:tabs>
        <w:tab w:val="right" w:leader="dot" w:pos="7371"/>
      </w:tabs>
      <w:spacing w:after="0" w:line="240" w:lineRule="auto"/>
    </w:pPr>
  </w:style>
  <w:style w:type="character" w:styleId="Sidnummer">
    <w:name w:val="page number"/>
    <w:basedOn w:val="SidfotChar"/>
    <w:uiPriority w:val="99"/>
    <w:semiHidden/>
    <w:rsid w:val="00B84409"/>
    <w:rPr>
      <w:rFonts w:asciiTheme="majorHAnsi" w:hAnsiTheme="majorHAnsi"/>
      <w:noProof w:val="0"/>
      <w:sz w:val="17"/>
    </w:rPr>
  </w:style>
  <w:style w:type="paragraph" w:styleId="Innehll1">
    <w:name w:val="toc 1"/>
    <w:basedOn w:val="Normal"/>
    <w:next w:val="Brdtext"/>
    <w:uiPriority w:val="28"/>
    <w:semiHidden/>
    <w:rsid w:val="00360397"/>
    <w:pPr>
      <w:tabs>
        <w:tab w:val="right" w:leader="dot" w:pos="7371"/>
      </w:tabs>
      <w:spacing w:before="240" w:after="100" w:line="240" w:lineRule="auto"/>
    </w:pPr>
    <w:rPr>
      <w:rFonts w:asciiTheme="majorHAnsi" w:hAnsiTheme="majorHAnsi"/>
      <w:sz w:val="24"/>
    </w:rPr>
  </w:style>
  <w:style w:type="paragraph" w:styleId="Innehll3">
    <w:name w:val="toc 3"/>
    <w:basedOn w:val="Normal"/>
    <w:next w:val="Brdtext"/>
    <w:uiPriority w:val="28"/>
    <w:semiHidden/>
    <w:rsid w:val="00EE66E5"/>
    <w:pPr>
      <w:tabs>
        <w:tab w:val="right" w:leader="dot" w:pos="7371"/>
      </w:tabs>
      <w:spacing w:after="0" w:line="240" w:lineRule="auto"/>
      <w:ind w:left="284"/>
    </w:pPr>
  </w:style>
  <w:style w:type="character" w:styleId="Hyperlnk">
    <w:name w:val="Hyperlink"/>
    <w:basedOn w:val="Standardstycketeckensnitt"/>
    <w:uiPriority w:val="99"/>
    <w:semiHidden/>
    <w:rsid w:val="000C61D1"/>
    <w:rPr>
      <w:noProof w:val="0"/>
      <w:color w:val="0563C1" w:themeColor="hyperlink"/>
      <w:u w:val="single"/>
    </w:rPr>
  </w:style>
  <w:style w:type="paragraph" w:styleId="Innehllsfrteckningsrubrik">
    <w:name w:val="TOC Heading"/>
    <w:basedOn w:val="Rubrik1utannumrering"/>
    <w:next w:val="Normal"/>
    <w:uiPriority w:val="39"/>
    <w:semiHidden/>
    <w:qFormat/>
    <w:rsid w:val="004F6525"/>
    <w:pPr>
      <w:outlineLvl w:val="9"/>
    </w:pPr>
  </w:style>
  <w:style w:type="table" w:styleId="Tabellrutnt">
    <w:name w:val="Table Grid"/>
    <w:aliases w:val="Ärendeförteckning"/>
    <w:basedOn w:val="Normaltabell"/>
    <w:uiPriority w:val="39"/>
    <w:rsid w:val="008D4508"/>
    <w:pPr>
      <w:spacing w:after="0"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Fotnotstext">
    <w:name w:val="footnote text"/>
    <w:basedOn w:val="Bildtext"/>
    <w:link w:val="FotnotstextChar"/>
    <w:uiPriority w:val="99"/>
    <w:semiHidden/>
    <w:rsid w:val="00672F6F"/>
    <w:pPr>
      <w:spacing w:after="0"/>
    </w:pPr>
    <w:rPr>
      <w:szCs w:val="20"/>
    </w:rPr>
  </w:style>
  <w:style w:type="character" w:customStyle="1" w:styleId="FotnotstextChar">
    <w:name w:val="Fotnotstext Char"/>
    <w:basedOn w:val="Standardstycketeckensnitt"/>
    <w:link w:val="Fotnotstext"/>
    <w:uiPriority w:val="99"/>
    <w:semiHidden/>
    <w:rsid w:val="00E022DA"/>
    <w:rPr>
      <w:rFonts w:asciiTheme="majorHAnsi" w:hAnsiTheme="majorHAnsi" w:cstheme="majorHAnsi"/>
      <w:spacing w:val="6"/>
      <w:sz w:val="14"/>
      <w:szCs w:val="20"/>
    </w:rPr>
  </w:style>
  <w:style w:type="character" w:styleId="Fotnotsreferens">
    <w:name w:val="footnote reference"/>
    <w:basedOn w:val="Standardstycketeckensnitt"/>
    <w:uiPriority w:val="99"/>
    <w:semiHidden/>
    <w:unhideWhenUsed/>
    <w:rsid w:val="00672F6F"/>
    <w:rPr>
      <w:noProof w:val="0"/>
      <w:vertAlign w:val="superscript"/>
    </w:rPr>
  </w:style>
  <w:style w:type="paragraph" w:styleId="Numreradlista">
    <w:name w:val="List Number"/>
    <w:basedOn w:val="Normal"/>
    <w:uiPriority w:val="6"/>
    <w:rsid w:val="00DB714B"/>
    <w:pPr>
      <w:numPr>
        <w:numId w:val="35"/>
      </w:numPr>
      <w:spacing w:after="100"/>
    </w:pPr>
  </w:style>
  <w:style w:type="paragraph" w:styleId="Numreradlista2">
    <w:name w:val="List Number 2"/>
    <w:basedOn w:val="Normal"/>
    <w:uiPriority w:val="6"/>
    <w:rsid w:val="00DB714B"/>
    <w:pPr>
      <w:numPr>
        <w:ilvl w:val="1"/>
        <w:numId w:val="35"/>
      </w:numPr>
      <w:spacing w:after="100"/>
      <w:contextualSpacing/>
    </w:pPr>
  </w:style>
  <w:style w:type="paragraph" w:styleId="Punktlista">
    <w:name w:val="List Bullet"/>
    <w:basedOn w:val="Normal"/>
    <w:uiPriority w:val="6"/>
    <w:rsid w:val="00B2169D"/>
    <w:pPr>
      <w:numPr>
        <w:numId w:val="28"/>
      </w:numPr>
      <w:spacing w:after="100"/>
      <w:contextualSpacing/>
    </w:pPr>
  </w:style>
  <w:style w:type="paragraph" w:styleId="Punktlista2">
    <w:name w:val="List Bullet 2"/>
    <w:basedOn w:val="Normal"/>
    <w:uiPriority w:val="6"/>
    <w:rsid w:val="00B2169D"/>
    <w:pPr>
      <w:numPr>
        <w:ilvl w:val="1"/>
        <w:numId w:val="28"/>
      </w:numPr>
      <w:spacing w:after="100"/>
      <w:ind w:left="850" w:hanging="425"/>
      <w:contextualSpacing/>
    </w:pPr>
  </w:style>
  <w:style w:type="numbering" w:customStyle="1" w:styleId="RKNumreradlista">
    <w:name w:val="RK Numrerad lista"/>
    <w:uiPriority w:val="99"/>
    <w:rsid w:val="00DB714B"/>
    <w:pPr>
      <w:numPr>
        <w:numId w:val="7"/>
      </w:numPr>
    </w:pPr>
  </w:style>
  <w:style w:type="paragraph" w:customStyle="1" w:styleId="Strecklista">
    <w:name w:val="Strecklista"/>
    <w:basedOn w:val="Punktlista"/>
    <w:uiPriority w:val="6"/>
    <w:qFormat/>
    <w:rsid w:val="007A629C"/>
    <w:pPr>
      <w:numPr>
        <w:numId w:val="34"/>
      </w:numPr>
    </w:pPr>
  </w:style>
  <w:style w:type="numbering" w:customStyle="1" w:styleId="RKPunktlista">
    <w:name w:val="RK Punktlista"/>
    <w:uiPriority w:val="99"/>
    <w:rsid w:val="00891929"/>
    <w:pPr>
      <w:numPr>
        <w:numId w:val="14"/>
      </w:numPr>
    </w:pPr>
  </w:style>
  <w:style w:type="paragraph" w:customStyle="1" w:styleId="Strecklista2">
    <w:name w:val="Strecklista 2"/>
    <w:basedOn w:val="Strecklista"/>
    <w:uiPriority w:val="6"/>
    <w:semiHidden/>
    <w:qFormat/>
    <w:rsid w:val="00891929"/>
    <w:pPr>
      <w:numPr>
        <w:ilvl w:val="1"/>
      </w:numPr>
    </w:pPr>
  </w:style>
  <w:style w:type="numbering" w:customStyle="1" w:styleId="Strecklistan">
    <w:name w:val="Strecklistan"/>
    <w:uiPriority w:val="99"/>
    <w:rsid w:val="007A629C"/>
    <w:pPr>
      <w:numPr>
        <w:numId w:val="18"/>
      </w:numPr>
    </w:pPr>
  </w:style>
  <w:style w:type="character" w:styleId="Platshllartext">
    <w:name w:val="Placeholder Text"/>
    <w:basedOn w:val="Standardstycketeckensnitt"/>
    <w:uiPriority w:val="99"/>
    <w:semiHidden/>
    <w:rsid w:val="00093408"/>
    <w:rPr>
      <w:noProof w:val="0"/>
      <w:color w:val="808080"/>
    </w:rPr>
  </w:style>
  <w:style w:type="paragraph" w:styleId="Numreradlista3">
    <w:name w:val="List Number 3"/>
    <w:basedOn w:val="Normal"/>
    <w:uiPriority w:val="6"/>
    <w:rsid w:val="00DB714B"/>
    <w:pPr>
      <w:numPr>
        <w:ilvl w:val="2"/>
        <w:numId w:val="35"/>
      </w:numPr>
      <w:spacing w:after="100"/>
      <w:contextualSpacing/>
    </w:pPr>
  </w:style>
  <w:style w:type="paragraph" w:customStyle="1" w:styleId="Strecklista3">
    <w:name w:val="Strecklista 3"/>
    <w:basedOn w:val="Brdtext"/>
    <w:uiPriority w:val="6"/>
    <w:semiHidden/>
    <w:qFormat/>
    <w:rsid w:val="007A629C"/>
    <w:pPr>
      <w:numPr>
        <w:ilvl w:val="2"/>
        <w:numId w:val="34"/>
      </w:numPr>
      <w:spacing w:after="100"/>
    </w:pPr>
  </w:style>
  <w:style w:type="paragraph" w:styleId="Punktlista3">
    <w:name w:val="List Bullet 3"/>
    <w:basedOn w:val="Normal"/>
    <w:uiPriority w:val="6"/>
    <w:rsid w:val="00B2169D"/>
    <w:pPr>
      <w:numPr>
        <w:ilvl w:val="2"/>
        <w:numId w:val="28"/>
      </w:numPr>
      <w:spacing w:after="100"/>
      <w:contextualSpacing/>
    </w:pPr>
  </w:style>
  <w:style w:type="paragraph" w:customStyle="1" w:styleId="Brdtextmedram">
    <w:name w:val="Brödtext med ram"/>
    <w:basedOn w:val="Brdtext"/>
    <w:qFormat/>
    <w:rsid w:val="00A2416A"/>
    <w:pPr>
      <w:pBdr>
        <w:top w:val="single" w:sz="4" w:space="1" w:color="auto"/>
        <w:left w:val="single" w:sz="4" w:space="4" w:color="auto"/>
        <w:bottom w:val="single" w:sz="4" w:space="1" w:color="auto"/>
        <w:right w:val="single" w:sz="4" w:space="4" w:color="auto"/>
      </w:pBdr>
      <w:ind w:left="108" w:right="108"/>
    </w:pPr>
  </w:style>
  <w:style w:type="paragraph" w:customStyle="1" w:styleId="DocNr">
    <w:name w:val="DocNr"/>
    <w:basedOn w:val="Normal"/>
    <w:link w:val="DocNrChar"/>
    <w:semiHidden/>
    <w:rsid w:val="0094502D"/>
    <w:rPr>
      <w:rFonts w:ascii="Calibri" w:hAnsi="Calibri" w:cs="Calibri"/>
      <w:sz w:val="16"/>
    </w:rPr>
  </w:style>
  <w:style w:type="character" w:customStyle="1" w:styleId="DocNrChar">
    <w:name w:val="DocNr Char"/>
    <w:basedOn w:val="Standardstycketeckensnitt"/>
    <w:link w:val="DocNr"/>
    <w:semiHidden/>
    <w:rsid w:val="00E022DA"/>
    <w:rPr>
      <w:rFonts w:ascii="Calibri" w:hAnsi="Calibri" w:cs="Calibri"/>
      <w:sz w:val="16"/>
    </w:rPr>
  </w:style>
  <w:style w:type="paragraph" w:customStyle="1" w:styleId="RKnormal">
    <w:name w:val="RKnormal"/>
    <w:basedOn w:val="Normal"/>
    <w:semiHidden/>
    <w:rsid w:val="004B35E7"/>
    <w:pPr>
      <w:tabs>
        <w:tab w:val="left" w:pos="709"/>
        <w:tab w:val="left" w:pos="2835"/>
      </w:tabs>
      <w:overflowPunct w:val="0"/>
      <w:autoSpaceDE w:val="0"/>
      <w:autoSpaceDN w:val="0"/>
      <w:adjustRightInd w:val="0"/>
      <w:spacing w:after="0" w:line="240" w:lineRule="atLeast"/>
    </w:pPr>
    <w:rPr>
      <w:rFonts w:ascii="OrigGarmnd BT" w:eastAsia="Times New Roman" w:hAnsi="OrigGarmnd BT" w:cs="Times New Roman"/>
      <w:sz w:val="24"/>
      <w:szCs w:val="20"/>
    </w:rPr>
  </w:style>
  <w:style w:type="paragraph" w:styleId="Adress-brev">
    <w:name w:val="envelope address"/>
    <w:basedOn w:val="Normal"/>
    <w:uiPriority w:val="99"/>
    <w:semiHidden/>
    <w:unhideWhenUsed/>
    <w:rsid w:val="00573DFD"/>
    <w:pPr>
      <w:framePr w:w="7938" w:h="1984" w:hRule="exact" w:hSpace="141" w:wrap="auto" w:hAnchor="page" w:xAlign="center" w:yAlign="bottom"/>
      <w:spacing w:after="0" w:line="240" w:lineRule="auto"/>
      <w:ind w:left="2880"/>
    </w:pPr>
    <w:rPr>
      <w:rFonts w:asciiTheme="majorHAnsi" w:eastAsiaTheme="majorEastAsia" w:hAnsiTheme="majorHAnsi" w:cstheme="majorBidi"/>
      <w:sz w:val="24"/>
      <w:szCs w:val="24"/>
    </w:rPr>
  </w:style>
  <w:style w:type="paragraph" w:styleId="Anteckningsrubrik">
    <w:name w:val="Note Heading"/>
    <w:basedOn w:val="Normal"/>
    <w:next w:val="Normal"/>
    <w:link w:val="AnteckningsrubrikChar"/>
    <w:uiPriority w:val="99"/>
    <w:semiHidden/>
    <w:unhideWhenUsed/>
    <w:rsid w:val="00573DFD"/>
    <w:pPr>
      <w:spacing w:after="0" w:line="240" w:lineRule="auto"/>
    </w:pPr>
  </w:style>
  <w:style w:type="character" w:customStyle="1" w:styleId="AnteckningsrubrikChar">
    <w:name w:val="Anteckningsrubrik Char"/>
    <w:basedOn w:val="Standardstycketeckensnitt"/>
    <w:link w:val="Anteckningsrubrik"/>
    <w:uiPriority w:val="99"/>
    <w:semiHidden/>
    <w:rsid w:val="00573DFD"/>
  </w:style>
  <w:style w:type="character" w:styleId="AnvndHyperlnk">
    <w:name w:val="FollowedHyperlink"/>
    <w:basedOn w:val="Standardstycketeckensnitt"/>
    <w:uiPriority w:val="99"/>
    <w:semiHidden/>
    <w:unhideWhenUsed/>
    <w:rsid w:val="00573DFD"/>
    <w:rPr>
      <w:noProof w:val="0"/>
      <w:color w:val="954F72" w:themeColor="followedHyperlink"/>
      <w:u w:val="single"/>
    </w:rPr>
  </w:style>
  <w:style w:type="paragraph" w:styleId="Avslutandetext">
    <w:name w:val="Closing"/>
    <w:basedOn w:val="Normal"/>
    <w:link w:val="AvslutandetextChar"/>
    <w:uiPriority w:val="99"/>
    <w:semiHidden/>
    <w:unhideWhenUsed/>
    <w:rsid w:val="00573DFD"/>
    <w:pPr>
      <w:spacing w:after="0" w:line="240" w:lineRule="auto"/>
      <w:ind w:left="4252"/>
    </w:pPr>
  </w:style>
  <w:style w:type="character" w:customStyle="1" w:styleId="AvslutandetextChar">
    <w:name w:val="Avslutande text Char"/>
    <w:basedOn w:val="Standardstycketeckensnitt"/>
    <w:link w:val="Avslutandetext"/>
    <w:uiPriority w:val="99"/>
    <w:semiHidden/>
    <w:rsid w:val="00573DFD"/>
  </w:style>
  <w:style w:type="paragraph" w:styleId="Avsndaradress-brev">
    <w:name w:val="envelope return"/>
    <w:basedOn w:val="Normal"/>
    <w:uiPriority w:val="99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sz w:val="20"/>
      <w:szCs w:val="20"/>
    </w:rPr>
  </w:style>
  <w:style w:type="paragraph" w:styleId="Ballongtext">
    <w:name w:val="Balloon Text"/>
    <w:basedOn w:val="Normal"/>
    <w:link w:val="BallongtextChar"/>
    <w:uiPriority w:val="99"/>
    <w:semiHidden/>
    <w:unhideWhenUsed/>
    <w:rsid w:val="00573DFD"/>
    <w:pPr>
      <w:spacing w:after="0" w:line="240" w:lineRule="auto"/>
    </w:pPr>
    <w:rPr>
      <w:rFonts w:ascii="Segoe UI" w:hAnsi="Segoe UI" w:cs="Segoe UI"/>
      <w:sz w:val="18"/>
      <w:szCs w:val="18"/>
    </w:rPr>
  </w:style>
  <w:style w:type="character" w:customStyle="1" w:styleId="BallongtextChar">
    <w:name w:val="Ballongtext Char"/>
    <w:basedOn w:val="Standardstycketeckensnitt"/>
    <w:link w:val="Ballongtext"/>
    <w:uiPriority w:val="99"/>
    <w:semiHidden/>
    <w:rsid w:val="00573DFD"/>
    <w:rPr>
      <w:rFonts w:ascii="Segoe UI" w:hAnsi="Segoe UI" w:cs="Segoe UI"/>
      <w:sz w:val="18"/>
      <w:szCs w:val="18"/>
    </w:rPr>
  </w:style>
  <w:style w:type="character" w:styleId="Betoning">
    <w:name w:val="Emphasis"/>
    <w:basedOn w:val="Standardstycketeckensnitt"/>
    <w:uiPriority w:val="20"/>
    <w:semiHidden/>
    <w:qFormat/>
    <w:rsid w:val="00573DFD"/>
    <w:rPr>
      <w:i/>
      <w:iCs/>
      <w:noProof w:val="0"/>
    </w:rPr>
  </w:style>
  <w:style w:type="character" w:styleId="Bokenstitel">
    <w:name w:val="Book Title"/>
    <w:basedOn w:val="Standardstycketeckensnitt"/>
    <w:uiPriority w:val="33"/>
    <w:semiHidden/>
    <w:qFormat/>
    <w:rsid w:val="00573DFD"/>
    <w:rPr>
      <w:b/>
      <w:bCs/>
      <w:i/>
      <w:iCs/>
      <w:noProof w:val="0"/>
      <w:spacing w:val="5"/>
    </w:rPr>
  </w:style>
  <w:style w:type="paragraph" w:styleId="Brdtext2">
    <w:name w:val="Body Text 2"/>
    <w:basedOn w:val="Normal"/>
    <w:link w:val="Brdtext2Char"/>
    <w:uiPriority w:val="99"/>
    <w:semiHidden/>
    <w:unhideWhenUsed/>
    <w:rsid w:val="00573DFD"/>
    <w:pPr>
      <w:spacing w:after="120" w:line="480" w:lineRule="auto"/>
    </w:pPr>
  </w:style>
  <w:style w:type="character" w:customStyle="1" w:styleId="Brdtext2Char">
    <w:name w:val="Brödtext 2 Char"/>
    <w:basedOn w:val="Standardstycketeckensnitt"/>
    <w:link w:val="Brdtext2"/>
    <w:uiPriority w:val="99"/>
    <w:semiHidden/>
    <w:rsid w:val="00573DFD"/>
  </w:style>
  <w:style w:type="paragraph" w:styleId="Brdtext3">
    <w:name w:val="Body Text 3"/>
    <w:basedOn w:val="Normal"/>
    <w:link w:val="Brdtext3Char"/>
    <w:uiPriority w:val="99"/>
    <w:semiHidden/>
    <w:unhideWhenUsed/>
    <w:rsid w:val="00573DFD"/>
    <w:pPr>
      <w:spacing w:after="120"/>
    </w:pPr>
    <w:rPr>
      <w:sz w:val="16"/>
      <w:szCs w:val="16"/>
    </w:rPr>
  </w:style>
  <w:style w:type="character" w:customStyle="1" w:styleId="Brdtext3Char">
    <w:name w:val="Brödtext 3 Char"/>
    <w:basedOn w:val="Standardstycketeckensnitt"/>
    <w:link w:val="Brdtext3"/>
    <w:uiPriority w:val="99"/>
    <w:semiHidden/>
    <w:rsid w:val="00573DFD"/>
    <w:rPr>
      <w:sz w:val="16"/>
      <w:szCs w:val="16"/>
    </w:rPr>
  </w:style>
  <w:style w:type="paragraph" w:styleId="Brdtextmedfrstaindrag">
    <w:name w:val="Body Text First Indent"/>
    <w:basedOn w:val="Brdtext"/>
    <w:link w:val="BrdtextmedfrstaindragChar"/>
    <w:uiPriority w:val="99"/>
    <w:semiHidden/>
    <w:unhideWhenUsed/>
    <w:rsid w:val="00573DFD"/>
    <w:pPr>
      <w:tabs>
        <w:tab w:val="clear" w:pos="1701"/>
        <w:tab w:val="clear" w:pos="3600"/>
        <w:tab w:val="clear" w:pos="5387"/>
      </w:tabs>
      <w:ind w:firstLine="360"/>
    </w:pPr>
  </w:style>
  <w:style w:type="character" w:customStyle="1" w:styleId="BrdtextmedfrstaindragChar">
    <w:name w:val="Brödtext med första indrag Char"/>
    <w:basedOn w:val="BrdtextChar"/>
    <w:link w:val="Brdtextmedfrstaindrag"/>
    <w:uiPriority w:val="99"/>
    <w:semiHidden/>
    <w:rsid w:val="00573DFD"/>
  </w:style>
  <w:style w:type="paragraph" w:styleId="Brdtextmedfrstaindrag2">
    <w:name w:val="Body Text First Indent 2"/>
    <w:basedOn w:val="Brdtextmedindrag"/>
    <w:link w:val="Brdtextmedfrstaindrag2Char"/>
    <w:uiPriority w:val="99"/>
    <w:semiHidden/>
    <w:unhideWhenUsed/>
    <w:rsid w:val="00573DFD"/>
    <w:pPr>
      <w:tabs>
        <w:tab w:val="clear" w:pos="1701"/>
        <w:tab w:val="clear" w:pos="3600"/>
        <w:tab w:val="clear" w:pos="5387"/>
      </w:tabs>
      <w:ind w:left="360" w:firstLine="360"/>
    </w:pPr>
  </w:style>
  <w:style w:type="character" w:customStyle="1" w:styleId="Brdtextmedfrstaindrag2Char">
    <w:name w:val="Brödtext med första indrag 2 Char"/>
    <w:basedOn w:val="BrdtextmedindragChar"/>
    <w:link w:val="Brdtextmedfrstaindrag2"/>
    <w:uiPriority w:val="99"/>
    <w:semiHidden/>
    <w:rsid w:val="00573DFD"/>
  </w:style>
  <w:style w:type="paragraph" w:styleId="Brdtextmedindrag2">
    <w:name w:val="Body Text Indent 2"/>
    <w:basedOn w:val="Normal"/>
    <w:link w:val="Brdtextmedindrag2Char"/>
    <w:uiPriority w:val="99"/>
    <w:semiHidden/>
    <w:unhideWhenUsed/>
    <w:rsid w:val="00573DFD"/>
    <w:pPr>
      <w:spacing w:after="120" w:line="480" w:lineRule="auto"/>
      <w:ind w:left="283"/>
    </w:pPr>
  </w:style>
  <w:style w:type="character" w:customStyle="1" w:styleId="Brdtextmedindrag2Char">
    <w:name w:val="Brödtext med indrag 2 Char"/>
    <w:basedOn w:val="Standardstycketeckensnitt"/>
    <w:link w:val="Brdtextmedindrag2"/>
    <w:uiPriority w:val="99"/>
    <w:semiHidden/>
    <w:rsid w:val="00573DFD"/>
  </w:style>
  <w:style w:type="paragraph" w:styleId="Brdtextmedindrag3">
    <w:name w:val="Body Text Indent 3"/>
    <w:basedOn w:val="Normal"/>
    <w:link w:val="Brdtextmedindrag3Char"/>
    <w:uiPriority w:val="99"/>
    <w:semiHidden/>
    <w:unhideWhenUsed/>
    <w:rsid w:val="00573DFD"/>
    <w:pPr>
      <w:spacing w:after="120"/>
      <w:ind w:left="283"/>
    </w:pPr>
    <w:rPr>
      <w:sz w:val="16"/>
      <w:szCs w:val="16"/>
    </w:rPr>
  </w:style>
  <w:style w:type="character" w:customStyle="1" w:styleId="Brdtextmedindrag3Char">
    <w:name w:val="Brödtext med indrag 3 Char"/>
    <w:basedOn w:val="Standardstycketeckensnitt"/>
    <w:link w:val="Brdtextmedindrag3"/>
    <w:uiPriority w:val="99"/>
    <w:semiHidden/>
    <w:rsid w:val="00573DFD"/>
    <w:rPr>
      <w:sz w:val="16"/>
      <w:szCs w:val="16"/>
    </w:rPr>
  </w:style>
  <w:style w:type="paragraph" w:styleId="Citat">
    <w:name w:val="Quote"/>
    <w:basedOn w:val="Normal"/>
    <w:next w:val="Normal"/>
    <w:link w:val="CitatChar"/>
    <w:uiPriority w:val="29"/>
    <w:semiHidden/>
    <w:qFormat/>
    <w:rsid w:val="00573DFD"/>
    <w:pPr>
      <w:spacing w:before="200" w:after="160"/>
      <w:ind w:left="864" w:right="864"/>
      <w:jc w:val="center"/>
    </w:pPr>
    <w:rPr>
      <w:i/>
      <w:iCs/>
      <w:color w:val="404040" w:themeColor="text1" w:themeTint="BF"/>
    </w:rPr>
  </w:style>
  <w:style w:type="character" w:customStyle="1" w:styleId="CitatChar">
    <w:name w:val="Citat Char"/>
    <w:basedOn w:val="Standardstycketeckensnitt"/>
    <w:link w:val="Citat"/>
    <w:uiPriority w:val="29"/>
    <w:semiHidden/>
    <w:rsid w:val="00573DFD"/>
    <w:rPr>
      <w:i/>
      <w:iCs/>
      <w:color w:val="404040" w:themeColor="text1" w:themeTint="BF"/>
    </w:rPr>
  </w:style>
  <w:style w:type="paragraph" w:styleId="Citatfrteckning">
    <w:name w:val="table of authorities"/>
    <w:basedOn w:val="Normal"/>
    <w:next w:val="Normal"/>
    <w:uiPriority w:val="99"/>
    <w:semiHidden/>
    <w:unhideWhenUsed/>
    <w:rsid w:val="00573DFD"/>
    <w:pPr>
      <w:spacing w:after="0"/>
      <w:ind w:left="250" w:hanging="250"/>
    </w:pPr>
  </w:style>
  <w:style w:type="paragraph" w:styleId="Citatfrteckningsrubrik">
    <w:name w:val="toa heading"/>
    <w:basedOn w:val="Normal"/>
    <w:next w:val="Normal"/>
    <w:uiPriority w:val="99"/>
    <w:semiHidden/>
    <w:unhideWhenUsed/>
    <w:rsid w:val="00573DFD"/>
    <w:pPr>
      <w:spacing w:before="120"/>
    </w:pPr>
    <w:rPr>
      <w:rFonts w:asciiTheme="majorHAnsi" w:eastAsiaTheme="majorEastAsia" w:hAnsiTheme="majorHAnsi" w:cstheme="majorBidi"/>
      <w:b/>
      <w:bCs/>
      <w:sz w:val="24"/>
      <w:szCs w:val="24"/>
    </w:rPr>
  </w:style>
  <w:style w:type="paragraph" w:styleId="Datum">
    <w:name w:val="Date"/>
    <w:basedOn w:val="Normal"/>
    <w:next w:val="Normal"/>
    <w:link w:val="DatumChar"/>
    <w:uiPriority w:val="99"/>
    <w:semiHidden/>
    <w:unhideWhenUsed/>
    <w:rsid w:val="00573DFD"/>
  </w:style>
  <w:style w:type="character" w:customStyle="1" w:styleId="DatumChar">
    <w:name w:val="Datum Char"/>
    <w:basedOn w:val="Standardstycketeckensnitt"/>
    <w:link w:val="Datum"/>
    <w:uiPriority w:val="99"/>
    <w:semiHidden/>
    <w:rsid w:val="00573DFD"/>
  </w:style>
  <w:style w:type="character" w:styleId="Diskretbetoning">
    <w:name w:val="Subtle Emphasis"/>
    <w:basedOn w:val="Standardstycketeckensnitt"/>
    <w:uiPriority w:val="19"/>
    <w:semiHidden/>
    <w:qFormat/>
    <w:rsid w:val="00573DFD"/>
    <w:rPr>
      <w:i/>
      <w:iCs/>
      <w:noProof w:val="0"/>
      <w:color w:val="404040" w:themeColor="text1" w:themeTint="BF"/>
    </w:rPr>
  </w:style>
  <w:style w:type="character" w:styleId="Diskretreferens">
    <w:name w:val="Subtle Reference"/>
    <w:basedOn w:val="Standardstycketeckensnitt"/>
    <w:uiPriority w:val="31"/>
    <w:semiHidden/>
    <w:qFormat/>
    <w:rsid w:val="00573DFD"/>
    <w:rPr>
      <w:smallCaps/>
      <w:noProof w:val="0"/>
      <w:color w:val="5A5A5A" w:themeColor="text1" w:themeTint="A5"/>
    </w:rPr>
  </w:style>
  <w:style w:type="table" w:styleId="Diskrettabell1">
    <w:name w:val="Table Subtle 1"/>
    <w:basedOn w:val="Normaltabell"/>
    <w:uiPriority w:val="99"/>
    <w:semiHidden/>
    <w:unhideWhenUsed/>
    <w:rsid w:val="00573DFD"/>
    <w:tblPr>
      <w:tblStyleRowBandSize w:val="1"/>
    </w:tblPr>
    <w:tblStylePr w:type="firstRow">
      <w:tblPr/>
      <w:tcPr>
        <w:tcBorders>
          <w:top w:val="single" w:sz="6" w:space="0" w:color="000000"/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pct25" w:color="800080" w:fill="FFFFFF"/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Diskrettabell2">
    <w:name w:val="Table Subtle 2"/>
    <w:basedOn w:val="Normaltabell"/>
    <w:uiPriority w:val="99"/>
    <w:semiHidden/>
    <w:unhideWhenUsed/>
    <w:rsid w:val="00573DFD"/>
    <w:tblPr>
      <w:tblBorders>
        <w:left w:val="single" w:sz="6" w:space="0" w:color="000000"/>
        <w:right w:val="single" w:sz="6" w:space="0" w:color="000000"/>
      </w:tblBorders>
    </w:tbl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  <w:shd w:val="pct25" w:color="008000" w:fill="FFFFFF"/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paragraph" w:styleId="Dokumentversikt">
    <w:name w:val="Document Map"/>
    <w:basedOn w:val="Normal"/>
    <w:link w:val="DokumentversiktChar"/>
    <w:uiPriority w:val="99"/>
    <w:semiHidden/>
    <w:unhideWhenUsed/>
    <w:rsid w:val="00573DFD"/>
    <w:pPr>
      <w:spacing w:after="0" w:line="240" w:lineRule="auto"/>
    </w:pPr>
    <w:rPr>
      <w:rFonts w:ascii="Segoe UI" w:hAnsi="Segoe UI" w:cs="Segoe UI"/>
      <w:sz w:val="16"/>
      <w:szCs w:val="16"/>
    </w:rPr>
  </w:style>
  <w:style w:type="character" w:customStyle="1" w:styleId="DokumentversiktChar">
    <w:name w:val="Dokumentöversikt Char"/>
    <w:basedOn w:val="Standardstycketeckensnitt"/>
    <w:link w:val="Dokumentversikt"/>
    <w:uiPriority w:val="99"/>
    <w:semiHidden/>
    <w:rsid w:val="00573DFD"/>
    <w:rPr>
      <w:rFonts w:ascii="Segoe UI" w:hAnsi="Segoe UI" w:cs="Segoe UI"/>
      <w:sz w:val="16"/>
      <w:szCs w:val="16"/>
    </w:rPr>
  </w:style>
  <w:style w:type="table" w:styleId="Eleganttabell">
    <w:name w:val="Table Elegant"/>
    <w:basedOn w:val="Normaltabell"/>
    <w:uiPriority w:val="99"/>
    <w:semiHidden/>
    <w:unhideWhenUsed/>
    <w:rsid w:val="00573DFD"/>
    <w:tblPr>
      <w:tblBorders>
        <w:top w:val="double" w:sz="6" w:space="0" w:color="000000"/>
        <w:left w:val="double" w:sz="6" w:space="0" w:color="000000"/>
        <w:bottom w:val="double" w:sz="6" w:space="0" w:color="000000"/>
        <w:right w:val="doub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ap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Enkeltabell1">
    <w:name w:val="Table Simple 1"/>
    <w:basedOn w:val="Normaltabell"/>
    <w:uiPriority w:val="99"/>
    <w:semiHidden/>
    <w:unhideWhenUsed/>
    <w:rsid w:val="00573DFD"/>
    <w:tblPr>
      <w:tblBorders>
        <w:top w:val="single" w:sz="12" w:space="0" w:color="008000"/>
        <w:bottom w:val="single" w:sz="12" w:space="0" w:color="008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8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008000"/>
          <w:tl2br w:val="none" w:sz="0" w:space="0" w:color="auto"/>
          <w:tr2bl w:val="none" w:sz="0" w:space="0" w:color="auto"/>
        </w:tcBorders>
      </w:tcPr>
    </w:tblStylePr>
  </w:style>
  <w:style w:type="table" w:styleId="Enkeltabell2">
    <w:name w:val="Table Simple 2"/>
    <w:basedOn w:val="Normaltabell"/>
    <w:uiPriority w:val="99"/>
    <w:semiHidden/>
    <w:unhideWhenUsed/>
    <w:rsid w:val="00573DFD"/>
    <w:tblPr/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lef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</w:rPr>
      <w:tblPr/>
      <w:tcPr>
        <w:tcBorders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op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Enkeltabell3">
    <w:name w:val="Table Simple 3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paragraph" w:styleId="E-postsignatur">
    <w:name w:val="E-mail Signature"/>
    <w:basedOn w:val="Normal"/>
    <w:link w:val="E-postsignaturChar"/>
    <w:uiPriority w:val="99"/>
    <w:semiHidden/>
    <w:unhideWhenUsed/>
    <w:rsid w:val="00573DFD"/>
    <w:pPr>
      <w:spacing w:after="0" w:line="240" w:lineRule="auto"/>
    </w:pPr>
  </w:style>
  <w:style w:type="character" w:customStyle="1" w:styleId="E-postsignaturChar">
    <w:name w:val="E-postsignatur Char"/>
    <w:basedOn w:val="Standardstycketeckensnitt"/>
    <w:link w:val="E-postsignatur"/>
    <w:uiPriority w:val="99"/>
    <w:semiHidden/>
    <w:rsid w:val="00573DFD"/>
  </w:style>
  <w:style w:type="paragraph" w:styleId="Figurfrteckning">
    <w:name w:val="table of figures"/>
    <w:basedOn w:val="Normal"/>
    <w:next w:val="Normal"/>
    <w:uiPriority w:val="99"/>
    <w:semiHidden/>
    <w:unhideWhenUsed/>
    <w:rsid w:val="00573DFD"/>
    <w:pPr>
      <w:spacing w:after="0"/>
    </w:pPr>
  </w:style>
  <w:style w:type="table" w:styleId="Frgadlista">
    <w:name w:val="Colorful List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E6E6E6" w:themeFill="tex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B6B2A9" w:themeFill="accent2" w:themeFillShade="CC"/>
      </w:tcPr>
    </w:tblStylePr>
    <w:tblStylePr w:type="lastRow">
      <w:rPr>
        <w:b/>
        <w:bCs/>
        <w:color w:val="B6B2A9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Frgadlista-dekorfrg1">
    <w:name w:val="Colorful List Accent 1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E1E9F5" w:themeFill="accen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B6B2A9" w:themeFill="accent2" w:themeFillShade="CC"/>
      </w:tcPr>
    </w:tblStylePr>
    <w:tblStylePr w:type="lastRow">
      <w:rPr>
        <w:b/>
        <w:bCs/>
        <w:color w:val="B6B2A9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Frgadlista-dekorfrg2">
    <w:name w:val="Colorful List Accent 2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BFBFB" w:themeFill="accent2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B6B2A9" w:themeFill="accent2" w:themeFillShade="CC"/>
      </w:tcPr>
    </w:tblStylePr>
    <w:tblStylePr w:type="lastRow">
      <w:rPr>
        <w:b/>
        <w:bCs/>
        <w:color w:val="B6B2A9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Frgadlista-dekorfrg3">
    <w:name w:val="Colorful List Accent 3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EBF1F6" w:themeFill="accent3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7192AE" w:themeFill="accent4" w:themeFillShade="CC"/>
      </w:tcPr>
    </w:tblStylePr>
    <w:tblStylePr w:type="lastRow">
      <w:rPr>
        <w:b/>
        <w:bCs/>
        <w:color w:val="7192AE" w:themeColor="accent4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Frgadlista-dekorfrg4">
    <w:name w:val="Colorful List Accent 4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5F7F9" w:themeFill="accent4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385A7A" w:themeFill="accent3" w:themeFillShade="CC"/>
      </w:tcPr>
    </w:tblStylePr>
    <w:tblStylePr w:type="lastRow">
      <w:rPr>
        <w:b/>
        <w:bCs/>
        <w:color w:val="385A7A" w:themeColor="accent3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Frgadlista-dekorfrg5">
    <w:name w:val="Colorful List Accent 5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1F0EE" w:themeFill="accent5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A4B8CD" w:themeFill="accent6" w:themeFillShade="CC"/>
      </w:tcPr>
    </w:tblStylePr>
    <w:tblStylePr w:type="lastRow">
      <w:rPr>
        <w:b/>
        <w:bCs/>
        <w:color w:val="A4B8CD" w:themeColor="accent6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Frgadlista-dekorfrg6">
    <w:name w:val="Colorful List Accent 6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BFCFD" w:themeFill="accent6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5A554C" w:themeFill="accent5" w:themeFillShade="CC"/>
      </w:tcPr>
    </w:tblStylePr>
    <w:tblStylePr w:type="lastRow">
      <w:rPr>
        <w:b/>
        <w:bCs/>
        <w:color w:val="5A554C" w:themeColor="accent5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Frgadskuggning">
    <w:name w:val="Colorful Shading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DFDDD9" w:themeColor="accent2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6E6E6" w:themeFill="tex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000000" w:themeFill="tex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000000" w:themeColor="text1" w:themeShade="99"/>
          <w:insideV w:val="nil"/>
        </w:tcBorders>
        <w:shd w:val="clear" w:color="auto" w:fill="000000" w:themeFill="tex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808080" w:themeFill="tex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1">
    <w:name w:val="Colorful Shading Accent 1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DFDDD9" w:themeColor="accent2"/>
        <w:left w:val="single" w:sz="4" w:space="0" w:color="1A3050" w:themeColor="accent1"/>
        <w:bottom w:val="single" w:sz="4" w:space="0" w:color="1A3050" w:themeColor="accent1"/>
        <w:right w:val="single" w:sz="4" w:space="0" w:color="1A3050" w:themeColor="accen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1E9F5" w:themeFill="accen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0F1C2F" w:themeFill="accen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0F1C2F" w:themeColor="accent1" w:themeShade="99"/>
          <w:insideV w:val="nil"/>
        </w:tcBorders>
        <w:shd w:val="clear" w:color="auto" w:fill="0F1C2F" w:themeFill="accen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F1C2F" w:themeFill="accent1" w:themeFillShade="99"/>
      </w:tcPr>
    </w:tblStylePr>
    <w:tblStylePr w:type="band1Vert">
      <w:tblPr/>
      <w:tcPr>
        <w:shd w:val="clear" w:color="auto" w:fill="85A6D7" w:themeFill="accent1" w:themeFillTint="66"/>
      </w:tcPr>
    </w:tblStylePr>
    <w:tblStylePr w:type="band1Horz">
      <w:tblPr/>
      <w:tcPr>
        <w:shd w:val="clear" w:color="auto" w:fill="6790CD" w:themeFill="accen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2">
    <w:name w:val="Colorful Shading Accent 2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DFDDD9" w:themeColor="accent2"/>
        <w:left w:val="single" w:sz="4" w:space="0" w:color="DFDDD9" w:themeColor="accent2"/>
        <w:bottom w:val="single" w:sz="4" w:space="0" w:color="DFDDD9" w:themeColor="accent2"/>
        <w:right w:val="single" w:sz="4" w:space="0" w:color="DFDDD9" w:themeColor="accent2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BFBFB" w:themeFill="accent2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8E8779" w:themeFill="accent2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8E8779" w:themeColor="accent2" w:themeShade="99"/>
          <w:insideV w:val="nil"/>
        </w:tcBorders>
        <w:shd w:val="clear" w:color="auto" w:fill="8E8779" w:themeFill="accent2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8E8779" w:themeFill="accent2" w:themeFillShade="99"/>
      </w:tcPr>
    </w:tblStylePr>
    <w:tblStylePr w:type="band1Vert">
      <w:tblPr/>
      <w:tcPr>
        <w:shd w:val="clear" w:color="auto" w:fill="F2F1EF" w:themeFill="accent2" w:themeFillTint="66"/>
      </w:tcPr>
    </w:tblStylePr>
    <w:tblStylePr w:type="band1Horz">
      <w:tblPr/>
      <w:tcPr>
        <w:shd w:val="clear" w:color="auto" w:fill="EFEEEC" w:themeFill="accent2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3">
    <w:name w:val="Colorful Shading Accent 3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A0B6C9" w:themeColor="accent4"/>
        <w:left w:val="single" w:sz="4" w:space="0" w:color="467199" w:themeColor="accent3"/>
        <w:bottom w:val="single" w:sz="4" w:space="0" w:color="467199" w:themeColor="accent3"/>
        <w:right w:val="single" w:sz="4" w:space="0" w:color="467199" w:themeColor="accent3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BF1F6" w:themeFill="accent3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A0B6C9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2A435B" w:themeFill="accent3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2A435B" w:themeColor="accent3" w:themeShade="99"/>
          <w:insideV w:val="nil"/>
        </w:tcBorders>
        <w:shd w:val="clear" w:color="auto" w:fill="2A435B" w:themeFill="accent3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2A435B" w:themeFill="accent3" w:themeFillShade="99"/>
      </w:tcPr>
    </w:tblStylePr>
    <w:tblStylePr w:type="band1Vert">
      <w:tblPr/>
      <w:tcPr>
        <w:shd w:val="clear" w:color="auto" w:fill="B0C6DB" w:themeFill="accent3" w:themeFillTint="66"/>
      </w:tcPr>
    </w:tblStylePr>
    <w:tblStylePr w:type="band1Horz">
      <w:tblPr/>
      <w:tcPr>
        <w:shd w:val="clear" w:color="auto" w:fill="9CB8D2" w:themeFill="accent3" w:themeFillTint="7F"/>
      </w:tcPr>
    </w:tblStylePr>
  </w:style>
  <w:style w:type="table" w:styleId="Frgadskuggning-dekorfrg4">
    <w:name w:val="Colorful Shading Accent 4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467199" w:themeColor="accent3"/>
        <w:left w:val="single" w:sz="4" w:space="0" w:color="A0B6C9" w:themeColor="accent4"/>
        <w:bottom w:val="single" w:sz="4" w:space="0" w:color="A0B6C9" w:themeColor="accent4"/>
        <w:right w:val="single" w:sz="4" w:space="0" w:color="A0B6C9" w:themeColor="accent4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5F7F9" w:themeFill="accent4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467199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4E6E89" w:themeFill="accent4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4E6E89" w:themeColor="accent4" w:themeShade="99"/>
          <w:insideV w:val="nil"/>
        </w:tcBorders>
        <w:shd w:val="clear" w:color="auto" w:fill="4E6E89" w:themeFill="accent4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E6E89" w:themeFill="accent4" w:themeFillShade="99"/>
      </w:tcPr>
    </w:tblStylePr>
    <w:tblStylePr w:type="band1Vert">
      <w:tblPr/>
      <w:tcPr>
        <w:shd w:val="clear" w:color="auto" w:fill="D8E1E9" w:themeFill="accent4" w:themeFillTint="66"/>
      </w:tcPr>
    </w:tblStylePr>
    <w:tblStylePr w:type="band1Horz">
      <w:tblPr/>
      <w:tcPr>
        <w:shd w:val="clear" w:color="auto" w:fill="CFDAE4" w:themeFill="accent4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5">
    <w:name w:val="Colorful Shading Accent 5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E0E7EE" w:themeColor="accent6"/>
        <w:left w:val="single" w:sz="4" w:space="0" w:color="716B5F" w:themeColor="accent5"/>
        <w:bottom w:val="single" w:sz="4" w:space="0" w:color="716B5F" w:themeColor="accent5"/>
        <w:right w:val="single" w:sz="4" w:space="0" w:color="716B5F" w:themeColor="accent5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1F0EE" w:themeFill="accent5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E0E7EE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434039" w:themeFill="accent5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434039" w:themeColor="accent5" w:themeShade="99"/>
          <w:insideV w:val="nil"/>
        </w:tcBorders>
        <w:shd w:val="clear" w:color="auto" w:fill="434039" w:themeFill="accent5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34039" w:themeFill="accent5" w:themeFillShade="99"/>
      </w:tcPr>
    </w:tblStylePr>
    <w:tblStylePr w:type="band1Vert">
      <w:tblPr/>
      <w:tcPr>
        <w:shd w:val="clear" w:color="auto" w:fill="C7C4BD" w:themeFill="accent5" w:themeFillTint="66"/>
      </w:tcPr>
    </w:tblStylePr>
    <w:tblStylePr w:type="band1Horz">
      <w:tblPr/>
      <w:tcPr>
        <w:shd w:val="clear" w:color="auto" w:fill="BAB5AD" w:themeFill="accent5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6">
    <w:name w:val="Colorful Shading Accent 6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716B5F" w:themeColor="accent5"/>
        <w:left w:val="single" w:sz="4" w:space="0" w:color="E0E7EE" w:themeColor="accent6"/>
        <w:bottom w:val="single" w:sz="4" w:space="0" w:color="E0E7EE" w:themeColor="accent6"/>
        <w:right w:val="single" w:sz="4" w:space="0" w:color="E0E7EE" w:themeColor="accent6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BFCFD" w:themeFill="accent6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716B5F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688AAC" w:themeFill="accent6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688AAC" w:themeColor="accent6" w:themeShade="99"/>
          <w:insideV w:val="nil"/>
        </w:tcBorders>
        <w:shd w:val="clear" w:color="auto" w:fill="688AAC" w:themeFill="accent6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688AAC" w:themeFill="accent6" w:themeFillShade="99"/>
      </w:tcPr>
    </w:tblStylePr>
    <w:tblStylePr w:type="band1Vert">
      <w:tblPr/>
      <w:tcPr>
        <w:shd w:val="clear" w:color="auto" w:fill="F2F5F8" w:themeFill="accent6" w:themeFillTint="66"/>
      </w:tcPr>
    </w:tblStylePr>
    <w:tblStylePr w:type="band1Horz">
      <w:tblPr/>
      <w:tcPr>
        <w:shd w:val="clear" w:color="auto" w:fill="EFF2F6" w:themeFill="accent6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tabell1">
    <w:name w:val="Table Colorful 1"/>
    <w:basedOn w:val="Normaltabell"/>
    <w:uiPriority w:val="99"/>
    <w:semiHidden/>
    <w:unhideWhenUsed/>
    <w:rsid w:val="00573DFD"/>
    <w:rPr>
      <w:color w:val="FFFFFF"/>
    </w:rPr>
    <w:tblPr>
      <w:tblBorders>
        <w:top w:val="single" w:sz="12" w:space="0" w:color="008080"/>
        <w:left w:val="single" w:sz="12" w:space="0" w:color="008080"/>
        <w:bottom w:val="single" w:sz="12" w:space="0" w:color="008080"/>
        <w:right w:val="single" w:sz="12" w:space="0" w:color="008080"/>
        <w:insideH w:val="single" w:sz="6" w:space="0" w:color="00FFFF"/>
      </w:tblBorders>
    </w:tblPr>
    <w:tcPr>
      <w:shd w:val="solid" w:color="008080" w:fill="FFFFFF"/>
    </w:tcPr>
    <w:tblStylePr w:type="firstRow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Frgadtabell2">
    <w:name w:val="Table Colorful 2"/>
    <w:basedOn w:val="Normaltabell"/>
    <w:uiPriority w:val="99"/>
    <w:semiHidden/>
    <w:unhideWhenUsed/>
    <w:rsid w:val="00573DFD"/>
    <w:tblPr>
      <w:tblBorders>
        <w:bottom w:val="single" w:sz="12" w:space="0" w:color="000000"/>
      </w:tblBorders>
    </w:tblPr>
    <w:tcPr>
      <w:shd w:val="pct20" w:color="FFFF0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Frgadtabell3">
    <w:name w:val="Table Colorful 3"/>
    <w:basedOn w:val="Normaltabell"/>
    <w:uiPriority w:val="99"/>
    <w:semiHidden/>
    <w:unhideWhenUsed/>
    <w:rsid w:val="00573DFD"/>
    <w:tblPr>
      <w:tblBorders>
        <w:top w:val="single" w:sz="18" w:space="0" w:color="000000"/>
        <w:left w:val="single" w:sz="18" w:space="0" w:color="000000"/>
        <w:bottom w:val="single" w:sz="18" w:space="0" w:color="000000"/>
        <w:right w:val="single" w:sz="18" w:space="0" w:color="000000"/>
        <w:insideH w:val="single" w:sz="6" w:space="0" w:color="C0C0C0"/>
      </w:tblBorders>
    </w:tblPr>
    <w:tcPr>
      <w:shd w:val="pct25" w:color="008080" w:fill="FFFFFF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firstCol">
      <w:tblPr/>
      <w:tcPr>
        <w:tcBorders>
          <w:left w:val="single" w:sz="36" w:space="0" w:color="000000"/>
          <w:right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nwCell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Frgatrutnt">
    <w:name w:val="Colorful Grid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</w:rPr>
      <w:tblPr/>
      <w:tcPr>
        <w:shd w:val="clear" w:color="auto" w:fill="999999" w:themeFill="tex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999999" w:themeFill="text1" w:themeFillTint="66"/>
      </w:tcPr>
    </w:tblStylePr>
    <w:tblStylePr w:type="fir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la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Frgatrutnt-dekorfrg1">
    <w:name w:val="Colorful Grid Accent 1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C1D2EB" w:themeFill="accent1" w:themeFillTint="33"/>
    </w:tcPr>
    <w:tblStylePr w:type="firstRow">
      <w:rPr>
        <w:b/>
        <w:bCs/>
      </w:rPr>
      <w:tblPr/>
      <w:tcPr>
        <w:shd w:val="clear" w:color="auto" w:fill="85A6D7" w:themeFill="accen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85A6D7" w:themeFill="accent1" w:themeFillTint="66"/>
      </w:tcPr>
    </w:tblStylePr>
    <w:tblStylePr w:type="firstCol">
      <w:rPr>
        <w:color w:val="FFFFFF" w:themeColor="background1"/>
      </w:rPr>
      <w:tblPr/>
      <w:tcPr>
        <w:shd w:val="clear" w:color="auto" w:fill="13233B" w:themeFill="accent1" w:themeFillShade="BF"/>
      </w:tcPr>
    </w:tblStylePr>
    <w:tblStylePr w:type="lastCol">
      <w:rPr>
        <w:color w:val="FFFFFF" w:themeColor="background1"/>
      </w:rPr>
      <w:tblPr/>
      <w:tcPr>
        <w:shd w:val="clear" w:color="auto" w:fill="13233B" w:themeFill="accent1" w:themeFillShade="BF"/>
      </w:tcPr>
    </w:tblStylePr>
    <w:tblStylePr w:type="band1Vert">
      <w:tblPr/>
      <w:tcPr>
        <w:shd w:val="clear" w:color="auto" w:fill="6790CD" w:themeFill="accent1" w:themeFillTint="7F"/>
      </w:tcPr>
    </w:tblStylePr>
    <w:tblStylePr w:type="band1Horz">
      <w:tblPr/>
      <w:tcPr>
        <w:shd w:val="clear" w:color="auto" w:fill="6790CD" w:themeFill="accent1" w:themeFillTint="7F"/>
      </w:tcPr>
    </w:tblStylePr>
  </w:style>
  <w:style w:type="table" w:styleId="Frgatrutnt-dekorfrg2">
    <w:name w:val="Colorful Grid Accent 2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8F8F7" w:themeFill="accent2" w:themeFillTint="33"/>
    </w:tcPr>
    <w:tblStylePr w:type="firstRow">
      <w:rPr>
        <w:b/>
        <w:bCs/>
      </w:rPr>
      <w:tblPr/>
      <w:tcPr>
        <w:shd w:val="clear" w:color="auto" w:fill="F2F1EF" w:themeFill="accent2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2F1EF" w:themeFill="accent2" w:themeFillTint="66"/>
      </w:tcPr>
    </w:tblStylePr>
    <w:tblStylePr w:type="firstCol">
      <w:rPr>
        <w:color w:val="FFFFFF" w:themeColor="background1"/>
      </w:rPr>
      <w:tblPr/>
      <w:tcPr>
        <w:shd w:val="clear" w:color="auto" w:fill="ACA79C" w:themeFill="accent2" w:themeFillShade="BF"/>
      </w:tcPr>
    </w:tblStylePr>
    <w:tblStylePr w:type="lastCol">
      <w:rPr>
        <w:color w:val="FFFFFF" w:themeColor="background1"/>
      </w:rPr>
      <w:tblPr/>
      <w:tcPr>
        <w:shd w:val="clear" w:color="auto" w:fill="ACA79C" w:themeFill="accent2" w:themeFillShade="BF"/>
      </w:tcPr>
    </w:tblStylePr>
    <w:tblStylePr w:type="band1Vert">
      <w:tblPr/>
      <w:tcPr>
        <w:shd w:val="clear" w:color="auto" w:fill="EFEEEC" w:themeFill="accent2" w:themeFillTint="7F"/>
      </w:tcPr>
    </w:tblStylePr>
    <w:tblStylePr w:type="band1Horz">
      <w:tblPr/>
      <w:tcPr>
        <w:shd w:val="clear" w:color="auto" w:fill="EFEEEC" w:themeFill="accent2" w:themeFillTint="7F"/>
      </w:tcPr>
    </w:tblStylePr>
  </w:style>
  <w:style w:type="table" w:styleId="Frgatrutnt-dekorfrg3">
    <w:name w:val="Colorful Grid Accent 3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D7E2ED" w:themeFill="accent3" w:themeFillTint="33"/>
    </w:tcPr>
    <w:tblStylePr w:type="firstRow">
      <w:rPr>
        <w:b/>
        <w:bCs/>
      </w:rPr>
      <w:tblPr/>
      <w:tcPr>
        <w:shd w:val="clear" w:color="auto" w:fill="B0C6DB" w:themeFill="accent3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B0C6DB" w:themeFill="accent3" w:themeFillTint="66"/>
      </w:tcPr>
    </w:tblStylePr>
    <w:tblStylePr w:type="firstCol">
      <w:rPr>
        <w:color w:val="FFFFFF" w:themeColor="background1"/>
      </w:rPr>
      <w:tblPr/>
      <w:tcPr>
        <w:shd w:val="clear" w:color="auto" w:fill="345472" w:themeFill="accent3" w:themeFillShade="BF"/>
      </w:tcPr>
    </w:tblStylePr>
    <w:tblStylePr w:type="lastCol">
      <w:rPr>
        <w:color w:val="FFFFFF" w:themeColor="background1"/>
      </w:rPr>
      <w:tblPr/>
      <w:tcPr>
        <w:shd w:val="clear" w:color="auto" w:fill="345472" w:themeFill="accent3" w:themeFillShade="BF"/>
      </w:tcPr>
    </w:tblStylePr>
    <w:tblStylePr w:type="band1Vert">
      <w:tblPr/>
      <w:tcPr>
        <w:shd w:val="clear" w:color="auto" w:fill="9CB8D2" w:themeFill="accent3" w:themeFillTint="7F"/>
      </w:tcPr>
    </w:tblStylePr>
    <w:tblStylePr w:type="band1Horz">
      <w:tblPr/>
      <w:tcPr>
        <w:shd w:val="clear" w:color="auto" w:fill="9CB8D2" w:themeFill="accent3" w:themeFillTint="7F"/>
      </w:tcPr>
    </w:tblStylePr>
  </w:style>
  <w:style w:type="table" w:styleId="Frgatrutnt-dekorfrg4">
    <w:name w:val="Colorful Grid Accent 4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BF0F4" w:themeFill="accent4" w:themeFillTint="33"/>
    </w:tcPr>
    <w:tblStylePr w:type="firstRow">
      <w:rPr>
        <w:b/>
        <w:bCs/>
      </w:rPr>
      <w:tblPr/>
      <w:tcPr>
        <w:shd w:val="clear" w:color="auto" w:fill="D8E1E9" w:themeFill="accent4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D8E1E9" w:themeFill="accent4" w:themeFillTint="66"/>
      </w:tcPr>
    </w:tblStylePr>
    <w:tblStylePr w:type="firstCol">
      <w:rPr>
        <w:color w:val="FFFFFF" w:themeColor="background1"/>
      </w:rPr>
      <w:tblPr/>
      <w:tcPr>
        <w:shd w:val="clear" w:color="auto" w:fill="6689A8" w:themeFill="accent4" w:themeFillShade="BF"/>
      </w:tcPr>
    </w:tblStylePr>
    <w:tblStylePr w:type="lastCol">
      <w:rPr>
        <w:color w:val="FFFFFF" w:themeColor="background1"/>
      </w:rPr>
      <w:tblPr/>
      <w:tcPr>
        <w:shd w:val="clear" w:color="auto" w:fill="6689A8" w:themeFill="accent4" w:themeFillShade="BF"/>
      </w:tcPr>
    </w:tblStylePr>
    <w:tblStylePr w:type="band1Vert">
      <w:tblPr/>
      <w:tcPr>
        <w:shd w:val="clear" w:color="auto" w:fill="CFDAE4" w:themeFill="accent4" w:themeFillTint="7F"/>
      </w:tcPr>
    </w:tblStylePr>
    <w:tblStylePr w:type="band1Horz">
      <w:tblPr/>
      <w:tcPr>
        <w:shd w:val="clear" w:color="auto" w:fill="CFDAE4" w:themeFill="accent4" w:themeFillTint="7F"/>
      </w:tcPr>
    </w:tblStylePr>
  </w:style>
  <w:style w:type="table" w:styleId="Frgatrutnt-dekorfrg5">
    <w:name w:val="Colorful Grid Accent 5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3E1DE" w:themeFill="accent5" w:themeFillTint="33"/>
    </w:tcPr>
    <w:tblStylePr w:type="firstRow">
      <w:rPr>
        <w:b/>
        <w:bCs/>
      </w:rPr>
      <w:tblPr/>
      <w:tcPr>
        <w:shd w:val="clear" w:color="auto" w:fill="C7C4BD" w:themeFill="accent5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C7C4BD" w:themeFill="accent5" w:themeFillTint="66"/>
      </w:tcPr>
    </w:tblStylePr>
    <w:tblStylePr w:type="firstCol">
      <w:rPr>
        <w:color w:val="FFFFFF" w:themeColor="background1"/>
      </w:rPr>
      <w:tblPr/>
      <w:tcPr>
        <w:shd w:val="clear" w:color="auto" w:fill="545047" w:themeFill="accent5" w:themeFillShade="BF"/>
      </w:tcPr>
    </w:tblStylePr>
    <w:tblStylePr w:type="lastCol">
      <w:rPr>
        <w:color w:val="FFFFFF" w:themeColor="background1"/>
      </w:rPr>
      <w:tblPr/>
      <w:tcPr>
        <w:shd w:val="clear" w:color="auto" w:fill="545047" w:themeFill="accent5" w:themeFillShade="BF"/>
      </w:tcPr>
    </w:tblStylePr>
    <w:tblStylePr w:type="band1Vert">
      <w:tblPr/>
      <w:tcPr>
        <w:shd w:val="clear" w:color="auto" w:fill="BAB5AD" w:themeFill="accent5" w:themeFillTint="7F"/>
      </w:tcPr>
    </w:tblStylePr>
    <w:tblStylePr w:type="band1Horz">
      <w:tblPr/>
      <w:tcPr>
        <w:shd w:val="clear" w:color="auto" w:fill="BAB5AD" w:themeFill="accent5" w:themeFillTint="7F"/>
      </w:tcPr>
    </w:tblStylePr>
  </w:style>
  <w:style w:type="table" w:styleId="Frgatrutnt-dekorfrg6">
    <w:name w:val="Colorful Grid Accent 6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8FAFB" w:themeFill="accent6" w:themeFillTint="33"/>
    </w:tcPr>
    <w:tblStylePr w:type="firstRow">
      <w:rPr>
        <w:b/>
        <w:bCs/>
      </w:rPr>
      <w:tblPr/>
      <w:tcPr>
        <w:shd w:val="clear" w:color="auto" w:fill="F2F5F8" w:themeFill="accent6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2F5F8" w:themeFill="accent6" w:themeFillTint="66"/>
      </w:tcPr>
    </w:tblStylePr>
    <w:tblStylePr w:type="firstCol">
      <w:rPr>
        <w:color w:val="FFFFFF" w:themeColor="background1"/>
      </w:rPr>
      <w:tblPr/>
      <w:tcPr>
        <w:shd w:val="clear" w:color="auto" w:fill="95ACC5" w:themeFill="accent6" w:themeFillShade="BF"/>
      </w:tcPr>
    </w:tblStylePr>
    <w:tblStylePr w:type="lastCol">
      <w:rPr>
        <w:color w:val="FFFFFF" w:themeColor="background1"/>
      </w:rPr>
      <w:tblPr/>
      <w:tcPr>
        <w:shd w:val="clear" w:color="auto" w:fill="95ACC5" w:themeFill="accent6" w:themeFillShade="BF"/>
      </w:tcPr>
    </w:tblStylePr>
    <w:tblStylePr w:type="band1Vert">
      <w:tblPr/>
      <w:tcPr>
        <w:shd w:val="clear" w:color="auto" w:fill="EFF2F6" w:themeFill="accent6" w:themeFillTint="7F"/>
      </w:tcPr>
    </w:tblStylePr>
    <w:tblStylePr w:type="band1Horz">
      <w:tblPr/>
      <w:tcPr>
        <w:shd w:val="clear" w:color="auto" w:fill="EFF2F6" w:themeFill="accent6" w:themeFillTint="7F"/>
      </w:tcPr>
    </w:tblStylePr>
  </w:style>
  <w:style w:type="character" w:styleId="Hashtagg">
    <w:name w:val="Hashtag"/>
    <w:basedOn w:val="Standardstycketeckensnitt"/>
    <w:uiPriority w:val="99"/>
    <w:semiHidden/>
    <w:unhideWhenUsed/>
    <w:rsid w:val="00573DFD"/>
    <w:rPr>
      <w:noProof w:val="0"/>
      <w:color w:val="2B579A"/>
      <w:shd w:val="clear" w:color="auto" w:fill="E6E6E6"/>
    </w:rPr>
  </w:style>
  <w:style w:type="paragraph" w:styleId="HTML-adress">
    <w:name w:val="HTML Address"/>
    <w:basedOn w:val="Normal"/>
    <w:link w:val="HTML-adressChar"/>
    <w:uiPriority w:val="99"/>
    <w:semiHidden/>
    <w:unhideWhenUsed/>
    <w:rsid w:val="00573DFD"/>
    <w:pPr>
      <w:spacing w:after="0" w:line="240" w:lineRule="auto"/>
    </w:pPr>
    <w:rPr>
      <w:i/>
      <w:iCs/>
    </w:rPr>
  </w:style>
  <w:style w:type="character" w:customStyle="1" w:styleId="HTML-adressChar">
    <w:name w:val="HTML - adress Char"/>
    <w:basedOn w:val="Standardstycketeckensnitt"/>
    <w:link w:val="HTML-adress"/>
    <w:uiPriority w:val="99"/>
    <w:semiHidden/>
    <w:rsid w:val="00573DFD"/>
    <w:rPr>
      <w:i/>
      <w:iCs/>
    </w:rPr>
  </w:style>
  <w:style w:type="character" w:styleId="HTML-akronym">
    <w:name w:val="HTML Acronym"/>
    <w:basedOn w:val="Standardstycketeckensnitt"/>
    <w:uiPriority w:val="99"/>
    <w:semiHidden/>
    <w:unhideWhenUsed/>
    <w:rsid w:val="00573DFD"/>
    <w:rPr>
      <w:noProof w:val="0"/>
    </w:rPr>
  </w:style>
  <w:style w:type="character" w:styleId="HTML-citat">
    <w:name w:val="HTML Cite"/>
    <w:basedOn w:val="Standardstycketeckensnitt"/>
    <w:uiPriority w:val="99"/>
    <w:semiHidden/>
    <w:unhideWhenUsed/>
    <w:rsid w:val="00573DFD"/>
    <w:rPr>
      <w:i/>
      <w:iCs/>
      <w:noProof w:val="0"/>
    </w:rPr>
  </w:style>
  <w:style w:type="character" w:styleId="HTML-definition">
    <w:name w:val="HTML Definition"/>
    <w:basedOn w:val="Standardstycketeckensnitt"/>
    <w:uiPriority w:val="99"/>
    <w:semiHidden/>
    <w:unhideWhenUsed/>
    <w:rsid w:val="00573DFD"/>
    <w:rPr>
      <w:i/>
      <w:iCs/>
      <w:noProof w:val="0"/>
    </w:rPr>
  </w:style>
  <w:style w:type="character" w:styleId="HTML-exempel">
    <w:name w:val="HTML Sample"/>
    <w:basedOn w:val="Standardstycketeckensnitt"/>
    <w:uiPriority w:val="99"/>
    <w:semiHidden/>
    <w:unhideWhenUsed/>
    <w:rsid w:val="00573DFD"/>
    <w:rPr>
      <w:rFonts w:ascii="Consolas" w:hAnsi="Consolas"/>
      <w:noProof w:val="0"/>
      <w:sz w:val="24"/>
      <w:szCs w:val="24"/>
    </w:rPr>
  </w:style>
  <w:style w:type="paragraph" w:styleId="HTML-frformaterad">
    <w:name w:val="HTML Preformatted"/>
    <w:basedOn w:val="Normal"/>
    <w:link w:val="HTML-frformateradChar"/>
    <w:uiPriority w:val="99"/>
    <w:semiHidden/>
    <w:unhideWhenUsed/>
    <w:rsid w:val="00573DFD"/>
    <w:pPr>
      <w:spacing w:after="0" w:line="240" w:lineRule="auto"/>
    </w:pPr>
    <w:rPr>
      <w:rFonts w:ascii="Consolas" w:hAnsi="Consolas"/>
      <w:sz w:val="20"/>
      <w:szCs w:val="20"/>
    </w:rPr>
  </w:style>
  <w:style w:type="character" w:customStyle="1" w:styleId="HTML-frformateradChar">
    <w:name w:val="HTML - förformaterad Char"/>
    <w:basedOn w:val="Standardstycketeckensnitt"/>
    <w:link w:val="HTML-frformaterad"/>
    <w:uiPriority w:val="99"/>
    <w:semiHidden/>
    <w:rsid w:val="00573DFD"/>
    <w:rPr>
      <w:rFonts w:ascii="Consolas" w:hAnsi="Consolas"/>
      <w:sz w:val="20"/>
      <w:szCs w:val="20"/>
    </w:rPr>
  </w:style>
  <w:style w:type="character" w:styleId="HTML-kod">
    <w:name w:val="HTML Code"/>
    <w:basedOn w:val="Standardstycketeckensnitt"/>
    <w:uiPriority w:val="99"/>
    <w:semiHidden/>
    <w:unhideWhenUsed/>
    <w:rsid w:val="00573DFD"/>
    <w:rPr>
      <w:rFonts w:ascii="Consolas" w:hAnsi="Consolas"/>
      <w:noProof w:val="0"/>
      <w:sz w:val="20"/>
      <w:szCs w:val="20"/>
    </w:rPr>
  </w:style>
  <w:style w:type="character" w:styleId="HTML-skrivmaskin">
    <w:name w:val="HTML Typewriter"/>
    <w:basedOn w:val="Standardstycketeckensnitt"/>
    <w:uiPriority w:val="99"/>
    <w:semiHidden/>
    <w:unhideWhenUsed/>
    <w:rsid w:val="00573DFD"/>
    <w:rPr>
      <w:rFonts w:ascii="Consolas" w:hAnsi="Consolas"/>
      <w:noProof w:val="0"/>
      <w:sz w:val="20"/>
      <w:szCs w:val="20"/>
    </w:rPr>
  </w:style>
  <w:style w:type="character" w:styleId="HTML-tangentbord">
    <w:name w:val="HTML Keyboard"/>
    <w:basedOn w:val="Standardstycketeckensnitt"/>
    <w:uiPriority w:val="99"/>
    <w:semiHidden/>
    <w:unhideWhenUsed/>
    <w:rsid w:val="00573DFD"/>
    <w:rPr>
      <w:rFonts w:ascii="Consolas" w:hAnsi="Consolas"/>
      <w:noProof w:val="0"/>
      <w:sz w:val="20"/>
      <w:szCs w:val="20"/>
    </w:rPr>
  </w:style>
  <w:style w:type="character" w:styleId="HTML-variabel">
    <w:name w:val="HTML Variable"/>
    <w:basedOn w:val="Standardstycketeckensnitt"/>
    <w:uiPriority w:val="99"/>
    <w:semiHidden/>
    <w:unhideWhenUsed/>
    <w:rsid w:val="00573DFD"/>
    <w:rPr>
      <w:i/>
      <w:iCs/>
      <w:noProof w:val="0"/>
    </w:rPr>
  </w:style>
  <w:style w:type="paragraph" w:styleId="Index1">
    <w:name w:val="index 1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250" w:hanging="250"/>
    </w:pPr>
  </w:style>
  <w:style w:type="paragraph" w:styleId="Index2">
    <w:name w:val="index 2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500" w:hanging="250"/>
    </w:pPr>
  </w:style>
  <w:style w:type="paragraph" w:styleId="Index3">
    <w:name w:val="index 3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750" w:hanging="250"/>
    </w:pPr>
  </w:style>
  <w:style w:type="paragraph" w:styleId="Index4">
    <w:name w:val="index 4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1000" w:hanging="250"/>
    </w:pPr>
  </w:style>
  <w:style w:type="paragraph" w:styleId="Index5">
    <w:name w:val="index 5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1250" w:hanging="250"/>
    </w:pPr>
  </w:style>
  <w:style w:type="paragraph" w:styleId="Index6">
    <w:name w:val="index 6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1500" w:hanging="250"/>
    </w:pPr>
  </w:style>
  <w:style w:type="paragraph" w:styleId="Index7">
    <w:name w:val="index 7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1750" w:hanging="250"/>
    </w:pPr>
  </w:style>
  <w:style w:type="paragraph" w:styleId="Index8">
    <w:name w:val="index 8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2000" w:hanging="250"/>
    </w:pPr>
  </w:style>
  <w:style w:type="paragraph" w:styleId="Index9">
    <w:name w:val="index 9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2250" w:hanging="250"/>
    </w:pPr>
  </w:style>
  <w:style w:type="paragraph" w:styleId="Indexrubrik">
    <w:name w:val="index heading"/>
    <w:basedOn w:val="Normal"/>
    <w:next w:val="Index1"/>
    <w:uiPriority w:val="99"/>
    <w:semiHidden/>
    <w:unhideWhenUsed/>
    <w:rsid w:val="00573DFD"/>
    <w:rPr>
      <w:rFonts w:asciiTheme="majorHAnsi" w:eastAsiaTheme="majorEastAsia" w:hAnsiTheme="majorHAnsi" w:cstheme="majorBidi"/>
      <w:b/>
      <w:bCs/>
    </w:rPr>
  </w:style>
  <w:style w:type="paragraph" w:styleId="Indragetstycke">
    <w:name w:val="Block Text"/>
    <w:basedOn w:val="Normal"/>
    <w:uiPriority w:val="99"/>
    <w:semiHidden/>
    <w:unhideWhenUsed/>
    <w:rsid w:val="00573DFD"/>
    <w:pPr>
      <w:pBdr>
        <w:top w:val="single" w:sz="2" w:space="10" w:color="1A3050" w:themeColor="accent1"/>
        <w:left w:val="single" w:sz="2" w:space="10" w:color="1A3050" w:themeColor="accent1"/>
        <w:bottom w:val="single" w:sz="2" w:space="10" w:color="1A3050" w:themeColor="accent1"/>
        <w:right w:val="single" w:sz="2" w:space="10" w:color="1A3050" w:themeColor="accent1"/>
      </w:pBdr>
      <w:ind w:left="1152" w:right="1152"/>
    </w:pPr>
    <w:rPr>
      <w:rFonts w:eastAsiaTheme="minorEastAsia"/>
      <w:i/>
      <w:iCs/>
      <w:color w:val="1A3050" w:themeColor="accent1"/>
    </w:rPr>
  </w:style>
  <w:style w:type="paragraph" w:styleId="Ingetavstnd">
    <w:name w:val="No Spacing"/>
    <w:uiPriority w:val="1"/>
    <w:semiHidden/>
    <w:qFormat/>
    <w:rsid w:val="00573DFD"/>
    <w:pPr>
      <w:spacing w:after="0" w:line="240" w:lineRule="auto"/>
    </w:pPr>
  </w:style>
  <w:style w:type="paragraph" w:styleId="Inledning">
    <w:name w:val="Salutation"/>
    <w:basedOn w:val="Normal"/>
    <w:next w:val="Normal"/>
    <w:link w:val="InledningChar"/>
    <w:uiPriority w:val="99"/>
    <w:semiHidden/>
    <w:unhideWhenUsed/>
    <w:rsid w:val="00573DFD"/>
  </w:style>
  <w:style w:type="character" w:customStyle="1" w:styleId="InledningChar">
    <w:name w:val="Inledning Char"/>
    <w:basedOn w:val="Standardstycketeckensnitt"/>
    <w:link w:val="Inledning"/>
    <w:uiPriority w:val="99"/>
    <w:semiHidden/>
    <w:rsid w:val="00573DFD"/>
  </w:style>
  <w:style w:type="paragraph" w:styleId="Innehll4">
    <w:name w:val="toc 4"/>
    <w:basedOn w:val="Normal"/>
    <w:next w:val="Normal"/>
    <w:autoRedefine/>
    <w:uiPriority w:val="39"/>
    <w:semiHidden/>
    <w:unhideWhenUsed/>
    <w:rsid w:val="00573DFD"/>
    <w:pPr>
      <w:spacing w:after="100"/>
      <w:ind w:left="750"/>
    </w:pPr>
  </w:style>
  <w:style w:type="paragraph" w:styleId="Innehll5">
    <w:name w:val="toc 5"/>
    <w:basedOn w:val="Normal"/>
    <w:next w:val="Normal"/>
    <w:autoRedefine/>
    <w:uiPriority w:val="39"/>
    <w:semiHidden/>
    <w:unhideWhenUsed/>
    <w:rsid w:val="00573DFD"/>
    <w:pPr>
      <w:spacing w:after="100"/>
      <w:ind w:left="1000"/>
    </w:pPr>
  </w:style>
  <w:style w:type="paragraph" w:styleId="Innehll6">
    <w:name w:val="toc 6"/>
    <w:basedOn w:val="Normal"/>
    <w:next w:val="Normal"/>
    <w:autoRedefine/>
    <w:uiPriority w:val="39"/>
    <w:semiHidden/>
    <w:unhideWhenUsed/>
    <w:rsid w:val="00573DFD"/>
    <w:pPr>
      <w:spacing w:after="100"/>
      <w:ind w:left="1250"/>
    </w:pPr>
  </w:style>
  <w:style w:type="paragraph" w:styleId="Innehll7">
    <w:name w:val="toc 7"/>
    <w:basedOn w:val="Normal"/>
    <w:next w:val="Normal"/>
    <w:autoRedefine/>
    <w:uiPriority w:val="39"/>
    <w:semiHidden/>
    <w:unhideWhenUsed/>
    <w:rsid w:val="00573DFD"/>
    <w:pPr>
      <w:spacing w:after="100"/>
      <w:ind w:left="1500"/>
    </w:pPr>
  </w:style>
  <w:style w:type="paragraph" w:styleId="Innehll8">
    <w:name w:val="toc 8"/>
    <w:basedOn w:val="Normal"/>
    <w:next w:val="Normal"/>
    <w:autoRedefine/>
    <w:uiPriority w:val="39"/>
    <w:semiHidden/>
    <w:unhideWhenUsed/>
    <w:rsid w:val="00573DFD"/>
    <w:pPr>
      <w:spacing w:after="100"/>
      <w:ind w:left="1750"/>
    </w:pPr>
  </w:style>
  <w:style w:type="paragraph" w:styleId="Innehll9">
    <w:name w:val="toc 9"/>
    <w:basedOn w:val="Normal"/>
    <w:next w:val="Normal"/>
    <w:autoRedefine/>
    <w:uiPriority w:val="39"/>
    <w:semiHidden/>
    <w:unhideWhenUsed/>
    <w:rsid w:val="00573DFD"/>
    <w:pPr>
      <w:spacing w:after="100"/>
      <w:ind w:left="2000"/>
    </w:pPr>
  </w:style>
  <w:style w:type="paragraph" w:styleId="Kommentarer">
    <w:name w:val="annotation text"/>
    <w:basedOn w:val="Normal"/>
    <w:link w:val="KommentarerChar"/>
    <w:uiPriority w:val="99"/>
    <w:semiHidden/>
    <w:unhideWhenUsed/>
    <w:rsid w:val="00573DFD"/>
    <w:pPr>
      <w:spacing w:line="240" w:lineRule="auto"/>
    </w:pPr>
    <w:rPr>
      <w:sz w:val="20"/>
      <w:szCs w:val="20"/>
    </w:rPr>
  </w:style>
  <w:style w:type="character" w:customStyle="1" w:styleId="KommentarerChar">
    <w:name w:val="Kommentarer Char"/>
    <w:basedOn w:val="Standardstycketeckensnitt"/>
    <w:link w:val="Kommentarer"/>
    <w:uiPriority w:val="99"/>
    <w:semiHidden/>
    <w:rsid w:val="00573DFD"/>
    <w:rPr>
      <w:sz w:val="20"/>
      <w:szCs w:val="20"/>
    </w:rPr>
  </w:style>
  <w:style w:type="character" w:styleId="Kommentarsreferens">
    <w:name w:val="annotation reference"/>
    <w:basedOn w:val="Standardstycketeckensnitt"/>
    <w:uiPriority w:val="99"/>
    <w:semiHidden/>
    <w:unhideWhenUsed/>
    <w:rsid w:val="00573DFD"/>
    <w:rPr>
      <w:noProof w:val="0"/>
      <w:sz w:val="16"/>
      <w:szCs w:val="16"/>
    </w:rPr>
  </w:style>
  <w:style w:type="paragraph" w:styleId="Kommentarsmne">
    <w:name w:val="annotation subject"/>
    <w:basedOn w:val="Kommentarer"/>
    <w:next w:val="Kommentarer"/>
    <w:link w:val="KommentarsmneChar"/>
    <w:uiPriority w:val="99"/>
    <w:semiHidden/>
    <w:unhideWhenUsed/>
    <w:rsid w:val="00573DFD"/>
    <w:rPr>
      <w:b/>
      <w:bCs/>
    </w:rPr>
  </w:style>
  <w:style w:type="character" w:customStyle="1" w:styleId="KommentarsmneChar">
    <w:name w:val="Kommentarsämne Char"/>
    <w:basedOn w:val="KommentarerChar"/>
    <w:link w:val="Kommentarsmne"/>
    <w:uiPriority w:val="99"/>
    <w:semiHidden/>
    <w:rsid w:val="00573DFD"/>
    <w:rPr>
      <w:b/>
      <w:bCs/>
      <w:sz w:val="20"/>
      <w:szCs w:val="20"/>
    </w:rPr>
  </w:style>
  <w:style w:type="paragraph" w:styleId="Lista">
    <w:name w:val="List"/>
    <w:basedOn w:val="Normal"/>
    <w:uiPriority w:val="99"/>
    <w:semiHidden/>
    <w:unhideWhenUsed/>
    <w:rsid w:val="00573DFD"/>
    <w:pPr>
      <w:ind w:left="283" w:hanging="283"/>
      <w:contextualSpacing/>
    </w:pPr>
  </w:style>
  <w:style w:type="paragraph" w:styleId="Lista2">
    <w:name w:val="List 2"/>
    <w:basedOn w:val="Normal"/>
    <w:uiPriority w:val="99"/>
    <w:semiHidden/>
    <w:unhideWhenUsed/>
    <w:rsid w:val="00573DFD"/>
    <w:pPr>
      <w:ind w:left="566" w:hanging="283"/>
      <w:contextualSpacing/>
    </w:pPr>
  </w:style>
  <w:style w:type="paragraph" w:styleId="Lista3">
    <w:name w:val="List 3"/>
    <w:basedOn w:val="Normal"/>
    <w:uiPriority w:val="99"/>
    <w:semiHidden/>
    <w:unhideWhenUsed/>
    <w:rsid w:val="00573DFD"/>
    <w:pPr>
      <w:ind w:left="849" w:hanging="283"/>
      <w:contextualSpacing/>
    </w:pPr>
  </w:style>
  <w:style w:type="paragraph" w:styleId="Lista4">
    <w:name w:val="List 4"/>
    <w:basedOn w:val="Normal"/>
    <w:uiPriority w:val="99"/>
    <w:semiHidden/>
    <w:unhideWhenUsed/>
    <w:rsid w:val="00573DFD"/>
    <w:pPr>
      <w:ind w:left="1132" w:hanging="283"/>
      <w:contextualSpacing/>
    </w:pPr>
  </w:style>
  <w:style w:type="paragraph" w:styleId="Lista5">
    <w:name w:val="List 5"/>
    <w:basedOn w:val="Normal"/>
    <w:uiPriority w:val="99"/>
    <w:semiHidden/>
    <w:unhideWhenUsed/>
    <w:rsid w:val="00573DFD"/>
    <w:pPr>
      <w:ind w:left="1415" w:hanging="283"/>
      <w:contextualSpacing/>
    </w:pPr>
  </w:style>
  <w:style w:type="paragraph" w:styleId="Listafortstt">
    <w:name w:val="List Continue"/>
    <w:basedOn w:val="Normal"/>
    <w:uiPriority w:val="99"/>
    <w:semiHidden/>
    <w:unhideWhenUsed/>
    <w:rsid w:val="00573DFD"/>
    <w:pPr>
      <w:spacing w:after="120"/>
      <w:ind w:left="283"/>
      <w:contextualSpacing/>
    </w:pPr>
  </w:style>
  <w:style w:type="paragraph" w:styleId="Listafortstt2">
    <w:name w:val="List Continue 2"/>
    <w:basedOn w:val="Normal"/>
    <w:uiPriority w:val="99"/>
    <w:semiHidden/>
    <w:unhideWhenUsed/>
    <w:rsid w:val="00573DFD"/>
    <w:pPr>
      <w:spacing w:after="120"/>
      <w:ind w:left="566"/>
      <w:contextualSpacing/>
    </w:pPr>
  </w:style>
  <w:style w:type="paragraph" w:styleId="Listafortstt3">
    <w:name w:val="List Continue 3"/>
    <w:basedOn w:val="Normal"/>
    <w:uiPriority w:val="99"/>
    <w:semiHidden/>
    <w:unhideWhenUsed/>
    <w:rsid w:val="00573DFD"/>
    <w:pPr>
      <w:spacing w:after="120"/>
      <w:ind w:left="849"/>
      <w:contextualSpacing/>
    </w:pPr>
  </w:style>
  <w:style w:type="paragraph" w:styleId="Listafortstt4">
    <w:name w:val="List Continue 4"/>
    <w:basedOn w:val="Normal"/>
    <w:uiPriority w:val="99"/>
    <w:semiHidden/>
    <w:unhideWhenUsed/>
    <w:rsid w:val="00573DFD"/>
    <w:pPr>
      <w:spacing w:after="120"/>
      <w:ind w:left="1132"/>
      <w:contextualSpacing/>
    </w:pPr>
  </w:style>
  <w:style w:type="paragraph" w:styleId="Listafortstt5">
    <w:name w:val="List Continue 5"/>
    <w:basedOn w:val="Normal"/>
    <w:uiPriority w:val="99"/>
    <w:semiHidden/>
    <w:unhideWhenUsed/>
    <w:rsid w:val="00573DFD"/>
    <w:pPr>
      <w:spacing w:after="120"/>
      <w:ind w:left="1415"/>
      <w:contextualSpacing/>
    </w:pPr>
  </w:style>
  <w:style w:type="paragraph" w:styleId="Liststycke">
    <w:name w:val="List Paragraph"/>
    <w:basedOn w:val="Normal"/>
    <w:uiPriority w:val="34"/>
    <w:semiHidden/>
    <w:qFormat/>
    <w:rsid w:val="00573DFD"/>
    <w:pPr>
      <w:ind w:left="720"/>
      <w:contextualSpacing/>
    </w:pPr>
  </w:style>
  <w:style w:type="table" w:styleId="Listtabell1ljus">
    <w:name w:val="List Table 1 Light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1ljusdekorfrg1">
    <w:name w:val="List Table 1 Light Accent 1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4779C3" w:themeColor="accen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1ljusdekorfrg2">
    <w:name w:val="List Table 1 Light Accent 2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EBEAE8" w:themeColor="accent2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1ljusdekorfrg3">
    <w:name w:val="List Table 1 Light Accent 3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88A9C9" w:themeColor="accent3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1ljusdekorfrg4">
    <w:name w:val="List Table 1 Light Accent 4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C5D3DE" w:themeColor="accent4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1ljusdekorfrg5">
    <w:name w:val="List Table 1 Light Accent 5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ACA69C" w:themeColor="accent5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1ljusdekorfrg6">
    <w:name w:val="List Table 1 Light Accent 6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ECF0F4" w:themeColor="accent6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2">
    <w:name w:val="List Table 2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bottom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2dekorfrg1">
    <w:name w:val="List Table 2 Accent 1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bottom w:val="single" w:sz="4" w:space="0" w:color="4779C3" w:themeColor="accent1" w:themeTint="99"/>
        <w:insideH w:val="single" w:sz="4" w:space="0" w:color="4779C3" w:themeColor="accen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2dekorfrg2">
    <w:name w:val="List Table 2 Accent 2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bottom w:val="single" w:sz="4" w:space="0" w:color="EBEAE8" w:themeColor="accent2" w:themeTint="99"/>
        <w:insideH w:val="single" w:sz="4" w:space="0" w:color="EBEAE8" w:themeColor="accent2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2dekorfrg3">
    <w:name w:val="List Table 2 Accent 3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bottom w:val="single" w:sz="4" w:space="0" w:color="88A9C9" w:themeColor="accent3" w:themeTint="99"/>
        <w:insideH w:val="single" w:sz="4" w:space="0" w:color="88A9C9" w:themeColor="accent3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2dekorfrg4">
    <w:name w:val="List Table 2 Accent 4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bottom w:val="single" w:sz="4" w:space="0" w:color="C5D3DE" w:themeColor="accent4" w:themeTint="99"/>
        <w:insideH w:val="single" w:sz="4" w:space="0" w:color="C5D3DE" w:themeColor="accent4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2dekorfrg5">
    <w:name w:val="List Table 2 Accent 5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bottom w:val="single" w:sz="4" w:space="0" w:color="ACA69C" w:themeColor="accent5" w:themeTint="99"/>
        <w:insideH w:val="single" w:sz="4" w:space="0" w:color="ACA69C" w:themeColor="accent5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2dekorfrg6">
    <w:name w:val="List Table 2 Accent 6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bottom w:val="single" w:sz="4" w:space="0" w:color="ECF0F4" w:themeColor="accent6" w:themeTint="99"/>
        <w:insideH w:val="single" w:sz="4" w:space="0" w:color="ECF0F4" w:themeColor="accent6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3">
    <w:name w:val="List Table 3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000000" w:themeColor="text1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000000" w:themeColor="text1"/>
          <w:right w:val="single" w:sz="4" w:space="0" w:color="000000" w:themeColor="text1"/>
        </w:tcBorders>
      </w:tcPr>
    </w:tblStylePr>
    <w:tblStylePr w:type="band1Horz">
      <w:tblPr/>
      <w:tcPr>
        <w:tcBorders>
          <w:top w:val="single" w:sz="4" w:space="0" w:color="000000" w:themeColor="text1"/>
          <w:bottom w:val="single" w:sz="4" w:space="0" w:color="000000" w:themeColor="tex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000000" w:themeColor="text1"/>
          <w:left w:val="nil"/>
        </w:tcBorders>
      </w:tcPr>
    </w:tblStylePr>
    <w:tblStylePr w:type="swCell">
      <w:tblPr/>
      <w:tcPr>
        <w:tcBorders>
          <w:top w:val="double" w:sz="4" w:space="0" w:color="000000" w:themeColor="text1"/>
          <w:right w:val="nil"/>
        </w:tcBorders>
      </w:tcPr>
    </w:tblStylePr>
  </w:style>
  <w:style w:type="table" w:styleId="Listtabell3dekorfrg1">
    <w:name w:val="List Table 3 Accent 1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1A3050" w:themeColor="accent1"/>
        <w:left w:val="single" w:sz="4" w:space="0" w:color="1A3050" w:themeColor="accent1"/>
        <w:bottom w:val="single" w:sz="4" w:space="0" w:color="1A3050" w:themeColor="accent1"/>
        <w:right w:val="single" w:sz="4" w:space="0" w:color="1A3050" w:themeColor="accen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1A3050" w:themeFill="accent1"/>
      </w:tcPr>
    </w:tblStylePr>
    <w:tblStylePr w:type="lastRow">
      <w:rPr>
        <w:b/>
        <w:bCs/>
      </w:rPr>
      <w:tblPr/>
      <w:tcPr>
        <w:tcBorders>
          <w:top w:val="double" w:sz="4" w:space="0" w:color="1A3050" w:themeColor="accen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1A3050" w:themeColor="accent1"/>
          <w:right w:val="single" w:sz="4" w:space="0" w:color="1A3050" w:themeColor="accent1"/>
        </w:tcBorders>
      </w:tcPr>
    </w:tblStylePr>
    <w:tblStylePr w:type="band1Horz">
      <w:tblPr/>
      <w:tcPr>
        <w:tcBorders>
          <w:top w:val="single" w:sz="4" w:space="0" w:color="1A3050" w:themeColor="accent1"/>
          <w:bottom w:val="single" w:sz="4" w:space="0" w:color="1A3050" w:themeColor="accen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1A3050" w:themeColor="accent1"/>
          <w:left w:val="nil"/>
        </w:tcBorders>
      </w:tcPr>
    </w:tblStylePr>
    <w:tblStylePr w:type="swCell">
      <w:tblPr/>
      <w:tcPr>
        <w:tcBorders>
          <w:top w:val="double" w:sz="4" w:space="0" w:color="1A3050" w:themeColor="accent1"/>
          <w:right w:val="nil"/>
        </w:tcBorders>
      </w:tcPr>
    </w:tblStylePr>
  </w:style>
  <w:style w:type="table" w:styleId="Listtabell3dekorfrg2">
    <w:name w:val="List Table 3 Accent 2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DFDDD9" w:themeColor="accent2"/>
        <w:left w:val="single" w:sz="4" w:space="0" w:color="DFDDD9" w:themeColor="accent2"/>
        <w:bottom w:val="single" w:sz="4" w:space="0" w:color="DFDDD9" w:themeColor="accent2"/>
        <w:right w:val="single" w:sz="4" w:space="0" w:color="DFDDD9" w:themeColor="accent2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DFDDD9" w:themeFill="accent2"/>
      </w:tcPr>
    </w:tblStylePr>
    <w:tblStylePr w:type="lastRow">
      <w:rPr>
        <w:b/>
        <w:bCs/>
      </w:rPr>
      <w:tblPr/>
      <w:tcPr>
        <w:tcBorders>
          <w:top w:val="double" w:sz="4" w:space="0" w:color="DFDDD9" w:themeColor="accent2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DFDDD9" w:themeColor="accent2"/>
          <w:right w:val="single" w:sz="4" w:space="0" w:color="DFDDD9" w:themeColor="accent2"/>
        </w:tcBorders>
      </w:tcPr>
    </w:tblStylePr>
    <w:tblStylePr w:type="band1Horz">
      <w:tblPr/>
      <w:tcPr>
        <w:tcBorders>
          <w:top w:val="single" w:sz="4" w:space="0" w:color="DFDDD9" w:themeColor="accent2"/>
          <w:bottom w:val="single" w:sz="4" w:space="0" w:color="DFDDD9" w:themeColor="accent2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DFDDD9" w:themeColor="accent2"/>
          <w:left w:val="nil"/>
        </w:tcBorders>
      </w:tcPr>
    </w:tblStylePr>
    <w:tblStylePr w:type="swCell">
      <w:tblPr/>
      <w:tcPr>
        <w:tcBorders>
          <w:top w:val="double" w:sz="4" w:space="0" w:color="DFDDD9" w:themeColor="accent2"/>
          <w:right w:val="nil"/>
        </w:tcBorders>
      </w:tcPr>
    </w:tblStylePr>
  </w:style>
  <w:style w:type="table" w:styleId="Listtabell3dekorfrg3">
    <w:name w:val="List Table 3 Accent 3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67199" w:themeColor="accent3"/>
        <w:left w:val="single" w:sz="4" w:space="0" w:color="467199" w:themeColor="accent3"/>
        <w:bottom w:val="single" w:sz="4" w:space="0" w:color="467199" w:themeColor="accent3"/>
        <w:right w:val="single" w:sz="4" w:space="0" w:color="467199" w:themeColor="accent3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467199" w:themeFill="accent3"/>
      </w:tcPr>
    </w:tblStylePr>
    <w:tblStylePr w:type="lastRow">
      <w:rPr>
        <w:b/>
        <w:bCs/>
      </w:rPr>
      <w:tblPr/>
      <w:tcPr>
        <w:tcBorders>
          <w:top w:val="double" w:sz="4" w:space="0" w:color="467199" w:themeColor="accent3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467199" w:themeColor="accent3"/>
          <w:right w:val="single" w:sz="4" w:space="0" w:color="467199" w:themeColor="accent3"/>
        </w:tcBorders>
      </w:tcPr>
    </w:tblStylePr>
    <w:tblStylePr w:type="band1Horz">
      <w:tblPr/>
      <w:tcPr>
        <w:tcBorders>
          <w:top w:val="single" w:sz="4" w:space="0" w:color="467199" w:themeColor="accent3"/>
          <w:bottom w:val="single" w:sz="4" w:space="0" w:color="467199" w:themeColor="accent3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467199" w:themeColor="accent3"/>
          <w:left w:val="nil"/>
        </w:tcBorders>
      </w:tcPr>
    </w:tblStylePr>
    <w:tblStylePr w:type="swCell">
      <w:tblPr/>
      <w:tcPr>
        <w:tcBorders>
          <w:top w:val="double" w:sz="4" w:space="0" w:color="467199" w:themeColor="accent3"/>
          <w:right w:val="nil"/>
        </w:tcBorders>
      </w:tcPr>
    </w:tblStylePr>
  </w:style>
  <w:style w:type="table" w:styleId="Listtabell3dekorfrg4">
    <w:name w:val="List Table 3 Accent 4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0B6C9" w:themeColor="accent4"/>
        <w:left w:val="single" w:sz="4" w:space="0" w:color="A0B6C9" w:themeColor="accent4"/>
        <w:bottom w:val="single" w:sz="4" w:space="0" w:color="A0B6C9" w:themeColor="accent4"/>
        <w:right w:val="single" w:sz="4" w:space="0" w:color="A0B6C9" w:themeColor="accent4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A0B6C9" w:themeFill="accent4"/>
      </w:tcPr>
    </w:tblStylePr>
    <w:tblStylePr w:type="lastRow">
      <w:rPr>
        <w:b/>
        <w:bCs/>
      </w:rPr>
      <w:tblPr/>
      <w:tcPr>
        <w:tcBorders>
          <w:top w:val="double" w:sz="4" w:space="0" w:color="A0B6C9" w:themeColor="accent4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A0B6C9" w:themeColor="accent4"/>
          <w:right w:val="single" w:sz="4" w:space="0" w:color="A0B6C9" w:themeColor="accent4"/>
        </w:tcBorders>
      </w:tcPr>
    </w:tblStylePr>
    <w:tblStylePr w:type="band1Horz">
      <w:tblPr/>
      <w:tcPr>
        <w:tcBorders>
          <w:top w:val="single" w:sz="4" w:space="0" w:color="A0B6C9" w:themeColor="accent4"/>
          <w:bottom w:val="single" w:sz="4" w:space="0" w:color="A0B6C9" w:themeColor="accent4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A0B6C9" w:themeColor="accent4"/>
          <w:left w:val="nil"/>
        </w:tcBorders>
      </w:tcPr>
    </w:tblStylePr>
    <w:tblStylePr w:type="swCell">
      <w:tblPr/>
      <w:tcPr>
        <w:tcBorders>
          <w:top w:val="double" w:sz="4" w:space="0" w:color="A0B6C9" w:themeColor="accent4"/>
          <w:right w:val="nil"/>
        </w:tcBorders>
      </w:tcPr>
    </w:tblStylePr>
  </w:style>
  <w:style w:type="table" w:styleId="Listtabell3dekorfrg5">
    <w:name w:val="List Table 3 Accent 5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716B5F" w:themeColor="accent5"/>
        <w:left w:val="single" w:sz="4" w:space="0" w:color="716B5F" w:themeColor="accent5"/>
        <w:bottom w:val="single" w:sz="4" w:space="0" w:color="716B5F" w:themeColor="accent5"/>
        <w:right w:val="single" w:sz="4" w:space="0" w:color="716B5F" w:themeColor="accent5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716B5F" w:themeFill="accent5"/>
      </w:tcPr>
    </w:tblStylePr>
    <w:tblStylePr w:type="lastRow">
      <w:rPr>
        <w:b/>
        <w:bCs/>
      </w:rPr>
      <w:tblPr/>
      <w:tcPr>
        <w:tcBorders>
          <w:top w:val="double" w:sz="4" w:space="0" w:color="716B5F" w:themeColor="accent5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716B5F" w:themeColor="accent5"/>
          <w:right w:val="single" w:sz="4" w:space="0" w:color="716B5F" w:themeColor="accent5"/>
        </w:tcBorders>
      </w:tcPr>
    </w:tblStylePr>
    <w:tblStylePr w:type="band1Horz">
      <w:tblPr/>
      <w:tcPr>
        <w:tcBorders>
          <w:top w:val="single" w:sz="4" w:space="0" w:color="716B5F" w:themeColor="accent5"/>
          <w:bottom w:val="single" w:sz="4" w:space="0" w:color="716B5F" w:themeColor="accent5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716B5F" w:themeColor="accent5"/>
          <w:left w:val="nil"/>
        </w:tcBorders>
      </w:tcPr>
    </w:tblStylePr>
    <w:tblStylePr w:type="swCell">
      <w:tblPr/>
      <w:tcPr>
        <w:tcBorders>
          <w:top w:val="double" w:sz="4" w:space="0" w:color="716B5F" w:themeColor="accent5"/>
          <w:right w:val="nil"/>
        </w:tcBorders>
      </w:tcPr>
    </w:tblStylePr>
  </w:style>
  <w:style w:type="table" w:styleId="Listtabell3dekorfrg6">
    <w:name w:val="List Table 3 Accent 6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0E7EE" w:themeColor="accent6"/>
        <w:left w:val="single" w:sz="4" w:space="0" w:color="E0E7EE" w:themeColor="accent6"/>
        <w:bottom w:val="single" w:sz="4" w:space="0" w:color="E0E7EE" w:themeColor="accent6"/>
        <w:right w:val="single" w:sz="4" w:space="0" w:color="E0E7EE" w:themeColor="accent6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E0E7EE" w:themeFill="accent6"/>
      </w:tcPr>
    </w:tblStylePr>
    <w:tblStylePr w:type="lastRow">
      <w:rPr>
        <w:b/>
        <w:bCs/>
      </w:rPr>
      <w:tblPr/>
      <w:tcPr>
        <w:tcBorders>
          <w:top w:val="double" w:sz="4" w:space="0" w:color="E0E7EE" w:themeColor="accent6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E0E7EE" w:themeColor="accent6"/>
          <w:right w:val="single" w:sz="4" w:space="0" w:color="E0E7EE" w:themeColor="accent6"/>
        </w:tcBorders>
      </w:tcPr>
    </w:tblStylePr>
    <w:tblStylePr w:type="band1Horz">
      <w:tblPr/>
      <w:tcPr>
        <w:tcBorders>
          <w:top w:val="single" w:sz="4" w:space="0" w:color="E0E7EE" w:themeColor="accent6"/>
          <w:bottom w:val="single" w:sz="4" w:space="0" w:color="E0E7EE" w:themeColor="accent6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E0E7EE" w:themeColor="accent6"/>
          <w:left w:val="nil"/>
        </w:tcBorders>
      </w:tcPr>
    </w:tblStylePr>
    <w:tblStylePr w:type="swCell">
      <w:tblPr/>
      <w:tcPr>
        <w:tcBorders>
          <w:top w:val="double" w:sz="4" w:space="0" w:color="E0E7EE" w:themeColor="accent6"/>
          <w:right w:val="nil"/>
        </w:tcBorders>
      </w:tcPr>
    </w:tblStylePr>
  </w:style>
  <w:style w:type="table" w:styleId="Listtabell4">
    <w:name w:val="List Table 4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4dekorfrg1">
    <w:name w:val="List Table 4 Accent 1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1A3050" w:themeColor="accent1"/>
          <w:left w:val="single" w:sz="4" w:space="0" w:color="1A3050" w:themeColor="accent1"/>
          <w:bottom w:val="single" w:sz="4" w:space="0" w:color="1A3050" w:themeColor="accent1"/>
          <w:right w:val="single" w:sz="4" w:space="0" w:color="1A3050" w:themeColor="accent1"/>
          <w:insideH w:val="nil"/>
        </w:tcBorders>
        <w:shd w:val="clear" w:color="auto" w:fill="1A3050" w:themeFill="accent1"/>
      </w:tcPr>
    </w:tblStylePr>
    <w:tblStylePr w:type="lastRow">
      <w:rPr>
        <w:b/>
        <w:bCs/>
      </w:rPr>
      <w:tblPr/>
      <w:tcPr>
        <w:tcBorders>
          <w:top w:val="double" w:sz="4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4dekorfrg2">
    <w:name w:val="List Table 4 Accent 2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DFDDD9" w:themeColor="accent2"/>
          <w:left w:val="single" w:sz="4" w:space="0" w:color="DFDDD9" w:themeColor="accent2"/>
          <w:bottom w:val="single" w:sz="4" w:space="0" w:color="DFDDD9" w:themeColor="accent2"/>
          <w:right w:val="single" w:sz="4" w:space="0" w:color="DFDDD9" w:themeColor="accent2"/>
          <w:insideH w:val="nil"/>
        </w:tcBorders>
        <w:shd w:val="clear" w:color="auto" w:fill="DFDDD9" w:themeFill="accent2"/>
      </w:tcPr>
    </w:tblStylePr>
    <w:tblStylePr w:type="lastRow">
      <w:rPr>
        <w:b/>
        <w:bCs/>
      </w:rPr>
      <w:tblPr/>
      <w:tcPr>
        <w:tcBorders>
          <w:top w:val="double" w:sz="4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4dekorfrg3">
    <w:name w:val="List Table 4 Accent 3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67199" w:themeColor="accent3"/>
          <w:left w:val="single" w:sz="4" w:space="0" w:color="467199" w:themeColor="accent3"/>
          <w:bottom w:val="single" w:sz="4" w:space="0" w:color="467199" w:themeColor="accent3"/>
          <w:right w:val="single" w:sz="4" w:space="0" w:color="467199" w:themeColor="accent3"/>
          <w:insideH w:val="nil"/>
        </w:tcBorders>
        <w:shd w:val="clear" w:color="auto" w:fill="467199" w:themeFill="accent3"/>
      </w:tcPr>
    </w:tblStylePr>
    <w:tblStylePr w:type="lastRow">
      <w:rPr>
        <w:b/>
        <w:bCs/>
      </w:rPr>
      <w:tblPr/>
      <w:tcPr>
        <w:tcBorders>
          <w:top w:val="double" w:sz="4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4dekorfrg4">
    <w:name w:val="List Table 4 Accent 4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A0B6C9" w:themeColor="accent4"/>
          <w:left w:val="single" w:sz="4" w:space="0" w:color="A0B6C9" w:themeColor="accent4"/>
          <w:bottom w:val="single" w:sz="4" w:space="0" w:color="A0B6C9" w:themeColor="accent4"/>
          <w:right w:val="single" w:sz="4" w:space="0" w:color="A0B6C9" w:themeColor="accent4"/>
          <w:insideH w:val="nil"/>
        </w:tcBorders>
        <w:shd w:val="clear" w:color="auto" w:fill="A0B6C9" w:themeFill="accent4"/>
      </w:tcPr>
    </w:tblStylePr>
    <w:tblStylePr w:type="lastRow">
      <w:rPr>
        <w:b/>
        <w:bCs/>
      </w:rPr>
      <w:tblPr/>
      <w:tcPr>
        <w:tcBorders>
          <w:top w:val="double" w:sz="4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4dekorfrg5">
    <w:name w:val="List Table 4 Accent 5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716B5F" w:themeColor="accent5"/>
          <w:left w:val="single" w:sz="4" w:space="0" w:color="716B5F" w:themeColor="accent5"/>
          <w:bottom w:val="single" w:sz="4" w:space="0" w:color="716B5F" w:themeColor="accent5"/>
          <w:right w:val="single" w:sz="4" w:space="0" w:color="716B5F" w:themeColor="accent5"/>
          <w:insideH w:val="nil"/>
        </w:tcBorders>
        <w:shd w:val="clear" w:color="auto" w:fill="716B5F" w:themeFill="accent5"/>
      </w:tcPr>
    </w:tblStylePr>
    <w:tblStylePr w:type="lastRow">
      <w:rPr>
        <w:b/>
        <w:bCs/>
      </w:rPr>
      <w:tblPr/>
      <w:tcPr>
        <w:tcBorders>
          <w:top w:val="double" w:sz="4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4dekorfrg6">
    <w:name w:val="List Table 4 Accent 6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E0E7EE" w:themeColor="accent6"/>
          <w:left w:val="single" w:sz="4" w:space="0" w:color="E0E7EE" w:themeColor="accent6"/>
          <w:bottom w:val="single" w:sz="4" w:space="0" w:color="E0E7EE" w:themeColor="accent6"/>
          <w:right w:val="single" w:sz="4" w:space="0" w:color="E0E7EE" w:themeColor="accent6"/>
          <w:insideH w:val="nil"/>
        </w:tcBorders>
        <w:shd w:val="clear" w:color="auto" w:fill="E0E7EE" w:themeFill="accent6"/>
      </w:tcPr>
    </w:tblStylePr>
    <w:tblStylePr w:type="lastRow">
      <w:rPr>
        <w:b/>
        <w:bCs/>
      </w:rPr>
      <w:tblPr/>
      <w:tcPr>
        <w:tcBorders>
          <w:top w:val="double" w:sz="4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5mrk">
    <w:name w:val="List Table 5 Dark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000000" w:themeColor="text1"/>
        <w:left w:val="single" w:sz="24" w:space="0" w:color="000000" w:themeColor="text1"/>
        <w:bottom w:val="single" w:sz="24" w:space="0" w:color="000000" w:themeColor="text1"/>
        <w:right w:val="single" w:sz="24" w:space="0" w:color="000000" w:themeColor="text1"/>
      </w:tblBorders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1">
    <w:name w:val="List Table 5 Dark Accent 1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1A3050" w:themeColor="accent1"/>
        <w:left w:val="single" w:sz="24" w:space="0" w:color="1A3050" w:themeColor="accent1"/>
        <w:bottom w:val="single" w:sz="24" w:space="0" w:color="1A3050" w:themeColor="accent1"/>
        <w:right w:val="single" w:sz="24" w:space="0" w:color="1A3050" w:themeColor="accent1"/>
      </w:tblBorders>
    </w:tblPr>
    <w:tcPr>
      <w:shd w:val="clear" w:color="auto" w:fill="1A3050" w:themeFill="accen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2">
    <w:name w:val="List Table 5 Dark Accent 2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DFDDD9" w:themeColor="accent2"/>
        <w:left w:val="single" w:sz="24" w:space="0" w:color="DFDDD9" w:themeColor="accent2"/>
        <w:bottom w:val="single" w:sz="24" w:space="0" w:color="DFDDD9" w:themeColor="accent2"/>
        <w:right w:val="single" w:sz="24" w:space="0" w:color="DFDDD9" w:themeColor="accent2"/>
      </w:tblBorders>
    </w:tblPr>
    <w:tcPr>
      <w:shd w:val="clear" w:color="auto" w:fill="DFDDD9" w:themeFill="accent2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3">
    <w:name w:val="List Table 5 Dark Accent 3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467199" w:themeColor="accent3"/>
        <w:left w:val="single" w:sz="24" w:space="0" w:color="467199" w:themeColor="accent3"/>
        <w:bottom w:val="single" w:sz="24" w:space="0" w:color="467199" w:themeColor="accent3"/>
        <w:right w:val="single" w:sz="24" w:space="0" w:color="467199" w:themeColor="accent3"/>
      </w:tblBorders>
    </w:tblPr>
    <w:tcPr>
      <w:shd w:val="clear" w:color="auto" w:fill="467199" w:themeFill="accent3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4">
    <w:name w:val="List Table 5 Dark Accent 4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A0B6C9" w:themeColor="accent4"/>
        <w:left w:val="single" w:sz="24" w:space="0" w:color="A0B6C9" w:themeColor="accent4"/>
        <w:bottom w:val="single" w:sz="24" w:space="0" w:color="A0B6C9" w:themeColor="accent4"/>
        <w:right w:val="single" w:sz="24" w:space="0" w:color="A0B6C9" w:themeColor="accent4"/>
      </w:tblBorders>
    </w:tblPr>
    <w:tcPr>
      <w:shd w:val="clear" w:color="auto" w:fill="A0B6C9" w:themeFill="accent4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5">
    <w:name w:val="List Table 5 Dark Accent 5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716B5F" w:themeColor="accent5"/>
        <w:left w:val="single" w:sz="24" w:space="0" w:color="716B5F" w:themeColor="accent5"/>
        <w:bottom w:val="single" w:sz="24" w:space="0" w:color="716B5F" w:themeColor="accent5"/>
        <w:right w:val="single" w:sz="24" w:space="0" w:color="716B5F" w:themeColor="accent5"/>
      </w:tblBorders>
    </w:tblPr>
    <w:tcPr>
      <w:shd w:val="clear" w:color="auto" w:fill="716B5F" w:themeFill="accent5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6">
    <w:name w:val="List Table 5 Dark Accent 6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E0E7EE" w:themeColor="accent6"/>
        <w:left w:val="single" w:sz="24" w:space="0" w:color="E0E7EE" w:themeColor="accent6"/>
        <w:bottom w:val="single" w:sz="24" w:space="0" w:color="E0E7EE" w:themeColor="accent6"/>
        <w:right w:val="single" w:sz="24" w:space="0" w:color="E0E7EE" w:themeColor="accent6"/>
      </w:tblBorders>
    </w:tblPr>
    <w:tcPr>
      <w:shd w:val="clear" w:color="auto" w:fill="E0E7EE" w:themeFill="accent6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6frgstark">
    <w:name w:val="List Table 6 Colorful"/>
    <w:basedOn w:val="Normaltabell"/>
    <w:uiPriority w:val="51"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4" w:space="0" w:color="000000" w:themeColor="text1"/>
        <w:bottom w:val="single" w:sz="4" w:space="0" w:color="000000" w:themeColor="text1"/>
      </w:tblBorders>
    </w:tblPr>
    <w:tblStylePr w:type="firstRow">
      <w:rPr>
        <w:b/>
        <w:bCs/>
      </w:rPr>
      <w:tblPr/>
      <w:tcPr>
        <w:tcBorders>
          <w:bottom w:val="single" w:sz="4" w:space="0" w:color="000000" w:themeColor="text1"/>
        </w:tcBorders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6frgstarkdekorfrg1">
    <w:name w:val="List Table 6 Colorful Accent 1"/>
    <w:basedOn w:val="Normaltabell"/>
    <w:uiPriority w:val="51"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4" w:space="0" w:color="1A3050" w:themeColor="accent1"/>
        <w:bottom w:val="single" w:sz="4" w:space="0" w:color="1A3050" w:themeColor="accent1"/>
      </w:tblBorders>
    </w:tblPr>
    <w:tblStylePr w:type="firstRow">
      <w:rPr>
        <w:b/>
        <w:bCs/>
      </w:rPr>
      <w:tblPr/>
      <w:tcPr>
        <w:tcBorders>
          <w:bottom w:val="single" w:sz="4" w:space="0" w:color="1A3050" w:themeColor="accent1"/>
        </w:tcBorders>
      </w:tcPr>
    </w:tblStylePr>
    <w:tblStylePr w:type="lastRow">
      <w:rPr>
        <w:b/>
        <w:bCs/>
      </w:rPr>
      <w:tblPr/>
      <w:tcPr>
        <w:tcBorders>
          <w:top w:val="double" w:sz="4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6frgstarkdekorfrg2">
    <w:name w:val="List Table 6 Colorful Accent 2"/>
    <w:basedOn w:val="Normaltabell"/>
    <w:uiPriority w:val="51"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4" w:space="0" w:color="DFDDD9" w:themeColor="accent2"/>
        <w:bottom w:val="single" w:sz="4" w:space="0" w:color="DFDDD9" w:themeColor="accent2"/>
      </w:tblBorders>
    </w:tblPr>
    <w:tblStylePr w:type="firstRow">
      <w:rPr>
        <w:b/>
        <w:bCs/>
      </w:rPr>
      <w:tblPr/>
      <w:tcPr>
        <w:tcBorders>
          <w:bottom w:val="single" w:sz="4" w:space="0" w:color="DFDDD9" w:themeColor="accent2"/>
        </w:tcBorders>
      </w:tcPr>
    </w:tblStylePr>
    <w:tblStylePr w:type="lastRow">
      <w:rPr>
        <w:b/>
        <w:bCs/>
      </w:rPr>
      <w:tblPr/>
      <w:tcPr>
        <w:tcBorders>
          <w:top w:val="double" w:sz="4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6frgstarkdekorfrg3">
    <w:name w:val="List Table 6 Colorful Accent 3"/>
    <w:basedOn w:val="Normaltabell"/>
    <w:uiPriority w:val="51"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4" w:space="0" w:color="467199" w:themeColor="accent3"/>
        <w:bottom w:val="single" w:sz="4" w:space="0" w:color="467199" w:themeColor="accent3"/>
      </w:tblBorders>
    </w:tblPr>
    <w:tblStylePr w:type="firstRow">
      <w:rPr>
        <w:b/>
        <w:bCs/>
      </w:rPr>
      <w:tblPr/>
      <w:tcPr>
        <w:tcBorders>
          <w:bottom w:val="single" w:sz="4" w:space="0" w:color="467199" w:themeColor="accent3"/>
        </w:tcBorders>
      </w:tcPr>
    </w:tblStylePr>
    <w:tblStylePr w:type="lastRow">
      <w:rPr>
        <w:b/>
        <w:bCs/>
      </w:rPr>
      <w:tblPr/>
      <w:tcPr>
        <w:tcBorders>
          <w:top w:val="double" w:sz="4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6frgstarkdekorfrg4">
    <w:name w:val="List Table 6 Colorful Accent 4"/>
    <w:basedOn w:val="Normaltabell"/>
    <w:uiPriority w:val="51"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4" w:space="0" w:color="A0B6C9" w:themeColor="accent4"/>
        <w:bottom w:val="single" w:sz="4" w:space="0" w:color="A0B6C9" w:themeColor="accent4"/>
      </w:tblBorders>
    </w:tblPr>
    <w:tblStylePr w:type="firstRow">
      <w:rPr>
        <w:b/>
        <w:bCs/>
      </w:rPr>
      <w:tblPr/>
      <w:tcPr>
        <w:tcBorders>
          <w:bottom w:val="single" w:sz="4" w:space="0" w:color="A0B6C9" w:themeColor="accent4"/>
        </w:tcBorders>
      </w:tcPr>
    </w:tblStylePr>
    <w:tblStylePr w:type="lastRow">
      <w:rPr>
        <w:b/>
        <w:bCs/>
      </w:rPr>
      <w:tblPr/>
      <w:tcPr>
        <w:tcBorders>
          <w:top w:val="double" w:sz="4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6frgstarkdekorfrg5">
    <w:name w:val="List Table 6 Colorful Accent 5"/>
    <w:basedOn w:val="Normaltabell"/>
    <w:uiPriority w:val="51"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4" w:space="0" w:color="716B5F" w:themeColor="accent5"/>
        <w:bottom w:val="single" w:sz="4" w:space="0" w:color="716B5F" w:themeColor="accent5"/>
      </w:tblBorders>
    </w:tblPr>
    <w:tblStylePr w:type="firstRow">
      <w:rPr>
        <w:b/>
        <w:bCs/>
      </w:rPr>
      <w:tblPr/>
      <w:tcPr>
        <w:tcBorders>
          <w:bottom w:val="single" w:sz="4" w:space="0" w:color="716B5F" w:themeColor="accent5"/>
        </w:tcBorders>
      </w:tcPr>
    </w:tblStylePr>
    <w:tblStylePr w:type="lastRow">
      <w:rPr>
        <w:b/>
        <w:bCs/>
      </w:rPr>
      <w:tblPr/>
      <w:tcPr>
        <w:tcBorders>
          <w:top w:val="double" w:sz="4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6frgstarkdekorfrg6">
    <w:name w:val="List Table 6 Colorful Accent 6"/>
    <w:basedOn w:val="Normaltabell"/>
    <w:uiPriority w:val="51"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4" w:space="0" w:color="E0E7EE" w:themeColor="accent6"/>
        <w:bottom w:val="single" w:sz="4" w:space="0" w:color="E0E7EE" w:themeColor="accent6"/>
      </w:tblBorders>
    </w:tblPr>
    <w:tblStylePr w:type="firstRow">
      <w:rPr>
        <w:b/>
        <w:bCs/>
      </w:rPr>
      <w:tblPr/>
      <w:tcPr>
        <w:tcBorders>
          <w:bottom w:val="single" w:sz="4" w:space="0" w:color="E0E7EE" w:themeColor="accent6"/>
        </w:tcBorders>
      </w:tcPr>
    </w:tblStylePr>
    <w:tblStylePr w:type="lastRow">
      <w:rPr>
        <w:b/>
        <w:bCs/>
      </w:rPr>
      <w:tblPr/>
      <w:tcPr>
        <w:tcBorders>
          <w:top w:val="double" w:sz="4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7frgstark">
    <w:name w:val="List Table 7 Colorful"/>
    <w:basedOn w:val="Normaltabell"/>
    <w:uiPriority w:val="52"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000000" w:themeColor="tex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000000" w:themeColor="tex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000000" w:themeColor="tex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000000" w:themeColor="text1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1">
    <w:name w:val="List Table 7 Colorful Accent 1"/>
    <w:basedOn w:val="Normaltabell"/>
    <w:uiPriority w:val="52"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1A3050" w:themeColor="accen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1A3050" w:themeColor="accen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1A3050" w:themeColor="accen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1A3050" w:themeColor="accent1"/>
        </w:tcBorders>
        <w:shd w:val="clear" w:color="auto" w:fill="FFFFFF" w:themeFill="background1"/>
      </w:tc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2">
    <w:name w:val="List Table 7 Colorful Accent 2"/>
    <w:basedOn w:val="Normaltabell"/>
    <w:uiPriority w:val="52"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DFDDD9" w:themeColor="accent2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DFDDD9" w:themeColor="accent2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DFDDD9" w:themeColor="accent2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DFDDD9" w:themeColor="accent2"/>
        </w:tcBorders>
        <w:shd w:val="clear" w:color="auto" w:fill="FFFFFF" w:themeFill="background1"/>
      </w:tc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3">
    <w:name w:val="List Table 7 Colorful Accent 3"/>
    <w:basedOn w:val="Normaltabell"/>
    <w:uiPriority w:val="52"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467199" w:themeColor="accent3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467199" w:themeColor="accent3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467199" w:themeColor="accent3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467199" w:themeColor="accent3"/>
        </w:tcBorders>
        <w:shd w:val="clear" w:color="auto" w:fill="FFFFFF" w:themeFill="background1"/>
      </w:tc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4">
    <w:name w:val="List Table 7 Colorful Accent 4"/>
    <w:basedOn w:val="Normaltabell"/>
    <w:uiPriority w:val="52"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A0B6C9" w:themeColor="accent4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A0B6C9" w:themeColor="accent4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A0B6C9" w:themeColor="accent4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A0B6C9" w:themeColor="accent4"/>
        </w:tcBorders>
        <w:shd w:val="clear" w:color="auto" w:fill="FFFFFF" w:themeFill="background1"/>
      </w:tc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5">
    <w:name w:val="List Table 7 Colorful Accent 5"/>
    <w:basedOn w:val="Normaltabell"/>
    <w:uiPriority w:val="52"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716B5F" w:themeColor="accent5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716B5F" w:themeColor="accent5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716B5F" w:themeColor="accent5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716B5F" w:themeColor="accent5"/>
        </w:tcBorders>
        <w:shd w:val="clear" w:color="auto" w:fill="FFFFFF" w:themeFill="background1"/>
      </w:tc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6">
    <w:name w:val="List Table 7 Colorful Accent 6"/>
    <w:basedOn w:val="Normaltabell"/>
    <w:uiPriority w:val="52"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E0E7EE" w:themeColor="accent6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E0E7EE" w:themeColor="accent6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E0E7EE" w:themeColor="accent6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E0E7EE" w:themeColor="accent6"/>
        </w:tcBorders>
        <w:shd w:val="clear" w:color="auto" w:fill="FFFFFF" w:themeFill="background1"/>
      </w:tc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Litteraturfrteckning">
    <w:name w:val="Bibliography"/>
    <w:basedOn w:val="Normal"/>
    <w:next w:val="Normal"/>
    <w:uiPriority w:val="37"/>
    <w:semiHidden/>
    <w:unhideWhenUsed/>
    <w:rsid w:val="00573DFD"/>
  </w:style>
  <w:style w:type="table" w:styleId="Ljuslista">
    <w:name w:val="Light List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</w:style>
  <w:style w:type="table" w:styleId="Ljuslista-dekorfrg1">
    <w:name w:val="Light List Accent 1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1A3050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  <w:tblStylePr w:type="band1Horz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</w:style>
  <w:style w:type="table" w:styleId="Ljuslista-dekorfrg2">
    <w:name w:val="Light List Accent 2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DFDDD9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  <w:tblStylePr w:type="band1Horz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</w:style>
  <w:style w:type="table" w:styleId="Ljuslista-dekorfrg3">
    <w:name w:val="Light List Accent 3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467199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  <w:tblStylePr w:type="band1Horz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</w:style>
  <w:style w:type="table" w:styleId="Ljuslista-dekorfrg4">
    <w:name w:val="Light List Accent 4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A0B6C9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  <w:tblStylePr w:type="band1Horz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</w:style>
  <w:style w:type="table" w:styleId="Ljuslista-dekorfrg5">
    <w:name w:val="Light List Accent 5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716B5F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  <w:tblStylePr w:type="band1Horz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</w:style>
  <w:style w:type="table" w:styleId="Ljuslista-dekorfrg6">
    <w:name w:val="Light List Accent 6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E0E7EE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  <w:tblStylePr w:type="band1Horz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</w:style>
  <w:style w:type="table" w:styleId="Ljusskuggning">
    <w:name w:val="Light Shading"/>
    <w:basedOn w:val="Normaltabell"/>
    <w:uiPriority w:val="60"/>
    <w:semiHidden/>
    <w:unhideWhenUsed/>
    <w:rsid w:val="00573DFD"/>
    <w:pPr>
      <w:spacing w:after="0" w:line="240" w:lineRule="auto"/>
    </w:pPr>
    <w:rPr>
      <w:color w:val="000000" w:themeColor="text1" w:themeShade="BF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</w:style>
  <w:style w:type="table" w:styleId="Ljusskuggning-dekorfrg1">
    <w:name w:val="Light Shading Accent 1"/>
    <w:basedOn w:val="Normaltabell"/>
    <w:uiPriority w:val="60"/>
    <w:semiHidden/>
    <w:unhideWhenUsed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8" w:space="0" w:color="1A3050" w:themeColor="accent1"/>
        <w:bottom w:val="single" w:sz="8" w:space="0" w:color="1A3050" w:themeColor="accen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1A3050" w:themeColor="accent1"/>
          <w:left w:val="nil"/>
          <w:bottom w:val="single" w:sz="8" w:space="0" w:color="1A3050" w:themeColor="accen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1A3050" w:themeColor="accent1"/>
          <w:left w:val="nil"/>
          <w:bottom w:val="single" w:sz="8" w:space="0" w:color="1A3050" w:themeColor="accen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</w:style>
  <w:style w:type="table" w:styleId="Ljusskuggning-dekorfrg2">
    <w:name w:val="Light Shading Accent 2"/>
    <w:basedOn w:val="Normaltabell"/>
    <w:uiPriority w:val="60"/>
    <w:semiHidden/>
    <w:unhideWhenUsed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8" w:space="0" w:color="DFDDD9" w:themeColor="accent2"/>
        <w:bottom w:val="single" w:sz="8" w:space="0" w:color="DFDDD9" w:themeColor="accent2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DFDDD9" w:themeColor="accent2"/>
          <w:left w:val="nil"/>
          <w:bottom w:val="single" w:sz="8" w:space="0" w:color="DFDDD9" w:themeColor="accent2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DFDDD9" w:themeColor="accent2"/>
          <w:left w:val="nil"/>
          <w:bottom w:val="single" w:sz="8" w:space="0" w:color="DFDDD9" w:themeColor="accent2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</w:style>
  <w:style w:type="table" w:styleId="Ljusskuggning-dekorfrg3">
    <w:name w:val="Light Shading Accent 3"/>
    <w:basedOn w:val="Normaltabell"/>
    <w:uiPriority w:val="60"/>
    <w:semiHidden/>
    <w:unhideWhenUsed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8" w:space="0" w:color="467199" w:themeColor="accent3"/>
        <w:bottom w:val="single" w:sz="8" w:space="0" w:color="467199" w:themeColor="accent3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67199" w:themeColor="accent3"/>
          <w:left w:val="nil"/>
          <w:bottom w:val="single" w:sz="8" w:space="0" w:color="467199" w:themeColor="accent3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67199" w:themeColor="accent3"/>
          <w:left w:val="nil"/>
          <w:bottom w:val="single" w:sz="8" w:space="0" w:color="467199" w:themeColor="accent3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</w:style>
  <w:style w:type="table" w:styleId="Ljusskuggning-dekorfrg4">
    <w:name w:val="Light Shading Accent 4"/>
    <w:basedOn w:val="Normaltabell"/>
    <w:uiPriority w:val="60"/>
    <w:semiHidden/>
    <w:unhideWhenUsed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8" w:space="0" w:color="A0B6C9" w:themeColor="accent4"/>
        <w:bottom w:val="single" w:sz="8" w:space="0" w:color="A0B6C9" w:themeColor="accent4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A0B6C9" w:themeColor="accent4"/>
          <w:left w:val="nil"/>
          <w:bottom w:val="single" w:sz="8" w:space="0" w:color="A0B6C9" w:themeColor="accent4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A0B6C9" w:themeColor="accent4"/>
          <w:left w:val="nil"/>
          <w:bottom w:val="single" w:sz="8" w:space="0" w:color="A0B6C9" w:themeColor="accent4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</w:style>
  <w:style w:type="table" w:styleId="Ljusskuggning-dekorfrg5">
    <w:name w:val="Light Shading Accent 5"/>
    <w:basedOn w:val="Normaltabell"/>
    <w:uiPriority w:val="60"/>
    <w:semiHidden/>
    <w:unhideWhenUsed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8" w:space="0" w:color="716B5F" w:themeColor="accent5"/>
        <w:bottom w:val="single" w:sz="8" w:space="0" w:color="716B5F" w:themeColor="accent5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716B5F" w:themeColor="accent5"/>
          <w:left w:val="nil"/>
          <w:bottom w:val="single" w:sz="8" w:space="0" w:color="716B5F" w:themeColor="accent5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716B5F" w:themeColor="accent5"/>
          <w:left w:val="nil"/>
          <w:bottom w:val="single" w:sz="8" w:space="0" w:color="716B5F" w:themeColor="accent5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</w:style>
  <w:style w:type="table" w:styleId="Ljusskuggning-dekorfrg6">
    <w:name w:val="Light Shading Accent 6"/>
    <w:basedOn w:val="Normaltabell"/>
    <w:uiPriority w:val="60"/>
    <w:semiHidden/>
    <w:unhideWhenUsed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8" w:space="0" w:color="E0E7EE" w:themeColor="accent6"/>
        <w:bottom w:val="single" w:sz="8" w:space="0" w:color="E0E7EE" w:themeColor="accent6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E0E7EE" w:themeColor="accent6"/>
          <w:left w:val="nil"/>
          <w:bottom w:val="single" w:sz="8" w:space="0" w:color="E0E7EE" w:themeColor="accent6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E0E7EE" w:themeColor="accent6"/>
          <w:left w:val="nil"/>
          <w:bottom w:val="single" w:sz="8" w:space="0" w:color="E0E7EE" w:themeColor="accent6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</w:style>
  <w:style w:type="table" w:styleId="Ljustrutnt">
    <w:name w:val="Light Grid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1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  <w:shd w:val="clear" w:color="auto" w:fill="C0C0C0" w:themeFill="text1" w:themeFillTint="3F"/>
      </w:tcPr>
    </w:tblStylePr>
    <w:tblStylePr w:type="band2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</w:tcPr>
    </w:tblStylePr>
  </w:style>
  <w:style w:type="table" w:styleId="Ljustrutnt-dekorfrg1">
    <w:name w:val="Light Grid Accent 1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  <w:insideH w:val="single" w:sz="8" w:space="0" w:color="1A3050" w:themeColor="accent1"/>
        <w:insideV w:val="single" w:sz="8" w:space="0" w:color="1A3050" w:themeColor="accen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18" w:space="0" w:color="1A3050" w:themeColor="accent1"/>
          <w:right w:val="single" w:sz="8" w:space="0" w:color="1A3050" w:themeColor="accent1"/>
          <w:insideH w:val="nil"/>
          <w:insideV w:val="single" w:sz="8" w:space="0" w:color="1A3050" w:themeColor="accen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  <w:insideH w:val="nil"/>
          <w:insideV w:val="single" w:sz="8" w:space="0" w:color="1A3050" w:themeColor="accen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  <w:tblStylePr w:type="band1Vert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  <w:shd w:val="clear" w:color="auto" w:fill="B3C8E6" w:themeFill="accent1" w:themeFillTint="3F"/>
      </w:tcPr>
    </w:tblStylePr>
    <w:tblStylePr w:type="band1Horz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  <w:insideV w:val="single" w:sz="8" w:space="0" w:color="1A3050" w:themeColor="accent1"/>
        </w:tcBorders>
        <w:shd w:val="clear" w:color="auto" w:fill="B3C8E6" w:themeFill="accent1" w:themeFillTint="3F"/>
      </w:tcPr>
    </w:tblStylePr>
    <w:tblStylePr w:type="band2Horz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  <w:insideV w:val="single" w:sz="8" w:space="0" w:color="1A3050" w:themeColor="accent1"/>
        </w:tcBorders>
      </w:tcPr>
    </w:tblStylePr>
  </w:style>
  <w:style w:type="table" w:styleId="Ljustrutnt-dekorfrg2">
    <w:name w:val="Light Grid Accent 2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  <w:insideH w:val="single" w:sz="8" w:space="0" w:color="DFDDD9" w:themeColor="accent2"/>
        <w:insideV w:val="single" w:sz="8" w:space="0" w:color="DFDDD9" w:themeColor="accent2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18" w:space="0" w:color="DFDDD9" w:themeColor="accent2"/>
          <w:right w:val="single" w:sz="8" w:space="0" w:color="DFDDD9" w:themeColor="accent2"/>
          <w:insideH w:val="nil"/>
          <w:insideV w:val="single" w:sz="8" w:space="0" w:color="DFDDD9" w:themeColor="accent2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  <w:insideH w:val="nil"/>
          <w:insideV w:val="single" w:sz="8" w:space="0" w:color="DFDDD9" w:themeColor="accent2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  <w:tblStylePr w:type="band1Vert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  <w:shd w:val="clear" w:color="auto" w:fill="F7F6F5" w:themeFill="accent2" w:themeFillTint="3F"/>
      </w:tcPr>
    </w:tblStylePr>
    <w:tblStylePr w:type="band1Horz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  <w:insideV w:val="single" w:sz="8" w:space="0" w:color="DFDDD9" w:themeColor="accent2"/>
        </w:tcBorders>
        <w:shd w:val="clear" w:color="auto" w:fill="F7F6F5" w:themeFill="accent2" w:themeFillTint="3F"/>
      </w:tcPr>
    </w:tblStylePr>
    <w:tblStylePr w:type="band2Horz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  <w:insideV w:val="single" w:sz="8" w:space="0" w:color="DFDDD9" w:themeColor="accent2"/>
        </w:tcBorders>
      </w:tcPr>
    </w:tblStylePr>
  </w:style>
  <w:style w:type="table" w:styleId="Ljustrutnt-dekorfrg3">
    <w:name w:val="Light Grid Accent 3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  <w:insideH w:val="single" w:sz="8" w:space="0" w:color="467199" w:themeColor="accent3"/>
        <w:insideV w:val="single" w:sz="8" w:space="0" w:color="467199" w:themeColor="accent3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18" w:space="0" w:color="467199" w:themeColor="accent3"/>
          <w:right w:val="single" w:sz="8" w:space="0" w:color="467199" w:themeColor="accent3"/>
          <w:insideH w:val="nil"/>
          <w:insideV w:val="single" w:sz="8" w:space="0" w:color="467199" w:themeColor="accent3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  <w:insideH w:val="nil"/>
          <w:insideV w:val="single" w:sz="8" w:space="0" w:color="467199" w:themeColor="accent3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  <w:tblStylePr w:type="band1Vert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  <w:shd w:val="clear" w:color="auto" w:fill="CEDBE8" w:themeFill="accent3" w:themeFillTint="3F"/>
      </w:tcPr>
    </w:tblStylePr>
    <w:tblStylePr w:type="band1Horz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  <w:insideV w:val="single" w:sz="8" w:space="0" w:color="467199" w:themeColor="accent3"/>
        </w:tcBorders>
        <w:shd w:val="clear" w:color="auto" w:fill="CEDBE8" w:themeFill="accent3" w:themeFillTint="3F"/>
      </w:tcPr>
    </w:tblStylePr>
    <w:tblStylePr w:type="band2Horz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  <w:insideV w:val="single" w:sz="8" w:space="0" w:color="467199" w:themeColor="accent3"/>
        </w:tcBorders>
      </w:tcPr>
    </w:tblStylePr>
  </w:style>
  <w:style w:type="table" w:styleId="Ljustrutnt-dekorfrg4">
    <w:name w:val="Light Grid Accent 4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  <w:insideH w:val="single" w:sz="8" w:space="0" w:color="A0B6C9" w:themeColor="accent4"/>
        <w:insideV w:val="single" w:sz="8" w:space="0" w:color="A0B6C9" w:themeColor="accent4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18" w:space="0" w:color="A0B6C9" w:themeColor="accent4"/>
          <w:right w:val="single" w:sz="8" w:space="0" w:color="A0B6C9" w:themeColor="accent4"/>
          <w:insideH w:val="nil"/>
          <w:insideV w:val="single" w:sz="8" w:space="0" w:color="A0B6C9" w:themeColor="accent4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  <w:insideH w:val="nil"/>
          <w:insideV w:val="single" w:sz="8" w:space="0" w:color="A0B6C9" w:themeColor="accent4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  <w:tblStylePr w:type="band1Vert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  <w:shd w:val="clear" w:color="auto" w:fill="E7ECF1" w:themeFill="accent4" w:themeFillTint="3F"/>
      </w:tcPr>
    </w:tblStylePr>
    <w:tblStylePr w:type="band1Horz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  <w:insideV w:val="single" w:sz="8" w:space="0" w:color="A0B6C9" w:themeColor="accent4"/>
        </w:tcBorders>
        <w:shd w:val="clear" w:color="auto" w:fill="E7ECF1" w:themeFill="accent4" w:themeFillTint="3F"/>
      </w:tcPr>
    </w:tblStylePr>
    <w:tblStylePr w:type="band2Horz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  <w:insideV w:val="single" w:sz="8" w:space="0" w:color="A0B6C9" w:themeColor="accent4"/>
        </w:tcBorders>
      </w:tcPr>
    </w:tblStylePr>
  </w:style>
  <w:style w:type="table" w:styleId="Ljustrutnt-dekorfrg5">
    <w:name w:val="Light Grid Accent 5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  <w:insideH w:val="single" w:sz="8" w:space="0" w:color="716B5F" w:themeColor="accent5"/>
        <w:insideV w:val="single" w:sz="8" w:space="0" w:color="716B5F" w:themeColor="accent5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18" w:space="0" w:color="716B5F" w:themeColor="accent5"/>
          <w:right w:val="single" w:sz="8" w:space="0" w:color="716B5F" w:themeColor="accent5"/>
          <w:insideH w:val="nil"/>
          <w:insideV w:val="single" w:sz="8" w:space="0" w:color="716B5F" w:themeColor="accent5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  <w:insideH w:val="nil"/>
          <w:insideV w:val="single" w:sz="8" w:space="0" w:color="716B5F" w:themeColor="accent5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  <w:tblStylePr w:type="band1Vert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  <w:shd w:val="clear" w:color="auto" w:fill="DDDAD6" w:themeFill="accent5" w:themeFillTint="3F"/>
      </w:tcPr>
    </w:tblStylePr>
    <w:tblStylePr w:type="band1Horz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  <w:insideV w:val="single" w:sz="8" w:space="0" w:color="716B5F" w:themeColor="accent5"/>
        </w:tcBorders>
        <w:shd w:val="clear" w:color="auto" w:fill="DDDAD6" w:themeFill="accent5" w:themeFillTint="3F"/>
      </w:tcPr>
    </w:tblStylePr>
    <w:tblStylePr w:type="band2Horz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  <w:insideV w:val="single" w:sz="8" w:space="0" w:color="716B5F" w:themeColor="accent5"/>
        </w:tcBorders>
      </w:tcPr>
    </w:tblStylePr>
  </w:style>
  <w:style w:type="table" w:styleId="Ljustrutnt-dekorfrg6">
    <w:name w:val="Light Grid Accent 6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  <w:insideH w:val="single" w:sz="8" w:space="0" w:color="E0E7EE" w:themeColor="accent6"/>
        <w:insideV w:val="single" w:sz="8" w:space="0" w:color="E0E7EE" w:themeColor="accent6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18" w:space="0" w:color="E0E7EE" w:themeColor="accent6"/>
          <w:right w:val="single" w:sz="8" w:space="0" w:color="E0E7EE" w:themeColor="accent6"/>
          <w:insideH w:val="nil"/>
          <w:insideV w:val="single" w:sz="8" w:space="0" w:color="E0E7EE" w:themeColor="accent6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  <w:insideH w:val="nil"/>
          <w:insideV w:val="single" w:sz="8" w:space="0" w:color="E0E7EE" w:themeColor="accent6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  <w:tblStylePr w:type="band1Vert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  <w:shd w:val="clear" w:color="auto" w:fill="F7F8FA" w:themeFill="accent6" w:themeFillTint="3F"/>
      </w:tcPr>
    </w:tblStylePr>
    <w:tblStylePr w:type="band1Horz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  <w:insideV w:val="single" w:sz="8" w:space="0" w:color="E0E7EE" w:themeColor="accent6"/>
        </w:tcBorders>
        <w:shd w:val="clear" w:color="auto" w:fill="F7F8FA" w:themeFill="accent6" w:themeFillTint="3F"/>
      </w:tcPr>
    </w:tblStylePr>
    <w:tblStylePr w:type="band2Horz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  <w:insideV w:val="single" w:sz="8" w:space="0" w:color="E0E7EE" w:themeColor="accent6"/>
        </w:tcBorders>
      </w:tcPr>
    </w:tblStylePr>
  </w:style>
  <w:style w:type="paragraph" w:styleId="Makrotext">
    <w:name w:val="macro"/>
    <w:link w:val="MakrotextChar"/>
    <w:uiPriority w:val="99"/>
    <w:semiHidden/>
    <w:unhideWhenUsed/>
    <w:rsid w:val="00573DFD"/>
    <w:pPr>
      <w:tabs>
        <w:tab w:val="left" w:pos="480"/>
        <w:tab w:val="left" w:pos="960"/>
        <w:tab w:val="left" w:pos="1440"/>
        <w:tab w:val="left" w:pos="1920"/>
        <w:tab w:val="left" w:pos="2400"/>
        <w:tab w:val="left" w:pos="2880"/>
        <w:tab w:val="left" w:pos="3360"/>
        <w:tab w:val="left" w:pos="3840"/>
        <w:tab w:val="left" w:pos="4320"/>
      </w:tabs>
      <w:spacing w:after="0"/>
    </w:pPr>
    <w:rPr>
      <w:rFonts w:ascii="Consolas" w:hAnsi="Consolas"/>
      <w:sz w:val="20"/>
      <w:szCs w:val="20"/>
    </w:rPr>
  </w:style>
  <w:style w:type="character" w:customStyle="1" w:styleId="MakrotextChar">
    <w:name w:val="Makrotext Char"/>
    <w:basedOn w:val="Standardstycketeckensnitt"/>
    <w:link w:val="Makrotext"/>
    <w:uiPriority w:val="99"/>
    <w:semiHidden/>
    <w:rsid w:val="00573DFD"/>
    <w:rPr>
      <w:rFonts w:ascii="Consolas" w:hAnsi="Consolas"/>
      <w:sz w:val="20"/>
      <w:szCs w:val="20"/>
    </w:rPr>
  </w:style>
  <w:style w:type="paragraph" w:styleId="Meddelanderubrik">
    <w:name w:val="Message Header"/>
    <w:basedOn w:val="Normal"/>
    <w:link w:val="MeddelanderubrikChar"/>
    <w:uiPriority w:val="99"/>
    <w:semiHidden/>
    <w:unhideWhenUsed/>
    <w:rsid w:val="00573DFD"/>
    <w:pPr>
      <w:pBdr>
        <w:top w:val="single" w:sz="6" w:space="1" w:color="auto"/>
        <w:left w:val="single" w:sz="6" w:space="1" w:color="auto"/>
        <w:bottom w:val="single" w:sz="6" w:space="1" w:color="auto"/>
        <w:right w:val="single" w:sz="6" w:space="1" w:color="auto"/>
      </w:pBdr>
      <w:shd w:val="pct20" w:color="auto" w:fill="auto"/>
      <w:spacing w:after="0" w:line="240" w:lineRule="auto"/>
      <w:ind w:left="1134" w:hanging="1134"/>
    </w:pPr>
    <w:rPr>
      <w:rFonts w:asciiTheme="majorHAnsi" w:eastAsiaTheme="majorEastAsia" w:hAnsiTheme="majorHAnsi" w:cstheme="majorBidi"/>
      <w:sz w:val="24"/>
      <w:szCs w:val="24"/>
    </w:rPr>
  </w:style>
  <w:style w:type="character" w:customStyle="1" w:styleId="MeddelanderubrikChar">
    <w:name w:val="Meddelanderubrik Char"/>
    <w:basedOn w:val="Standardstycketeckensnitt"/>
    <w:link w:val="Meddelanderubrik"/>
    <w:uiPriority w:val="99"/>
    <w:semiHidden/>
    <w:rsid w:val="00573DFD"/>
    <w:rPr>
      <w:rFonts w:asciiTheme="majorHAnsi" w:eastAsiaTheme="majorEastAsia" w:hAnsiTheme="majorHAnsi" w:cstheme="majorBidi"/>
      <w:sz w:val="24"/>
      <w:szCs w:val="24"/>
      <w:shd w:val="pct20" w:color="auto" w:fill="auto"/>
    </w:rPr>
  </w:style>
  <w:style w:type="table" w:styleId="Mellanmrklista1">
    <w:name w:val="Medium List 1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000000" w:themeColor="text1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shd w:val="clear" w:color="auto" w:fill="C0C0C0" w:themeFill="text1" w:themeFillTint="3F"/>
      </w:tcPr>
    </w:tblStylePr>
  </w:style>
  <w:style w:type="table" w:styleId="Mellanmrklista1-dekorfrg1">
    <w:name w:val="Medium List 1 Accent 1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1A3050" w:themeColor="accent1"/>
        <w:bottom w:val="single" w:sz="8" w:space="0" w:color="1A3050" w:themeColor="accen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1A3050" w:themeColor="accent1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1A3050" w:themeColor="accent1"/>
          <w:bottom w:val="single" w:sz="8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1A3050" w:themeColor="accent1"/>
          <w:bottom w:val="single" w:sz="8" w:space="0" w:color="1A3050" w:themeColor="accent1"/>
        </w:tcBorders>
      </w:tcPr>
    </w:tblStylePr>
    <w:tblStylePr w:type="band1Vert">
      <w:tblPr/>
      <w:tcPr>
        <w:shd w:val="clear" w:color="auto" w:fill="B3C8E6" w:themeFill="accent1" w:themeFillTint="3F"/>
      </w:tcPr>
    </w:tblStylePr>
    <w:tblStylePr w:type="band1Horz">
      <w:tblPr/>
      <w:tcPr>
        <w:shd w:val="clear" w:color="auto" w:fill="B3C8E6" w:themeFill="accent1" w:themeFillTint="3F"/>
      </w:tcPr>
    </w:tblStylePr>
  </w:style>
  <w:style w:type="table" w:styleId="Mellanmrklista1-dekorfrg2">
    <w:name w:val="Medium List 1 Accent 2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DFDDD9" w:themeColor="accent2"/>
        <w:bottom w:val="single" w:sz="8" w:space="0" w:color="DFDDD9" w:themeColor="accent2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DFDDD9" w:themeColor="accent2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DFDDD9" w:themeColor="accent2"/>
          <w:bottom w:val="single" w:sz="8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DFDDD9" w:themeColor="accent2"/>
          <w:bottom w:val="single" w:sz="8" w:space="0" w:color="DFDDD9" w:themeColor="accent2"/>
        </w:tcBorders>
      </w:tcPr>
    </w:tblStylePr>
    <w:tblStylePr w:type="band1Vert">
      <w:tblPr/>
      <w:tcPr>
        <w:shd w:val="clear" w:color="auto" w:fill="F7F6F5" w:themeFill="accent2" w:themeFillTint="3F"/>
      </w:tcPr>
    </w:tblStylePr>
    <w:tblStylePr w:type="band1Horz">
      <w:tblPr/>
      <w:tcPr>
        <w:shd w:val="clear" w:color="auto" w:fill="F7F6F5" w:themeFill="accent2" w:themeFillTint="3F"/>
      </w:tcPr>
    </w:tblStylePr>
  </w:style>
  <w:style w:type="table" w:styleId="Mellanmrklista1-dekorfrg3">
    <w:name w:val="Medium List 1 Accent 3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467199" w:themeColor="accent3"/>
        <w:bottom w:val="single" w:sz="8" w:space="0" w:color="467199" w:themeColor="accent3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467199" w:themeColor="accent3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467199" w:themeColor="accent3"/>
          <w:bottom w:val="single" w:sz="8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467199" w:themeColor="accent3"/>
          <w:bottom w:val="single" w:sz="8" w:space="0" w:color="467199" w:themeColor="accent3"/>
        </w:tcBorders>
      </w:tcPr>
    </w:tblStylePr>
    <w:tblStylePr w:type="band1Vert">
      <w:tblPr/>
      <w:tcPr>
        <w:shd w:val="clear" w:color="auto" w:fill="CEDBE8" w:themeFill="accent3" w:themeFillTint="3F"/>
      </w:tcPr>
    </w:tblStylePr>
    <w:tblStylePr w:type="band1Horz">
      <w:tblPr/>
      <w:tcPr>
        <w:shd w:val="clear" w:color="auto" w:fill="CEDBE8" w:themeFill="accent3" w:themeFillTint="3F"/>
      </w:tcPr>
    </w:tblStylePr>
  </w:style>
  <w:style w:type="table" w:styleId="Mellanmrklista1-dekorfrg4">
    <w:name w:val="Medium List 1 Accent 4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A0B6C9" w:themeColor="accent4"/>
        <w:bottom w:val="single" w:sz="8" w:space="0" w:color="A0B6C9" w:themeColor="accent4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A0B6C9" w:themeColor="accent4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A0B6C9" w:themeColor="accent4"/>
          <w:bottom w:val="single" w:sz="8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A0B6C9" w:themeColor="accent4"/>
          <w:bottom w:val="single" w:sz="8" w:space="0" w:color="A0B6C9" w:themeColor="accent4"/>
        </w:tcBorders>
      </w:tcPr>
    </w:tblStylePr>
    <w:tblStylePr w:type="band1Vert">
      <w:tblPr/>
      <w:tcPr>
        <w:shd w:val="clear" w:color="auto" w:fill="E7ECF1" w:themeFill="accent4" w:themeFillTint="3F"/>
      </w:tcPr>
    </w:tblStylePr>
    <w:tblStylePr w:type="band1Horz">
      <w:tblPr/>
      <w:tcPr>
        <w:shd w:val="clear" w:color="auto" w:fill="E7ECF1" w:themeFill="accent4" w:themeFillTint="3F"/>
      </w:tcPr>
    </w:tblStylePr>
  </w:style>
  <w:style w:type="table" w:styleId="Mellanmrklista1-dekorfrg5">
    <w:name w:val="Medium List 1 Accent 5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716B5F" w:themeColor="accent5"/>
        <w:bottom w:val="single" w:sz="8" w:space="0" w:color="716B5F" w:themeColor="accent5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716B5F" w:themeColor="accent5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716B5F" w:themeColor="accent5"/>
          <w:bottom w:val="single" w:sz="8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716B5F" w:themeColor="accent5"/>
          <w:bottom w:val="single" w:sz="8" w:space="0" w:color="716B5F" w:themeColor="accent5"/>
        </w:tcBorders>
      </w:tcPr>
    </w:tblStylePr>
    <w:tblStylePr w:type="band1Vert">
      <w:tblPr/>
      <w:tcPr>
        <w:shd w:val="clear" w:color="auto" w:fill="DDDAD6" w:themeFill="accent5" w:themeFillTint="3F"/>
      </w:tcPr>
    </w:tblStylePr>
    <w:tblStylePr w:type="band1Horz">
      <w:tblPr/>
      <w:tcPr>
        <w:shd w:val="clear" w:color="auto" w:fill="DDDAD6" w:themeFill="accent5" w:themeFillTint="3F"/>
      </w:tcPr>
    </w:tblStylePr>
  </w:style>
  <w:style w:type="table" w:styleId="Mellanmrklista1-dekorfrg6">
    <w:name w:val="Medium List 1 Accent 6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E0E7EE" w:themeColor="accent6"/>
        <w:bottom w:val="single" w:sz="8" w:space="0" w:color="E0E7EE" w:themeColor="accent6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E0E7EE" w:themeColor="accent6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E0E7EE" w:themeColor="accent6"/>
          <w:bottom w:val="single" w:sz="8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E0E7EE" w:themeColor="accent6"/>
          <w:bottom w:val="single" w:sz="8" w:space="0" w:color="E0E7EE" w:themeColor="accent6"/>
        </w:tcBorders>
      </w:tcPr>
    </w:tblStylePr>
    <w:tblStylePr w:type="band1Vert">
      <w:tblPr/>
      <w:tcPr>
        <w:shd w:val="clear" w:color="auto" w:fill="F7F8FA" w:themeFill="accent6" w:themeFillTint="3F"/>
      </w:tcPr>
    </w:tblStylePr>
    <w:tblStylePr w:type="band1Horz">
      <w:tblPr/>
      <w:tcPr>
        <w:shd w:val="clear" w:color="auto" w:fill="F7F8FA" w:themeFill="accent6" w:themeFillTint="3F"/>
      </w:tcPr>
    </w:tblStylePr>
  </w:style>
  <w:style w:type="table" w:styleId="Mellanmrklista2">
    <w:name w:val="Medium List 2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000000" w:themeColor="tex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000000" w:themeColor="tex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000000" w:themeColor="tex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C0C0C0" w:themeFill="tex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1">
    <w:name w:val="Medium List 2 Accent 1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1A3050" w:themeColor="accen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1A3050" w:themeColor="accen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1A3050" w:themeColor="accen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B3C8E6" w:themeFill="accen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2">
    <w:name w:val="Medium List 2 Accent 2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DFDDD9" w:themeColor="accent2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DFDDD9" w:themeColor="accent2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7F6F5" w:themeFill="accent2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3">
    <w:name w:val="Medium List 2 Accent 3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467199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467199" w:themeColor="accent3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467199" w:themeColor="accent3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CEDBE8" w:themeFill="accent3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4">
    <w:name w:val="Medium List 2 Accent 4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A0B6C9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A0B6C9" w:themeColor="accent4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A0B6C9" w:themeColor="accent4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E7ECF1" w:themeFill="accent4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5">
    <w:name w:val="Medium List 2 Accent 5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716B5F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716B5F" w:themeColor="accent5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716B5F" w:themeColor="accent5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DDAD6" w:themeFill="accent5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6">
    <w:name w:val="Medium List 2 Accent 6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E0E7EE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E0E7EE" w:themeColor="accent6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E0E7EE" w:themeColor="accent6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7F8FA" w:themeFill="accent6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skuggning1">
    <w:name w:val="Medium Shading 1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C0C0C0" w:themeFill="tex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1">
    <w:name w:val="Medium Shading 1 Accent 1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335D9C" w:themeColor="accent1" w:themeTint="BF"/>
        <w:left w:val="single" w:sz="8" w:space="0" w:color="335D9C" w:themeColor="accent1" w:themeTint="BF"/>
        <w:bottom w:val="single" w:sz="8" w:space="0" w:color="335D9C" w:themeColor="accent1" w:themeTint="BF"/>
        <w:right w:val="single" w:sz="8" w:space="0" w:color="335D9C" w:themeColor="accent1" w:themeTint="BF"/>
        <w:insideH w:val="single" w:sz="8" w:space="0" w:color="335D9C" w:themeColor="accen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335D9C" w:themeColor="accent1" w:themeTint="BF"/>
          <w:left w:val="single" w:sz="8" w:space="0" w:color="335D9C" w:themeColor="accent1" w:themeTint="BF"/>
          <w:bottom w:val="single" w:sz="8" w:space="0" w:color="335D9C" w:themeColor="accent1" w:themeTint="BF"/>
          <w:right w:val="single" w:sz="8" w:space="0" w:color="335D9C" w:themeColor="accent1" w:themeTint="BF"/>
          <w:insideH w:val="nil"/>
          <w:insideV w:val="nil"/>
        </w:tcBorders>
        <w:shd w:val="clear" w:color="auto" w:fill="1A3050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335D9C" w:themeColor="accent1" w:themeTint="BF"/>
          <w:left w:val="single" w:sz="8" w:space="0" w:color="335D9C" w:themeColor="accent1" w:themeTint="BF"/>
          <w:bottom w:val="single" w:sz="8" w:space="0" w:color="335D9C" w:themeColor="accent1" w:themeTint="BF"/>
          <w:right w:val="single" w:sz="8" w:space="0" w:color="335D9C" w:themeColor="accen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3C8E6" w:themeFill="accen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B3C8E6" w:themeFill="accen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2">
    <w:name w:val="Medium Shading 1 Accent 2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7E5E2" w:themeColor="accent2" w:themeTint="BF"/>
        <w:left w:val="single" w:sz="8" w:space="0" w:color="E7E5E2" w:themeColor="accent2" w:themeTint="BF"/>
        <w:bottom w:val="single" w:sz="8" w:space="0" w:color="E7E5E2" w:themeColor="accent2" w:themeTint="BF"/>
        <w:right w:val="single" w:sz="8" w:space="0" w:color="E7E5E2" w:themeColor="accent2" w:themeTint="BF"/>
        <w:insideH w:val="single" w:sz="8" w:space="0" w:color="E7E5E2" w:themeColor="accent2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E7E5E2" w:themeColor="accent2" w:themeTint="BF"/>
          <w:left w:val="single" w:sz="8" w:space="0" w:color="E7E5E2" w:themeColor="accent2" w:themeTint="BF"/>
          <w:bottom w:val="single" w:sz="8" w:space="0" w:color="E7E5E2" w:themeColor="accent2" w:themeTint="BF"/>
          <w:right w:val="single" w:sz="8" w:space="0" w:color="E7E5E2" w:themeColor="accent2" w:themeTint="BF"/>
          <w:insideH w:val="nil"/>
          <w:insideV w:val="nil"/>
        </w:tcBorders>
        <w:shd w:val="clear" w:color="auto" w:fill="DFDDD9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E7E5E2" w:themeColor="accent2" w:themeTint="BF"/>
          <w:left w:val="single" w:sz="8" w:space="0" w:color="E7E5E2" w:themeColor="accent2" w:themeTint="BF"/>
          <w:bottom w:val="single" w:sz="8" w:space="0" w:color="E7E5E2" w:themeColor="accent2" w:themeTint="BF"/>
          <w:right w:val="single" w:sz="8" w:space="0" w:color="E7E5E2" w:themeColor="accent2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7F6F5" w:themeFill="accent2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7F6F5" w:themeFill="accent2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3">
    <w:name w:val="Medium Shading 1 Accent 3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6B94BB" w:themeColor="accent3" w:themeTint="BF"/>
        <w:left w:val="single" w:sz="8" w:space="0" w:color="6B94BB" w:themeColor="accent3" w:themeTint="BF"/>
        <w:bottom w:val="single" w:sz="8" w:space="0" w:color="6B94BB" w:themeColor="accent3" w:themeTint="BF"/>
        <w:right w:val="single" w:sz="8" w:space="0" w:color="6B94BB" w:themeColor="accent3" w:themeTint="BF"/>
        <w:insideH w:val="single" w:sz="8" w:space="0" w:color="6B94BB" w:themeColor="accent3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6B94BB" w:themeColor="accent3" w:themeTint="BF"/>
          <w:left w:val="single" w:sz="8" w:space="0" w:color="6B94BB" w:themeColor="accent3" w:themeTint="BF"/>
          <w:bottom w:val="single" w:sz="8" w:space="0" w:color="6B94BB" w:themeColor="accent3" w:themeTint="BF"/>
          <w:right w:val="single" w:sz="8" w:space="0" w:color="6B94BB" w:themeColor="accent3" w:themeTint="BF"/>
          <w:insideH w:val="nil"/>
          <w:insideV w:val="nil"/>
        </w:tcBorders>
        <w:shd w:val="clear" w:color="auto" w:fill="467199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6B94BB" w:themeColor="accent3" w:themeTint="BF"/>
          <w:left w:val="single" w:sz="8" w:space="0" w:color="6B94BB" w:themeColor="accent3" w:themeTint="BF"/>
          <w:bottom w:val="single" w:sz="8" w:space="0" w:color="6B94BB" w:themeColor="accent3" w:themeTint="BF"/>
          <w:right w:val="single" w:sz="8" w:space="0" w:color="6B94BB" w:themeColor="accent3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EDBE8" w:themeFill="accent3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CEDBE8" w:themeFill="accent3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4">
    <w:name w:val="Medium Shading 1 Accent 4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B7C8D6" w:themeColor="accent4" w:themeTint="BF"/>
        <w:left w:val="single" w:sz="8" w:space="0" w:color="B7C8D6" w:themeColor="accent4" w:themeTint="BF"/>
        <w:bottom w:val="single" w:sz="8" w:space="0" w:color="B7C8D6" w:themeColor="accent4" w:themeTint="BF"/>
        <w:right w:val="single" w:sz="8" w:space="0" w:color="B7C8D6" w:themeColor="accent4" w:themeTint="BF"/>
        <w:insideH w:val="single" w:sz="8" w:space="0" w:color="B7C8D6" w:themeColor="accent4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B7C8D6" w:themeColor="accent4" w:themeTint="BF"/>
          <w:left w:val="single" w:sz="8" w:space="0" w:color="B7C8D6" w:themeColor="accent4" w:themeTint="BF"/>
          <w:bottom w:val="single" w:sz="8" w:space="0" w:color="B7C8D6" w:themeColor="accent4" w:themeTint="BF"/>
          <w:right w:val="single" w:sz="8" w:space="0" w:color="B7C8D6" w:themeColor="accent4" w:themeTint="BF"/>
          <w:insideH w:val="nil"/>
          <w:insideV w:val="nil"/>
        </w:tcBorders>
        <w:shd w:val="clear" w:color="auto" w:fill="A0B6C9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B7C8D6" w:themeColor="accent4" w:themeTint="BF"/>
          <w:left w:val="single" w:sz="8" w:space="0" w:color="B7C8D6" w:themeColor="accent4" w:themeTint="BF"/>
          <w:bottom w:val="single" w:sz="8" w:space="0" w:color="B7C8D6" w:themeColor="accent4" w:themeTint="BF"/>
          <w:right w:val="single" w:sz="8" w:space="0" w:color="B7C8D6" w:themeColor="accent4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7ECF1" w:themeFill="accent4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E7ECF1" w:themeFill="accent4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5">
    <w:name w:val="Medium Shading 1 Accent 5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979184" w:themeColor="accent5" w:themeTint="BF"/>
        <w:left w:val="single" w:sz="8" w:space="0" w:color="979184" w:themeColor="accent5" w:themeTint="BF"/>
        <w:bottom w:val="single" w:sz="8" w:space="0" w:color="979184" w:themeColor="accent5" w:themeTint="BF"/>
        <w:right w:val="single" w:sz="8" w:space="0" w:color="979184" w:themeColor="accent5" w:themeTint="BF"/>
        <w:insideH w:val="single" w:sz="8" w:space="0" w:color="979184" w:themeColor="accent5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979184" w:themeColor="accent5" w:themeTint="BF"/>
          <w:left w:val="single" w:sz="8" w:space="0" w:color="979184" w:themeColor="accent5" w:themeTint="BF"/>
          <w:bottom w:val="single" w:sz="8" w:space="0" w:color="979184" w:themeColor="accent5" w:themeTint="BF"/>
          <w:right w:val="single" w:sz="8" w:space="0" w:color="979184" w:themeColor="accent5" w:themeTint="BF"/>
          <w:insideH w:val="nil"/>
          <w:insideV w:val="nil"/>
        </w:tcBorders>
        <w:shd w:val="clear" w:color="auto" w:fill="716B5F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979184" w:themeColor="accent5" w:themeTint="BF"/>
          <w:left w:val="single" w:sz="8" w:space="0" w:color="979184" w:themeColor="accent5" w:themeTint="BF"/>
          <w:bottom w:val="single" w:sz="8" w:space="0" w:color="979184" w:themeColor="accent5" w:themeTint="BF"/>
          <w:right w:val="single" w:sz="8" w:space="0" w:color="979184" w:themeColor="accent5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DDAD6" w:themeFill="accent5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DDAD6" w:themeFill="accent5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6">
    <w:name w:val="Medium Shading 1 Accent 6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7ECF2" w:themeColor="accent6" w:themeTint="BF"/>
        <w:left w:val="single" w:sz="8" w:space="0" w:color="E7ECF2" w:themeColor="accent6" w:themeTint="BF"/>
        <w:bottom w:val="single" w:sz="8" w:space="0" w:color="E7ECF2" w:themeColor="accent6" w:themeTint="BF"/>
        <w:right w:val="single" w:sz="8" w:space="0" w:color="E7ECF2" w:themeColor="accent6" w:themeTint="BF"/>
        <w:insideH w:val="single" w:sz="8" w:space="0" w:color="E7ECF2" w:themeColor="accent6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E7ECF2" w:themeColor="accent6" w:themeTint="BF"/>
          <w:left w:val="single" w:sz="8" w:space="0" w:color="E7ECF2" w:themeColor="accent6" w:themeTint="BF"/>
          <w:bottom w:val="single" w:sz="8" w:space="0" w:color="E7ECF2" w:themeColor="accent6" w:themeTint="BF"/>
          <w:right w:val="single" w:sz="8" w:space="0" w:color="E7ECF2" w:themeColor="accent6" w:themeTint="BF"/>
          <w:insideH w:val="nil"/>
          <w:insideV w:val="nil"/>
        </w:tcBorders>
        <w:shd w:val="clear" w:color="auto" w:fill="E0E7EE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E7ECF2" w:themeColor="accent6" w:themeTint="BF"/>
          <w:left w:val="single" w:sz="8" w:space="0" w:color="E7ECF2" w:themeColor="accent6" w:themeTint="BF"/>
          <w:bottom w:val="single" w:sz="8" w:space="0" w:color="E7ECF2" w:themeColor="accent6" w:themeTint="BF"/>
          <w:right w:val="single" w:sz="8" w:space="0" w:color="E7ECF2" w:themeColor="accent6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7F8FA" w:themeFill="accent6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7F8FA" w:themeFill="accent6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2">
    <w:name w:val="Medium Shading 2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1">
    <w:name w:val="Medium Shading 2 Accent 1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1A3050" w:themeFill="accen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1A3050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1A3050" w:themeFill="accen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2">
    <w:name w:val="Medium Shading 2 Accent 2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DFDDD9" w:themeFill="accent2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FDDD9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DFDDD9" w:themeFill="accent2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3">
    <w:name w:val="Medium Shading 2 Accent 3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67199" w:themeFill="accent3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67199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467199" w:themeFill="accent3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4">
    <w:name w:val="Medium Shading 2 Accent 4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A0B6C9" w:themeFill="accent4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A0B6C9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A0B6C9" w:themeFill="accent4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5">
    <w:name w:val="Medium Shading 2 Accent 5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716B5F" w:themeFill="accent5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16B5F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716B5F" w:themeFill="accent5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6">
    <w:name w:val="Medium Shading 2 Accent 6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E0E7EE" w:themeFill="accent6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0E7EE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E0E7EE" w:themeFill="accent6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trutnt1">
    <w:name w:val="Medium Grid 1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  <w:insideV w:val="single" w:sz="8" w:space="0" w:color="404040" w:themeColor="text1" w:themeTint="BF"/>
      </w:tblBorders>
    </w:tblPr>
    <w:tcPr>
      <w:shd w:val="clear" w:color="auto" w:fill="C0C0C0" w:themeFill="tex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404040" w:themeColor="tex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Mellanmrktrutnt1-dekorfrg1">
    <w:name w:val="Medium Grid 1 Accent 1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335D9C" w:themeColor="accent1" w:themeTint="BF"/>
        <w:left w:val="single" w:sz="8" w:space="0" w:color="335D9C" w:themeColor="accent1" w:themeTint="BF"/>
        <w:bottom w:val="single" w:sz="8" w:space="0" w:color="335D9C" w:themeColor="accent1" w:themeTint="BF"/>
        <w:right w:val="single" w:sz="8" w:space="0" w:color="335D9C" w:themeColor="accent1" w:themeTint="BF"/>
        <w:insideH w:val="single" w:sz="8" w:space="0" w:color="335D9C" w:themeColor="accent1" w:themeTint="BF"/>
        <w:insideV w:val="single" w:sz="8" w:space="0" w:color="335D9C" w:themeColor="accent1" w:themeTint="BF"/>
      </w:tblBorders>
    </w:tblPr>
    <w:tcPr>
      <w:shd w:val="clear" w:color="auto" w:fill="B3C8E6" w:themeFill="accen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335D9C" w:themeColor="accen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6790CD" w:themeFill="accent1" w:themeFillTint="7F"/>
      </w:tcPr>
    </w:tblStylePr>
    <w:tblStylePr w:type="band1Horz">
      <w:tblPr/>
      <w:tcPr>
        <w:shd w:val="clear" w:color="auto" w:fill="6790CD" w:themeFill="accent1" w:themeFillTint="7F"/>
      </w:tcPr>
    </w:tblStylePr>
  </w:style>
  <w:style w:type="table" w:styleId="Mellanmrktrutnt1-dekorfrg2">
    <w:name w:val="Medium Grid 1 Accent 2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7E5E2" w:themeColor="accent2" w:themeTint="BF"/>
        <w:left w:val="single" w:sz="8" w:space="0" w:color="E7E5E2" w:themeColor="accent2" w:themeTint="BF"/>
        <w:bottom w:val="single" w:sz="8" w:space="0" w:color="E7E5E2" w:themeColor="accent2" w:themeTint="BF"/>
        <w:right w:val="single" w:sz="8" w:space="0" w:color="E7E5E2" w:themeColor="accent2" w:themeTint="BF"/>
        <w:insideH w:val="single" w:sz="8" w:space="0" w:color="E7E5E2" w:themeColor="accent2" w:themeTint="BF"/>
        <w:insideV w:val="single" w:sz="8" w:space="0" w:color="E7E5E2" w:themeColor="accent2" w:themeTint="BF"/>
      </w:tblBorders>
    </w:tblPr>
    <w:tcPr>
      <w:shd w:val="clear" w:color="auto" w:fill="F7F6F5" w:themeFill="accent2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E7E5E2" w:themeColor="accent2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FEEEC" w:themeFill="accent2" w:themeFillTint="7F"/>
      </w:tcPr>
    </w:tblStylePr>
    <w:tblStylePr w:type="band1Horz">
      <w:tblPr/>
      <w:tcPr>
        <w:shd w:val="clear" w:color="auto" w:fill="EFEEEC" w:themeFill="accent2" w:themeFillTint="7F"/>
      </w:tcPr>
    </w:tblStylePr>
  </w:style>
  <w:style w:type="table" w:styleId="Mellanmrktrutnt1-dekorfrg3">
    <w:name w:val="Medium Grid 1 Accent 3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6B94BB" w:themeColor="accent3" w:themeTint="BF"/>
        <w:left w:val="single" w:sz="8" w:space="0" w:color="6B94BB" w:themeColor="accent3" w:themeTint="BF"/>
        <w:bottom w:val="single" w:sz="8" w:space="0" w:color="6B94BB" w:themeColor="accent3" w:themeTint="BF"/>
        <w:right w:val="single" w:sz="8" w:space="0" w:color="6B94BB" w:themeColor="accent3" w:themeTint="BF"/>
        <w:insideH w:val="single" w:sz="8" w:space="0" w:color="6B94BB" w:themeColor="accent3" w:themeTint="BF"/>
        <w:insideV w:val="single" w:sz="8" w:space="0" w:color="6B94BB" w:themeColor="accent3" w:themeTint="BF"/>
      </w:tblBorders>
    </w:tblPr>
    <w:tcPr>
      <w:shd w:val="clear" w:color="auto" w:fill="CEDBE8" w:themeFill="accent3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6B94BB" w:themeColor="accent3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9CB8D2" w:themeFill="accent3" w:themeFillTint="7F"/>
      </w:tcPr>
    </w:tblStylePr>
    <w:tblStylePr w:type="band1Horz">
      <w:tblPr/>
      <w:tcPr>
        <w:shd w:val="clear" w:color="auto" w:fill="9CB8D2" w:themeFill="accent3" w:themeFillTint="7F"/>
      </w:tcPr>
    </w:tblStylePr>
  </w:style>
  <w:style w:type="table" w:styleId="Mellanmrktrutnt1-dekorfrg4">
    <w:name w:val="Medium Grid 1 Accent 4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B7C8D6" w:themeColor="accent4" w:themeTint="BF"/>
        <w:left w:val="single" w:sz="8" w:space="0" w:color="B7C8D6" w:themeColor="accent4" w:themeTint="BF"/>
        <w:bottom w:val="single" w:sz="8" w:space="0" w:color="B7C8D6" w:themeColor="accent4" w:themeTint="BF"/>
        <w:right w:val="single" w:sz="8" w:space="0" w:color="B7C8D6" w:themeColor="accent4" w:themeTint="BF"/>
        <w:insideH w:val="single" w:sz="8" w:space="0" w:color="B7C8D6" w:themeColor="accent4" w:themeTint="BF"/>
        <w:insideV w:val="single" w:sz="8" w:space="0" w:color="B7C8D6" w:themeColor="accent4" w:themeTint="BF"/>
      </w:tblBorders>
    </w:tblPr>
    <w:tcPr>
      <w:shd w:val="clear" w:color="auto" w:fill="E7ECF1" w:themeFill="accent4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B7C8D6" w:themeColor="accent4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FDAE4" w:themeFill="accent4" w:themeFillTint="7F"/>
      </w:tcPr>
    </w:tblStylePr>
    <w:tblStylePr w:type="band1Horz">
      <w:tblPr/>
      <w:tcPr>
        <w:shd w:val="clear" w:color="auto" w:fill="CFDAE4" w:themeFill="accent4" w:themeFillTint="7F"/>
      </w:tcPr>
    </w:tblStylePr>
  </w:style>
  <w:style w:type="table" w:styleId="Mellanmrktrutnt1-dekorfrg5">
    <w:name w:val="Medium Grid 1 Accent 5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979184" w:themeColor="accent5" w:themeTint="BF"/>
        <w:left w:val="single" w:sz="8" w:space="0" w:color="979184" w:themeColor="accent5" w:themeTint="BF"/>
        <w:bottom w:val="single" w:sz="8" w:space="0" w:color="979184" w:themeColor="accent5" w:themeTint="BF"/>
        <w:right w:val="single" w:sz="8" w:space="0" w:color="979184" w:themeColor="accent5" w:themeTint="BF"/>
        <w:insideH w:val="single" w:sz="8" w:space="0" w:color="979184" w:themeColor="accent5" w:themeTint="BF"/>
        <w:insideV w:val="single" w:sz="8" w:space="0" w:color="979184" w:themeColor="accent5" w:themeTint="BF"/>
      </w:tblBorders>
    </w:tblPr>
    <w:tcPr>
      <w:shd w:val="clear" w:color="auto" w:fill="DDDAD6" w:themeFill="accent5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979184" w:themeColor="accent5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AB5AD" w:themeFill="accent5" w:themeFillTint="7F"/>
      </w:tcPr>
    </w:tblStylePr>
    <w:tblStylePr w:type="band1Horz">
      <w:tblPr/>
      <w:tcPr>
        <w:shd w:val="clear" w:color="auto" w:fill="BAB5AD" w:themeFill="accent5" w:themeFillTint="7F"/>
      </w:tcPr>
    </w:tblStylePr>
  </w:style>
  <w:style w:type="table" w:styleId="Mellanmrktrutnt1-dekorfrg6">
    <w:name w:val="Medium Grid 1 Accent 6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7ECF2" w:themeColor="accent6" w:themeTint="BF"/>
        <w:left w:val="single" w:sz="8" w:space="0" w:color="E7ECF2" w:themeColor="accent6" w:themeTint="BF"/>
        <w:bottom w:val="single" w:sz="8" w:space="0" w:color="E7ECF2" w:themeColor="accent6" w:themeTint="BF"/>
        <w:right w:val="single" w:sz="8" w:space="0" w:color="E7ECF2" w:themeColor="accent6" w:themeTint="BF"/>
        <w:insideH w:val="single" w:sz="8" w:space="0" w:color="E7ECF2" w:themeColor="accent6" w:themeTint="BF"/>
        <w:insideV w:val="single" w:sz="8" w:space="0" w:color="E7ECF2" w:themeColor="accent6" w:themeTint="BF"/>
      </w:tblBorders>
    </w:tblPr>
    <w:tcPr>
      <w:shd w:val="clear" w:color="auto" w:fill="F7F8FA" w:themeFill="accent6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E7ECF2" w:themeColor="accent6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FF2F6" w:themeFill="accent6" w:themeFillTint="7F"/>
      </w:tcPr>
    </w:tblStylePr>
    <w:tblStylePr w:type="band1Horz">
      <w:tblPr/>
      <w:tcPr>
        <w:shd w:val="clear" w:color="auto" w:fill="EFF2F6" w:themeFill="accent6" w:themeFillTint="7F"/>
      </w:tcPr>
    </w:tblStylePr>
  </w:style>
  <w:style w:type="table" w:styleId="Mellanmrktrutnt2">
    <w:name w:val="Medium Grid 2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cPr>
      <w:shd w:val="clear" w:color="auto" w:fill="C0C0C0" w:themeFill="text1" w:themeFillTint="3F"/>
    </w:tcPr>
    <w:tblStylePr w:type="firstRow">
      <w:rPr>
        <w:b/>
        <w:bCs/>
        <w:color w:val="000000" w:themeColor="text1"/>
      </w:rPr>
      <w:tblPr/>
      <w:tcPr>
        <w:shd w:val="clear" w:color="auto" w:fill="E6E6E6" w:themeFill="tex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CCCCC" w:themeFill="text1" w:themeFillTint="33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tcBorders>
          <w:insideH w:val="single" w:sz="6" w:space="0" w:color="000000" w:themeColor="text1"/>
          <w:insideV w:val="single" w:sz="6" w:space="0" w:color="000000" w:themeColor="text1"/>
        </w:tcBorders>
        <w:shd w:val="clear" w:color="auto" w:fill="808080" w:themeFill="tex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1">
    <w:name w:val="Medium Grid 2 Accent 1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  <w:insideH w:val="single" w:sz="8" w:space="0" w:color="1A3050" w:themeColor="accent1"/>
        <w:insideV w:val="single" w:sz="8" w:space="0" w:color="1A3050" w:themeColor="accent1"/>
      </w:tblBorders>
    </w:tblPr>
    <w:tcPr>
      <w:shd w:val="clear" w:color="auto" w:fill="B3C8E6" w:themeFill="accent1" w:themeFillTint="3F"/>
    </w:tcPr>
    <w:tblStylePr w:type="firstRow">
      <w:rPr>
        <w:b/>
        <w:bCs/>
        <w:color w:val="000000" w:themeColor="text1"/>
      </w:rPr>
      <w:tblPr/>
      <w:tcPr>
        <w:shd w:val="clear" w:color="auto" w:fill="E1E9F5" w:themeFill="accen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1D2EB" w:themeFill="accent1" w:themeFillTint="33"/>
      </w:tcPr>
    </w:tblStylePr>
    <w:tblStylePr w:type="band1Vert">
      <w:tblPr/>
      <w:tcPr>
        <w:shd w:val="clear" w:color="auto" w:fill="6790CD" w:themeFill="accent1" w:themeFillTint="7F"/>
      </w:tcPr>
    </w:tblStylePr>
    <w:tblStylePr w:type="band1Horz">
      <w:tblPr/>
      <w:tcPr>
        <w:tcBorders>
          <w:insideH w:val="single" w:sz="6" w:space="0" w:color="1A3050" w:themeColor="accent1"/>
          <w:insideV w:val="single" w:sz="6" w:space="0" w:color="1A3050" w:themeColor="accent1"/>
        </w:tcBorders>
        <w:shd w:val="clear" w:color="auto" w:fill="6790CD" w:themeFill="accen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2">
    <w:name w:val="Medium Grid 2 Accent 2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  <w:insideH w:val="single" w:sz="8" w:space="0" w:color="DFDDD9" w:themeColor="accent2"/>
        <w:insideV w:val="single" w:sz="8" w:space="0" w:color="DFDDD9" w:themeColor="accent2"/>
      </w:tblBorders>
    </w:tblPr>
    <w:tcPr>
      <w:shd w:val="clear" w:color="auto" w:fill="F7F6F5" w:themeFill="accent2" w:themeFillTint="3F"/>
    </w:tcPr>
    <w:tblStylePr w:type="firstRow">
      <w:rPr>
        <w:b/>
        <w:bCs/>
        <w:color w:val="000000" w:themeColor="text1"/>
      </w:rPr>
      <w:tblPr/>
      <w:tcPr>
        <w:shd w:val="clear" w:color="auto" w:fill="FBFBFB" w:themeFill="accent2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8F8F7" w:themeFill="accent2" w:themeFillTint="33"/>
      </w:tcPr>
    </w:tblStylePr>
    <w:tblStylePr w:type="band1Vert">
      <w:tblPr/>
      <w:tcPr>
        <w:shd w:val="clear" w:color="auto" w:fill="EFEEEC" w:themeFill="accent2" w:themeFillTint="7F"/>
      </w:tcPr>
    </w:tblStylePr>
    <w:tblStylePr w:type="band1Horz">
      <w:tblPr/>
      <w:tcPr>
        <w:tcBorders>
          <w:insideH w:val="single" w:sz="6" w:space="0" w:color="DFDDD9" w:themeColor="accent2"/>
          <w:insideV w:val="single" w:sz="6" w:space="0" w:color="DFDDD9" w:themeColor="accent2"/>
        </w:tcBorders>
        <w:shd w:val="clear" w:color="auto" w:fill="EFEEEC" w:themeFill="accent2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3">
    <w:name w:val="Medium Grid 2 Accent 3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  <w:insideH w:val="single" w:sz="8" w:space="0" w:color="467199" w:themeColor="accent3"/>
        <w:insideV w:val="single" w:sz="8" w:space="0" w:color="467199" w:themeColor="accent3"/>
      </w:tblBorders>
    </w:tblPr>
    <w:tcPr>
      <w:shd w:val="clear" w:color="auto" w:fill="CEDBE8" w:themeFill="accent3" w:themeFillTint="3F"/>
    </w:tcPr>
    <w:tblStylePr w:type="firstRow">
      <w:rPr>
        <w:b/>
        <w:bCs/>
        <w:color w:val="000000" w:themeColor="text1"/>
      </w:rPr>
      <w:tblPr/>
      <w:tcPr>
        <w:shd w:val="clear" w:color="auto" w:fill="EBF1F6" w:themeFill="accent3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7E2ED" w:themeFill="accent3" w:themeFillTint="33"/>
      </w:tcPr>
    </w:tblStylePr>
    <w:tblStylePr w:type="band1Vert">
      <w:tblPr/>
      <w:tcPr>
        <w:shd w:val="clear" w:color="auto" w:fill="9CB8D2" w:themeFill="accent3" w:themeFillTint="7F"/>
      </w:tcPr>
    </w:tblStylePr>
    <w:tblStylePr w:type="band1Horz">
      <w:tblPr/>
      <w:tcPr>
        <w:tcBorders>
          <w:insideH w:val="single" w:sz="6" w:space="0" w:color="467199" w:themeColor="accent3"/>
          <w:insideV w:val="single" w:sz="6" w:space="0" w:color="467199" w:themeColor="accent3"/>
        </w:tcBorders>
        <w:shd w:val="clear" w:color="auto" w:fill="9CB8D2" w:themeFill="accent3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4">
    <w:name w:val="Medium Grid 2 Accent 4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  <w:insideH w:val="single" w:sz="8" w:space="0" w:color="A0B6C9" w:themeColor="accent4"/>
        <w:insideV w:val="single" w:sz="8" w:space="0" w:color="A0B6C9" w:themeColor="accent4"/>
      </w:tblBorders>
    </w:tblPr>
    <w:tcPr>
      <w:shd w:val="clear" w:color="auto" w:fill="E7ECF1" w:themeFill="accent4" w:themeFillTint="3F"/>
    </w:tcPr>
    <w:tblStylePr w:type="firstRow">
      <w:rPr>
        <w:b/>
        <w:bCs/>
        <w:color w:val="000000" w:themeColor="text1"/>
      </w:rPr>
      <w:tblPr/>
      <w:tcPr>
        <w:shd w:val="clear" w:color="auto" w:fill="F5F7F9" w:themeFill="accent4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BF0F4" w:themeFill="accent4" w:themeFillTint="33"/>
      </w:tcPr>
    </w:tblStylePr>
    <w:tblStylePr w:type="band1Vert">
      <w:tblPr/>
      <w:tcPr>
        <w:shd w:val="clear" w:color="auto" w:fill="CFDAE4" w:themeFill="accent4" w:themeFillTint="7F"/>
      </w:tcPr>
    </w:tblStylePr>
    <w:tblStylePr w:type="band1Horz">
      <w:tblPr/>
      <w:tcPr>
        <w:tcBorders>
          <w:insideH w:val="single" w:sz="6" w:space="0" w:color="A0B6C9" w:themeColor="accent4"/>
          <w:insideV w:val="single" w:sz="6" w:space="0" w:color="A0B6C9" w:themeColor="accent4"/>
        </w:tcBorders>
        <w:shd w:val="clear" w:color="auto" w:fill="CFDAE4" w:themeFill="accent4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5">
    <w:name w:val="Medium Grid 2 Accent 5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  <w:insideH w:val="single" w:sz="8" w:space="0" w:color="716B5F" w:themeColor="accent5"/>
        <w:insideV w:val="single" w:sz="8" w:space="0" w:color="716B5F" w:themeColor="accent5"/>
      </w:tblBorders>
    </w:tblPr>
    <w:tcPr>
      <w:shd w:val="clear" w:color="auto" w:fill="DDDAD6" w:themeFill="accent5" w:themeFillTint="3F"/>
    </w:tcPr>
    <w:tblStylePr w:type="firstRow">
      <w:rPr>
        <w:b/>
        <w:bCs/>
        <w:color w:val="000000" w:themeColor="text1"/>
      </w:rPr>
      <w:tblPr/>
      <w:tcPr>
        <w:shd w:val="clear" w:color="auto" w:fill="F1F0EE" w:themeFill="accent5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3E1DE" w:themeFill="accent5" w:themeFillTint="33"/>
      </w:tcPr>
    </w:tblStylePr>
    <w:tblStylePr w:type="band1Vert">
      <w:tblPr/>
      <w:tcPr>
        <w:shd w:val="clear" w:color="auto" w:fill="BAB5AD" w:themeFill="accent5" w:themeFillTint="7F"/>
      </w:tcPr>
    </w:tblStylePr>
    <w:tblStylePr w:type="band1Horz">
      <w:tblPr/>
      <w:tcPr>
        <w:tcBorders>
          <w:insideH w:val="single" w:sz="6" w:space="0" w:color="716B5F" w:themeColor="accent5"/>
          <w:insideV w:val="single" w:sz="6" w:space="0" w:color="716B5F" w:themeColor="accent5"/>
        </w:tcBorders>
        <w:shd w:val="clear" w:color="auto" w:fill="BAB5AD" w:themeFill="accent5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6">
    <w:name w:val="Medium Grid 2 Accent 6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  <w:insideH w:val="single" w:sz="8" w:space="0" w:color="E0E7EE" w:themeColor="accent6"/>
        <w:insideV w:val="single" w:sz="8" w:space="0" w:color="E0E7EE" w:themeColor="accent6"/>
      </w:tblBorders>
    </w:tblPr>
    <w:tcPr>
      <w:shd w:val="clear" w:color="auto" w:fill="F7F8FA" w:themeFill="accent6" w:themeFillTint="3F"/>
    </w:tcPr>
    <w:tblStylePr w:type="firstRow">
      <w:rPr>
        <w:b/>
        <w:bCs/>
        <w:color w:val="000000" w:themeColor="text1"/>
      </w:rPr>
      <w:tblPr/>
      <w:tcPr>
        <w:shd w:val="clear" w:color="auto" w:fill="FBFCFD" w:themeFill="accent6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8FAFB" w:themeFill="accent6" w:themeFillTint="33"/>
      </w:tcPr>
    </w:tblStylePr>
    <w:tblStylePr w:type="band1Vert">
      <w:tblPr/>
      <w:tcPr>
        <w:shd w:val="clear" w:color="auto" w:fill="EFF2F6" w:themeFill="accent6" w:themeFillTint="7F"/>
      </w:tcPr>
    </w:tblStylePr>
    <w:tblStylePr w:type="band1Horz">
      <w:tblPr/>
      <w:tcPr>
        <w:tcBorders>
          <w:insideH w:val="single" w:sz="6" w:space="0" w:color="E0E7EE" w:themeColor="accent6"/>
          <w:insideV w:val="single" w:sz="6" w:space="0" w:color="E0E7EE" w:themeColor="accent6"/>
        </w:tcBorders>
        <w:shd w:val="clear" w:color="auto" w:fill="EFF2F6" w:themeFill="accent6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3">
    <w:name w:val="Medium Grid 3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C0C0C0" w:themeFill="tex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808080" w:themeFill="tex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808080" w:themeFill="text1" w:themeFillTint="7F"/>
      </w:tcPr>
    </w:tblStylePr>
  </w:style>
  <w:style w:type="table" w:styleId="Mellanmrktrutnt3-dekorfrg1">
    <w:name w:val="Medium Grid 3 Accent 1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B3C8E6" w:themeFill="accen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1A3050" w:themeFill="accen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1A3050" w:themeFill="accen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1A3050" w:themeFill="accen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1A3050" w:themeFill="accen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6790CD" w:themeFill="accen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6790CD" w:themeFill="accent1" w:themeFillTint="7F"/>
      </w:tcPr>
    </w:tblStylePr>
  </w:style>
  <w:style w:type="table" w:styleId="Mellanmrktrutnt3-dekorfrg2">
    <w:name w:val="Medium Grid 3 Accent 2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7F6F5" w:themeFill="accent2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DFDDD9" w:themeFill="accent2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DFDDD9" w:themeFill="accent2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DFDDD9" w:themeFill="accent2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DFDDD9" w:themeFill="accent2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EFEEEC" w:themeFill="accent2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EFEEEC" w:themeFill="accent2" w:themeFillTint="7F"/>
      </w:tcPr>
    </w:tblStylePr>
  </w:style>
  <w:style w:type="table" w:styleId="Mellanmrktrutnt3-dekorfrg3">
    <w:name w:val="Medium Grid 3 Accent 3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CEDBE8" w:themeFill="accent3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67199" w:themeFill="accent3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67199" w:themeFill="accent3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467199" w:themeFill="accent3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467199" w:themeFill="accent3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9CB8D2" w:themeFill="accent3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9CB8D2" w:themeFill="accent3" w:themeFillTint="7F"/>
      </w:tcPr>
    </w:tblStylePr>
  </w:style>
  <w:style w:type="table" w:styleId="Mellanmrktrutnt3-dekorfrg4">
    <w:name w:val="Medium Grid 3 Accent 4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E7ECF1" w:themeFill="accent4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A0B6C9" w:themeFill="accent4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A0B6C9" w:themeFill="accent4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A0B6C9" w:themeFill="accent4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A0B6C9" w:themeFill="accent4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CFDAE4" w:themeFill="accent4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CFDAE4" w:themeFill="accent4" w:themeFillTint="7F"/>
      </w:tcPr>
    </w:tblStylePr>
  </w:style>
  <w:style w:type="table" w:styleId="Mellanmrktrutnt3-dekorfrg5">
    <w:name w:val="Medium Grid 3 Accent 5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DDAD6" w:themeFill="accent5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716B5F" w:themeFill="accent5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716B5F" w:themeFill="accent5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716B5F" w:themeFill="accent5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716B5F" w:themeFill="accent5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BAB5AD" w:themeFill="accent5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BAB5AD" w:themeFill="accent5" w:themeFillTint="7F"/>
      </w:tcPr>
    </w:tblStylePr>
  </w:style>
  <w:style w:type="table" w:styleId="Mellanmrktrutnt3-dekorfrg6">
    <w:name w:val="Medium Grid 3 Accent 6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7F8FA" w:themeFill="accent6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E0E7EE" w:themeFill="accent6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E0E7EE" w:themeFill="accent6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E0E7EE" w:themeFill="accent6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E0E7EE" w:themeFill="accent6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EFF2F6" w:themeFill="accent6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EFF2F6" w:themeFill="accent6" w:themeFillTint="7F"/>
      </w:tcPr>
    </w:tblStylePr>
  </w:style>
  <w:style w:type="table" w:styleId="Moderntabell">
    <w:name w:val="Table Contemporary"/>
    <w:basedOn w:val="Normaltabell"/>
    <w:uiPriority w:val="99"/>
    <w:semiHidden/>
    <w:unhideWhenUsed/>
    <w:rsid w:val="00573DFD"/>
    <w:tblPr>
      <w:tblStyleRowBandSize w:val="1"/>
      <w:tblBorders>
        <w:insideH w:val="single" w:sz="18" w:space="0" w:color="FFFFFF"/>
        <w:insideV w:val="single" w:sz="18" w:space="0" w:color="FFFFFF"/>
      </w:tblBorders>
    </w:tbl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5" w:color="0000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</w:style>
  <w:style w:type="table" w:styleId="Mrklista">
    <w:name w:val="Dark List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000000" w:themeFill="tex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</w:style>
  <w:style w:type="table" w:styleId="Mrklista-dekorfrg1">
    <w:name w:val="Dark List Accent 1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1A3050" w:themeFill="accen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0D1727" w:themeFill="accen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13233B" w:themeFill="accen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13233B" w:themeFill="accen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13233B" w:themeFill="accen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13233B" w:themeFill="accent1" w:themeFillShade="BF"/>
      </w:tcPr>
    </w:tblStylePr>
  </w:style>
  <w:style w:type="table" w:styleId="Mrklista-dekorfrg2">
    <w:name w:val="Dark List Accent 2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DFDDD9" w:themeFill="accent2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767064" w:themeFill="accent2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ACA79C" w:themeFill="accent2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ACA79C" w:themeFill="accent2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ACA79C" w:themeFill="accent2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ACA79C" w:themeFill="accent2" w:themeFillShade="BF"/>
      </w:tcPr>
    </w:tblStylePr>
  </w:style>
  <w:style w:type="table" w:styleId="Mrklista-dekorfrg3">
    <w:name w:val="Dark List Accent 3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467199" w:themeFill="accent3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23384C" w:themeFill="accent3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345472" w:themeFill="accent3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345472" w:themeFill="accent3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45472" w:themeFill="accent3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45472" w:themeFill="accent3" w:themeFillShade="BF"/>
      </w:tcPr>
    </w:tblStylePr>
  </w:style>
  <w:style w:type="table" w:styleId="Mrklista-dekorfrg4">
    <w:name w:val="Dark List Accent 4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A0B6C9" w:themeFill="accent4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415B72" w:themeFill="accent4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6689A8" w:themeFill="accent4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6689A8" w:themeFill="accent4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6689A8" w:themeFill="accent4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6689A8" w:themeFill="accent4" w:themeFillShade="BF"/>
      </w:tcPr>
    </w:tblStylePr>
  </w:style>
  <w:style w:type="table" w:styleId="Mrklista-dekorfrg5">
    <w:name w:val="Dark List Accent 5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716B5F" w:themeFill="accent5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38352F" w:themeFill="accent5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545047" w:themeFill="accent5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545047" w:themeFill="accent5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45047" w:themeFill="accent5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45047" w:themeFill="accent5" w:themeFillShade="BF"/>
      </w:tcPr>
    </w:tblStylePr>
  </w:style>
  <w:style w:type="table" w:styleId="Mrklista-dekorfrg6">
    <w:name w:val="Dark List Accent 6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E0E7EE" w:themeFill="accent6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517294" w:themeFill="accent6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95ACC5" w:themeFill="accent6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95ACC5" w:themeFill="accent6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5ACC5" w:themeFill="accent6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5ACC5" w:themeFill="accent6" w:themeFillShade="BF"/>
      </w:tcPr>
    </w:tblStylePr>
  </w:style>
  <w:style w:type="paragraph" w:styleId="Normalwebb">
    <w:name w:val="Normal (Web)"/>
    <w:basedOn w:val="Normal"/>
    <w:uiPriority w:val="99"/>
    <w:semiHidden/>
    <w:unhideWhenUsed/>
    <w:rsid w:val="00573DFD"/>
    <w:rPr>
      <w:rFonts w:ascii="Times New Roman" w:hAnsi="Times New Roman" w:cs="Times New Roman"/>
      <w:sz w:val="24"/>
      <w:szCs w:val="24"/>
    </w:rPr>
  </w:style>
  <w:style w:type="paragraph" w:styleId="Normaltindrag">
    <w:name w:val="Normal Indent"/>
    <w:basedOn w:val="Normal"/>
    <w:uiPriority w:val="99"/>
    <w:semiHidden/>
    <w:unhideWhenUsed/>
    <w:rsid w:val="00573DFD"/>
    <w:pPr>
      <w:ind w:left="1304"/>
    </w:pPr>
  </w:style>
  <w:style w:type="paragraph" w:styleId="Numreradlista4">
    <w:name w:val="List Number 4"/>
    <w:basedOn w:val="Normal"/>
    <w:uiPriority w:val="99"/>
    <w:semiHidden/>
    <w:unhideWhenUsed/>
    <w:rsid w:val="00573DFD"/>
    <w:pPr>
      <w:numPr>
        <w:numId w:val="40"/>
      </w:numPr>
      <w:contextualSpacing/>
    </w:pPr>
  </w:style>
  <w:style w:type="paragraph" w:styleId="Numreradlista5">
    <w:name w:val="List Number 5"/>
    <w:basedOn w:val="Normal"/>
    <w:uiPriority w:val="99"/>
    <w:semiHidden/>
    <w:unhideWhenUsed/>
    <w:rsid w:val="00573DFD"/>
    <w:pPr>
      <w:numPr>
        <w:numId w:val="41"/>
      </w:numPr>
      <w:contextualSpacing/>
    </w:pPr>
  </w:style>
  <w:style w:type="character" w:styleId="Nmn">
    <w:name w:val="Mention"/>
    <w:basedOn w:val="Standardstycketeckensnitt"/>
    <w:uiPriority w:val="99"/>
    <w:semiHidden/>
    <w:unhideWhenUsed/>
    <w:rsid w:val="00573DFD"/>
    <w:rPr>
      <w:noProof w:val="0"/>
      <w:color w:val="2B579A"/>
      <w:shd w:val="clear" w:color="auto" w:fill="E6E6E6"/>
    </w:rPr>
  </w:style>
  <w:style w:type="table" w:styleId="Oformateradtabell1">
    <w:name w:val="Plain Table 1"/>
    <w:basedOn w:val="Normaltabell"/>
    <w:uiPriority w:val="41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double" w:sz="4" w:space="0" w:color="BFBFBF" w:themeColor="background1" w:themeShade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Oformateradtabell2">
    <w:name w:val="Plain Table 2"/>
    <w:basedOn w:val="Normaltabell"/>
    <w:uiPriority w:val="42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7F7F7F" w:themeColor="text1" w:themeTint="80"/>
        <w:bottom w:val="single" w:sz="4" w:space="0" w:color="7F7F7F" w:themeColor="text1" w:themeTint="80"/>
      </w:tblBorders>
    </w:tblPr>
    <w:tblStylePr w:type="firstRow">
      <w:rPr>
        <w:b/>
        <w:bC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</w:rPr>
      <w:tblPr/>
      <w:tcPr>
        <w:tcBorders>
          <w:top w:val="single" w:sz="4" w:space="0" w:color="7F7F7F" w:themeColor="text1" w:themeTint="80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2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1Horz">
      <w:tblPr/>
      <w:tcPr>
        <w:tcBorders>
          <w:top w:val="single" w:sz="4" w:space="0" w:color="7F7F7F" w:themeColor="text1" w:themeTint="80"/>
          <w:bottom w:val="single" w:sz="4" w:space="0" w:color="7F7F7F" w:themeColor="text1" w:themeTint="80"/>
        </w:tcBorders>
      </w:tcPr>
    </w:tblStylePr>
  </w:style>
  <w:style w:type="table" w:styleId="Oformateradtabell3">
    <w:name w:val="Plain Table 3"/>
    <w:basedOn w:val="Normaltabell"/>
    <w:uiPriority w:val="43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  <w:cap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  <w:caps/>
      </w:rPr>
      <w:tblPr/>
      <w:tcPr>
        <w:tcBorders>
          <w:top w:val="nil"/>
        </w:tcBorders>
      </w:tcPr>
    </w:tblStylePr>
    <w:tblStylePr w:type="firstCol">
      <w:rPr>
        <w:b/>
        <w:bCs/>
        <w:caps/>
      </w:rPr>
      <w:tblPr/>
      <w:tcPr>
        <w:tcBorders>
          <w:right w:val="single" w:sz="4" w:space="0" w:color="7F7F7F" w:themeColor="text1" w:themeTint="80"/>
        </w:tcBorders>
      </w:tcPr>
    </w:tblStylePr>
    <w:tblStylePr w:type="lastCol">
      <w:rPr>
        <w:b/>
        <w:bCs/>
        <w:caps/>
      </w:rPr>
      <w:tblPr/>
      <w:tcPr>
        <w:tcBorders>
          <w:left w:val="nil"/>
        </w:tcBorders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</w:style>
  <w:style w:type="table" w:styleId="Oformateradtabell4">
    <w:name w:val="Plain Table 4"/>
    <w:basedOn w:val="Normaltabell"/>
    <w:uiPriority w:val="44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Oformateradtabell5">
    <w:name w:val="Plain Table 5"/>
    <w:basedOn w:val="Normaltabell"/>
    <w:uiPriority w:val="45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7F7F7F" w:themeColor="text1" w:themeTint="80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7F7F7F" w:themeColor="text1" w:themeTint="80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7F7F7F" w:themeColor="text1" w:themeTint="80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7F7F7F" w:themeColor="text1" w:themeTint="80"/>
        </w:tcBorders>
        <w:shd w:val="clear" w:color="auto" w:fill="FFFFFF" w:themeFill="background1"/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Oformateradtext">
    <w:name w:val="Plain Text"/>
    <w:basedOn w:val="Normal"/>
    <w:link w:val="OformateradtextChar"/>
    <w:uiPriority w:val="99"/>
    <w:semiHidden/>
    <w:unhideWhenUsed/>
    <w:rsid w:val="00573DFD"/>
    <w:pPr>
      <w:spacing w:after="0" w:line="240" w:lineRule="auto"/>
    </w:pPr>
    <w:rPr>
      <w:rFonts w:ascii="Consolas" w:hAnsi="Consolas"/>
      <w:sz w:val="21"/>
      <w:szCs w:val="21"/>
    </w:rPr>
  </w:style>
  <w:style w:type="character" w:customStyle="1" w:styleId="OformateradtextChar">
    <w:name w:val="Oformaterad text Char"/>
    <w:basedOn w:val="Standardstycketeckensnitt"/>
    <w:link w:val="Oformateradtext"/>
    <w:uiPriority w:val="99"/>
    <w:semiHidden/>
    <w:rsid w:val="00573DFD"/>
    <w:rPr>
      <w:rFonts w:ascii="Consolas" w:hAnsi="Consolas"/>
      <w:sz w:val="21"/>
      <w:szCs w:val="21"/>
    </w:rPr>
  </w:style>
  <w:style w:type="character" w:styleId="Olstomnmnande">
    <w:name w:val="Unresolved Mention"/>
    <w:basedOn w:val="Standardstycketeckensnitt"/>
    <w:uiPriority w:val="99"/>
    <w:semiHidden/>
    <w:unhideWhenUsed/>
    <w:rsid w:val="00573DFD"/>
    <w:rPr>
      <w:noProof w:val="0"/>
      <w:color w:val="808080"/>
      <w:shd w:val="clear" w:color="auto" w:fill="E6E6E6"/>
    </w:rPr>
  </w:style>
  <w:style w:type="table" w:styleId="Professionelltabell">
    <w:name w:val="Table Professional"/>
    <w:basedOn w:val="Normaltabell"/>
    <w:uiPriority w:val="99"/>
    <w:semiHidden/>
    <w:unhideWhenUsed/>
    <w:rsid w:val="00573DFD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paragraph" w:styleId="Punktlista4">
    <w:name w:val="List Bullet 4"/>
    <w:basedOn w:val="Normal"/>
    <w:uiPriority w:val="99"/>
    <w:semiHidden/>
    <w:unhideWhenUsed/>
    <w:rsid w:val="00573DFD"/>
    <w:pPr>
      <w:numPr>
        <w:numId w:val="42"/>
      </w:numPr>
      <w:contextualSpacing/>
    </w:pPr>
  </w:style>
  <w:style w:type="paragraph" w:styleId="Punktlista5">
    <w:name w:val="List Bullet 5"/>
    <w:basedOn w:val="Normal"/>
    <w:uiPriority w:val="99"/>
    <w:semiHidden/>
    <w:unhideWhenUsed/>
    <w:rsid w:val="00573DFD"/>
    <w:pPr>
      <w:numPr>
        <w:numId w:val="43"/>
      </w:numPr>
      <w:contextualSpacing/>
    </w:pPr>
  </w:style>
  <w:style w:type="character" w:styleId="Radnummer">
    <w:name w:val="line number"/>
    <w:basedOn w:val="Standardstycketeckensnitt"/>
    <w:uiPriority w:val="99"/>
    <w:semiHidden/>
    <w:unhideWhenUsed/>
    <w:rsid w:val="00573DFD"/>
    <w:rPr>
      <w:noProof w:val="0"/>
    </w:rPr>
  </w:style>
  <w:style w:type="character" w:customStyle="1" w:styleId="Rubrik6Char">
    <w:name w:val="Rubrik 6 Char"/>
    <w:basedOn w:val="Standardstycketeckensnitt"/>
    <w:link w:val="Rubrik6"/>
    <w:uiPriority w:val="9"/>
    <w:semiHidden/>
    <w:rsid w:val="00573DFD"/>
    <w:rPr>
      <w:rFonts w:asciiTheme="majorHAnsi" w:eastAsiaTheme="majorEastAsia" w:hAnsiTheme="majorHAnsi" w:cstheme="majorBidi"/>
      <w:color w:val="0D1727" w:themeColor="accent1" w:themeShade="7F"/>
    </w:rPr>
  </w:style>
  <w:style w:type="character" w:customStyle="1" w:styleId="Rubrik7Char">
    <w:name w:val="Rubrik 7 Char"/>
    <w:basedOn w:val="Standardstycketeckensnitt"/>
    <w:link w:val="Rubrik7"/>
    <w:uiPriority w:val="9"/>
    <w:semiHidden/>
    <w:rsid w:val="00573DFD"/>
    <w:rPr>
      <w:rFonts w:asciiTheme="majorHAnsi" w:eastAsiaTheme="majorEastAsia" w:hAnsiTheme="majorHAnsi" w:cstheme="majorBidi"/>
      <w:i/>
      <w:iCs/>
      <w:color w:val="0D1727" w:themeColor="accent1" w:themeShade="7F"/>
    </w:rPr>
  </w:style>
  <w:style w:type="character" w:customStyle="1" w:styleId="Rubrik8Char">
    <w:name w:val="Rubrik 8 Char"/>
    <w:basedOn w:val="Standardstycketeckensnitt"/>
    <w:link w:val="Rubrik8"/>
    <w:uiPriority w:val="9"/>
    <w:semiHidden/>
    <w:rsid w:val="00573DFD"/>
    <w:rPr>
      <w:rFonts w:asciiTheme="majorHAnsi" w:eastAsiaTheme="majorEastAsia" w:hAnsiTheme="majorHAnsi" w:cstheme="majorBidi"/>
      <w:color w:val="272727" w:themeColor="text1" w:themeTint="D8"/>
      <w:sz w:val="21"/>
      <w:szCs w:val="21"/>
    </w:rPr>
  </w:style>
  <w:style w:type="character" w:customStyle="1" w:styleId="Rubrik9Char">
    <w:name w:val="Rubrik 9 Char"/>
    <w:basedOn w:val="Standardstycketeckensnitt"/>
    <w:link w:val="Rubrik9"/>
    <w:uiPriority w:val="9"/>
    <w:semiHidden/>
    <w:rsid w:val="00573DFD"/>
    <w:rPr>
      <w:rFonts w:asciiTheme="majorHAnsi" w:eastAsiaTheme="majorEastAsia" w:hAnsiTheme="majorHAnsi" w:cstheme="majorBidi"/>
      <w:i/>
      <w:iCs/>
      <w:color w:val="272727" w:themeColor="text1" w:themeTint="D8"/>
      <w:sz w:val="21"/>
      <w:szCs w:val="21"/>
    </w:rPr>
  </w:style>
  <w:style w:type="table" w:styleId="Rutntstabell1ljus">
    <w:name w:val="Grid Table 1 Light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999999" w:themeColor="text1" w:themeTint="66"/>
        <w:left w:val="single" w:sz="4" w:space="0" w:color="999999" w:themeColor="text1" w:themeTint="66"/>
        <w:bottom w:val="single" w:sz="4" w:space="0" w:color="999999" w:themeColor="text1" w:themeTint="66"/>
        <w:right w:val="single" w:sz="4" w:space="0" w:color="999999" w:themeColor="text1" w:themeTint="66"/>
        <w:insideH w:val="single" w:sz="4" w:space="0" w:color="999999" w:themeColor="text1" w:themeTint="66"/>
        <w:insideV w:val="single" w:sz="4" w:space="0" w:color="999999" w:themeColor="text1" w:themeTint="66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1">
    <w:name w:val="Grid Table 1 Light Accent 1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5A6D7" w:themeColor="accent1" w:themeTint="66"/>
        <w:left w:val="single" w:sz="4" w:space="0" w:color="85A6D7" w:themeColor="accent1" w:themeTint="66"/>
        <w:bottom w:val="single" w:sz="4" w:space="0" w:color="85A6D7" w:themeColor="accent1" w:themeTint="66"/>
        <w:right w:val="single" w:sz="4" w:space="0" w:color="85A6D7" w:themeColor="accent1" w:themeTint="66"/>
        <w:insideH w:val="single" w:sz="4" w:space="0" w:color="85A6D7" w:themeColor="accent1" w:themeTint="66"/>
        <w:insideV w:val="single" w:sz="4" w:space="0" w:color="85A6D7" w:themeColor="accent1" w:themeTint="66"/>
      </w:tblBorders>
    </w:tblPr>
    <w:tblStylePr w:type="firstRow">
      <w:rPr>
        <w:b/>
        <w:bCs/>
      </w:rPr>
      <w:tblPr/>
      <w:tcPr>
        <w:tcBorders>
          <w:bottom w:val="single" w:sz="12" w:space="0" w:color="4779C3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-dekorfrg2">
    <w:name w:val="Grid Table 1 Light Accent 2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2F1EF" w:themeColor="accent2" w:themeTint="66"/>
        <w:left w:val="single" w:sz="4" w:space="0" w:color="F2F1EF" w:themeColor="accent2" w:themeTint="66"/>
        <w:bottom w:val="single" w:sz="4" w:space="0" w:color="F2F1EF" w:themeColor="accent2" w:themeTint="66"/>
        <w:right w:val="single" w:sz="4" w:space="0" w:color="F2F1EF" w:themeColor="accent2" w:themeTint="66"/>
        <w:insideH w:val="single" w:sz="4" w:space="0" w:color="F2F1EF" w:themeColor="accent2" w:themeTint="66"/>
        <w:insideV w:val="single" w:sz="4" w:space="0" w:color="F2F1EF" w:themeColor="accent2" w:themeTint="66"/>
      </w:tblBorders>
    </w:tblPr>
    <w:tblStylePr w:type="firstRow">
      <w:rPr>
        <w:b/>
        <w:bCs/>
      </w:rPr>
      <w:tblPr/>
      <w:tcPr>
        <w:tcBorders>
          <w:bottom w:val="single" w:sz="12" w:space="0" w:color="EBEAE8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3">
    <w:name w:val="Grid Table 1 Light Accent 3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B0C6DB" w:themeColor="accent3" w:themeTint="66"/>
        <w:left w:val="single" w:sz="4" w:space="0" w:color="B0C6DB" w:themeColor="accent3" w:themeTint="66"/>
        <w:bottom w:val="single" w:sz="4" w:space="0" w:color="B0C6DB" w:themeColor="accent3" w:themeTint="66"/>
        <w:right w:val="single" w:sz="4" w:space="0" w:color="B0C6DB" w:themeColor="accent3" w:themeTint="66"/>
        <w:insideH w:val="single" w:sz="4" w:space="0" w:color="B0C6DB" w:themeColor="accent3" w:themeTint="66"/>
        <w:insideV w:val="single" w:sz="4" w:space="0" w:color="B0C6DB" w:themeColor="accent3" w:themeTint="66"/>
      </w:tblBorders>
    </w:tblPr>
    <w:tblStylePr w:type="firstRow">
      <w:rPr>
        <w:b/>
        <w:bCs/>
      </w:rPr>
      <w:tblPr/>
      <w:tcPr>
        <w:tcBorders>
          <w:bottom w:val="single" w:sz="12" w:space="0" w:color="88A9C9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4">
    <w:name w:val="Grid Table 1 Light Accent 4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D8E1E9" w:themeColor="accent4" w:themeTint="66"/>
        <w:left w:val="single" w:sz="4" w:space="0" w:color="D8E1E9" w:themeColor="accent4" w:themeTint="66"/>
        <w:bottom w:val="single" w:sz="4" w:space="0" w:color="D8E1E9" w:themeColor="accent4" w:themeTint="66"/>
        <w:right w:val="single" w:sz="4" w:space="0" w:color="D8E1E9" w:themeColor="accent4" w:themeTint="66"/>
        <w:insideH w:val="single" w:sz="4" w:space="0" w:color="D8E1E9" w:themeColor="accent4" w:themeTint="66"/>
        <w:insideV w:val="single" w:sz="4" w:space="0" w:color="D8E1E9" w:themeColor="accent4" w:themeTint="66"/>
      </w:tblBorders>
    </w:tblPr>
    <w:tblStylePr w:type="firstRow">
      <w:rPr>
        <w:b/>
        <w:bCs/>
      </w:rPr>
      <w:tblPr/>
      <w:tcPr>
        <w:tcBorders>
          <w:bottom w:val="single" w:sz="12" w:space="0" w:color="C5D3DE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5">
    <w:name w:val="Grid Table 1 Light Accent 5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7C4BD" w:themeColor="accent5" w:themeTint="66"/>
        <w:left w:val="single" w:sz="4" w:space="0" w:color="C7C4BD" w:themeColor="accent5" w:themeTint="66"/>
        <w:bottom w:val="single" w:sz="4" w:space="0" w:color="C7C4BD" w:themeColor="accent5" w:themeTint="66"/>
        <w:right w:val="single" w:sz="4" w:space="0" w:color="C7C4BD" w:themeColor="accent5" w:themeTint="66"/>
        <w:insideH w:val="single" w:sz="4" w:space="0" w:color="C7C4BD" w:themeColor="accent5" w:themeTint="66"/>
        <w:insideV w:val="single" w:sz="4" w:space="0" w:color="C7C4BD" w:themeColor="accent5" w:themeTint="66"/>
      </w:tblBorders>
    </w:tblPr>
    <w:tblStylePr w:type="firstRow">
      <w:rPr>
        <w:b/>
        <w:bCs/>
      </w:rPr>
      <w:tblPr/>
      <w:tcPr>
        <w:tcBorders>
          <w:bottom w:val="single" w:sz="12" w:space="0" w:color="ACA69C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6">
    <w:name w:val="Grid Table 1 Light Accent 6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2F5F8" w:themeColor="accent6" w:themeTint="66"/>
        <w:left w:val="single" w:sz="4" w:space="0" w:color="F2F5F8" w:themeColor="accent6" w:themeTint="66"/>
        <w:bottom w:val="single" w:sz="4" w:space="0" w:color="F2F5F8" w:themeColor="accent6" w:themeTint="66"/>
        <w:right w:val="single" w:sz="4" w:space="0" w:color="F2F5F8" w:themeColor="accent6" w:themeTint="66"/>
        <w:insideH w:val="single" w:sz="4" w:space="0" w:color="F2F5F8" w:themeColor="accent6" w:themeTint="66"/>
        <w:insideV w:val="single" w:sz="4" w:space="0" w:color="F2F5F8" w:themeColor="accent6" w:themeTint="66"/>
      </w:tblBorders>
    </w:tblPr>
    <w:tblStylePr w:type="firstRow">
      <w:rPr>
        <w:b/>
        <w:bCs/>
      </w:rPr>
      <w:tblPr/>
      <w:tcPr>
        <w:tcBorders>
          <w:bottom w:val="single" w:sz="12" w:space="0" w:color="ECF0F4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2">
    <w:name w:val="Grid Table 2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666666" w:themeColor="text1" w:themeTint="99"/>
        <w:bottom w:val="single" w:sz="2" w:space="0" w:color="666666" w:themeColor="text1" w:themeTint="99"/>
        <w:insideH w:val="single" w:sz="2" w:space="0" w:color="666666" w:themeColor="text1" w:themeTint="99"/>
        <w:insideV w:val="single" w:sz="2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666666" w:themeColor="tex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Rutntstabell2dekorfrg1">
    <w:name w:val="Grid Table 2 Accent 1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4779C3" w:themeColor="accent1" w:themeTint="99"/>
        <w:bottom w:val="single" w:sz="2" w:space="0" w:color="4779C3" w:themeColor="accent1" w:themeTint="99"/>
        <w:insideH w:val="single" w:sz="2" w:space="0" w:color="4779C3" w:themeColor="accent1" w:themeTint="99"/>
        <w:insideV w:val="single" w:sz="2" w:space="0" w:color="4779C3" w:themeColor="accen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4779C3" w:themeColor="accen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4779C3" w:themeColor="accen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Rutntstabell2dekorfrg2">
    <w:name w:val="Grid Table 2 Accent 2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EBEAE8" w:themeColor="accent2" w:themeTint="99"/>
        <w:bottom w:val="single" w:sz="2" w:space="0" w:color="EBEAE8" w:themeColor="accent2" w:themeTint="99"/>
        <w:insideH w:val="single" w:sz="2" w:space="0" w:color="EBEAE8" w:themeColor="accent2" w:themeTint="99"/>
        <w:insideV w:val="single" w:sz="2" w:space="0" w:color="EBEAE8" w:themeColor="accent2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EBEAE8" w:themeColor="accent2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EBEAE8" w:themeColor="accent2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Rutntstabell2dekorfrg3">
    <w:name w:val="Grid Table 2 Accent 3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88A9C9" w:themeColor="accent3" w:themeTint="99"/>
        <w:bottom w:val="single" w:sz="2" w:space="0" w:color="88A9C9" w:themeColor="accent3" w:themeTint="99"/>
        <w:insideH w:val="single" w:sz="2" w:space="0" w:color="88A9C9" w:themeColor="accent3" w:themeTint="99"/>
        <w:insideV w:val="single" w:sz="2" w:space="0" w:color="88A9C9" w:themeColor="accent3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88A9C9" w:themeColor="accent3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88A9C9" w:themeColor="accent3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Rutntstabell2dekorfrg4">
    <w:name w:val="Grid Table 2 Accent 4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C5D3DE" w:themeColor="accent4" w:themeTint="99"/>
        <w:bottom w:val="single" w:sz="2" w:space="0" w:color="C5D3DE" w:themeColor="accent4" w:themeTint="99"/>
        <w:insideH w:val="single" w:sz="2" w:space="0" w:color="C5D3DE" w:themeColor="accent4" w:themeTint="99"/>
        <w:insideV w:val="single" w:sz="2" w:space="0" w:color="C5D3DE" w:themeColor="accent4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C5D3DE" w:themeColor="accent4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C5D3DE" w:themeColor="accent4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Rutntstabell2dekorfrg5">
    <w:name w:val="Grid Table 2 Accent 5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ACA69C" w:themeColor="accent5" w:themeTint="99"/>
        <w:bottom w:val="single" w:sz="2" w:space="0" w:color="ACA69C" w:themeColor="accent5" w:themeTint="99"/>
        <w:insideH w:val="single" w:sz="2" w:space="0" w:color="ACA69C" w:themeColor="accent5" w:themeTint="99"/>
        <w:insideV w:val="single" w:sz="2" w:space="0" w:color="ACA69C" w:themeColor="accent5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ACA69C" w:themeColor="accent5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ACA69C" w:themeColor="accent5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Rutntstabell2dekorfrg6">
    <w:name w:val="Grid Table 2 Accent 6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ECF0F4" w:themeColor="accent6" w:themeTint="99"/>
        <w:bottom w:val="single" w:sz="2" w:space="0" w:color="ECF0F4" w:themeColor="accent6" w:themeTint="99"/>
        <w:insideH w:val="single" w:sz="2" w:space="0" w:color="ECF0F4" w:themeColor="accent6" w:themeTint="99"/>
        <w:insideV w:val="single" w:sz="2" w:space="0" w:color="ECF0F4" w:themeColor="accent6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ECF0F4" w:themeColor="accent6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ECF0F4" w:themeColor="accent6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Rutntstabell3">
    <w:name w:val="Grid Table 3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Rutntstabell3dekorfrg1">
    <w:name w:val="Grid Table 3 Accent 1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  <w:tblStylePr w:type="neCell">
      <w:tblPr/>
      <w:tcPr>
        <w:tcBorders>
          <w:bottom w:val="single" w:sz="4" w:space="0" w:color="4779C3" w:themeColor="accent1" w:themeTint="99"/>
        </w:tcBorders>
      </w:tcPr>
    </w:tblStylePr>
    <w:tblStylePr w:type="nwCell">
      <w:tblPr/>
      <w:tcPr>
        <w:tcBorders>
          <w:bottom w:val="single" w:sz="4" w:space="0" w:color="4779C3" w:themeColor="accent1" w:themeTint="99"/>
        </w:tcBorders>
      </w:tcPr>
    </w:tblStylePr>
    <w:tblStylePr w:type="seCell">
      <w:tblPr/>
      <w:tcPr>
        <w:tcBorders>
          <w:top w:val="single" w:sz="4" w:space="0" w:color="4779C3" w:themeColor="accent1" w:themeTint="99"/>
        </w:tcBorders>
      </w:tcPr>
    </w:tblStylePr>
    <w:tblStylePr w:type="swCell">
      <w:tblPr/>
      <w:tcPr>
        <w:tcBorders>
          <w:top w:val="single" w:sz="4" w:space="0" w:color="4779C3" w:themeColor="accent1" w:themeTint="99"/>
        </w:tcBorders>
      </w:tcPr>
    </w:tblStylePr>
  </w:style>
  <w:style w:type="table" w:styleId="Rutntstabell3dekorfrg2">
    <w:name w:val="Grid Table 3 Accent 2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  <w:tblStylePr w:type="neCell">
      <w:tblPr/>
      <w:tcPr>
        <w:tcBorders>
          <w:bottom w:val="single" w:sz="4" w:space="0" w:color="EBEAE8" w:themeColor="accent2" w:themeTint="99"/>
        </w:tcBorders>
      </w:tcPr>
    </w:tblStylePr>
    <w:tblStylePr w:type="nwCell">
      <w:tblPr/>
      <w:tcPr>
        <w:tcBorders>
          <w:bottom w:val="single" w:sz="4" w:space="0" w:color="EBEAE8" w:themeColor="accent2" w:themeTint="99"/>
        </w:tcBorders>
      </w:tcPr>
    </w:tblStylePr>
    <w:tblStylePr w:type="seCell">
      <w:tblPr/>
      <w:tcPr>
        <w:tcBorders>
          <w:top w:val="single" w:sz="4" w:space="0" w:color="EBEAE8" w:themeColor="accent2" w:themeTint="99"/>
        </w:tcBorders>
      </w:tcPr>
    </w:tblStylePr>
    <w:tblStylePr w:type="swCell">
      <w:tblPr/>
      <w:tcPr>
        <w:tcBorders>
          <w:top w:val="single" w:sz="4" w:space="0" w:color="EBEAE8" w:themeColor="accent2" w:themeTint="99"/>
        </w:tcBorders>
      </w:tcPr>
    </w:tblStylePr>
  </w:style>
  <w:style w:type="table" w:styleId="Rutntstabell3dekorfrg3">
    <w:name w:val="Grid Table 3 Accent 3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  <w:tblStylePr w:type="neCell">
      <w:tblPr/>
      <w:tcPr>
        <w:tcBorders>
          <w:bottom w:val="single" w:sz="4" w:space="0" w:color="88A9C9" w:themeColor="accent3" w:themeTint="99"/>
        </w:tcBorders>
      </w:tcPr>
    </w:tblStylePr>
    <w:tblStylePr w:type="nwCell">
      <w:tblPr/>
      <w:tcPr>
        <w:tcBorders>
          <w:bottom w:val="single" w:sz="4" w:space="0" w:color="88A9C9" w:themeColor="accent3" w:themeTint="99"/>
        </w:tcBorders>
      </w:tcPr>
    </w:tblStylePr>
    <w:tblStylePr w:type="seCell">
      <w:tblPr/>
      <w:tcPr>
        <w:tcBorders>
          <w:top w:val="single" w:sz="4" w:space="0" w:color="88A9C9" w:themeColor="accent3" w:themeTint="99"/>
        </w:tcBorders>
      </w:tcPr>
    </w:tblStylePr>
    <w:tblStylePr w:type="swCell">
      <w:tblPr/>
      <w:tcPr>
        <w:tcBorders>
          <w:top w:val="single" w:sz="4" w:space="0" w:color="88A9C9" w:themeColor="accent3" w:themeTint="99"/>
        </w:tcBorders>
      </w:tcPr>
    </w:tblStylePr>
  </w:style>
  <w:style w:type="table" w:styleId="Rutntstabell3dekorfrg4">
    <w:name w:val="Grid Table 3 Accent 4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  <w:tblStylePr w:type="neCell">
      <w:tblPr/>
      <w:tcPr>
        <w:tcBorders>
          <w:bottom w:val="single" w:sz="4" w:space="0" w:color="C5D3DE" w:themeColor="accent4" w:themeTint="99"/>
        </w:tcBorders>
      </w:tcPr>
    </w:tblStylePr>
    <w:tblStylePr w:type="nwCell">
      <w:tblPr/>
      <w:tcPr>
        <w:tcBorders>
          <w:bottom w:val="single" w:sz="4" w:space="0" w:color="C5D3DE" w:themeColor="accent4" w:themeTint="99"/>
        </w:tcBorders>
      </w:tcPr>
    </w:tblStylePr>
    <w:tblStylePr w:type="seCell">
      <w:tblPr/>
      <w:tcPr>
        <w:tcBorders>
          <w:top w:val="single" w:sz="4" w:space="0" w:color="C5D3DE" w:themeColor="accent4" w:themeTint="99"/>
        </w:tcBorders>
      </w:tcPr>
    </w:tblStylePr>
    <w:tblStylePr w:type="swCell">
      <w:tblPr/>
      <w:tcPr>
        <w:tcBorders>
          <w:top w:val="single" w:sz="4" w:space="0" w:color="C5D3DE" w:themeColor="accent4" w:themeTint="99"/>
        </w:tcBorders>
      </w:tcPr>
    </w:tblStylePr>
  </w:style>
  <w:style w:type="table" w:styleId="Rutntstabell3dekorfrg5">
    <w:name w:val="Grid Table 3 Accent 5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  <w:tblStylePr w:type="neCell">
      <w:tblPr/>
      <w:tcPr>
        <w:tcBorders>
          <w:bottom w:val="single" w:sz="4" w:space="0" w:color="ACA69C" w:themeColor="accent5" w:themeTint="99"/>
        </w:tcBorders>
      </w:tcPr>
    </w:tblStylePr>
    <w:tblStylePr w:type="nwCell">
      <w:tblPr/>
      <w:tcPr>
        <w:tcBorders>
          <w:bottom w:val="single" w:sz="4" w:space="0" w:color="ACA69C" w:themeColor="accent5" w:themeTint="99"/>
        </w:tcBorders>
      </w:tcPr>
    </w:tblStylePr>
    <w:tblStylePr w:type="seCell">
      <w:tblPr/>
      <w:tcPr>
        <w:tcBorders>
          <w:top w:val="single" w:sz="4" w:space="0" w:color="ACA69C" w:themeColor="accent5" w:themeTint="99"/>
        </w:tcBorders>
      </w:tcPr>
    </w:tblStylePr>
    <w:tblStylePr w:type="swCell">
      <w:tblPr/>
      <w:tcPr>
        <w:tcBorders>
          <w:top w:val="single" w:sz="4" w:space="0" w:color="ACA69C" w:themeColor="accent5" w:themeTint="99"/>
        </w:tcBorders>
      </w:tcPr>
    </w:tblStylePr>
  </w:style>
  <w:style w:type="table" w:styleId="Rutntstabell3dekorfrg6">
    <w:name w:val="Grid Table 3 Accent 6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  <w:tblStylePr w:type="neCell">
      <w:tblPr/>
      <w:tcPr>
        <w:tcBorders>
          <w:bottom w:val="single" w:sz="4" w:space="0" w:color="ECF0F4" w:themeColor="accent6" w:themeTint="99"/>
        </w:tcBorders>
      </w:tcPr>
    </w:tblStylePr>
    <w:tblStylePr w:type="nwCell">
      <w:tblPr/>
      <w:tcPr>
        <w:tcBorders>
          <w:bottom w:val="single" w:sz="4" w:space="0" w:color="ECF0F4" w:themeColor="accent6" w:themeTint="99"/>
        </w:tcBorders>
      </w:tcPr>
    </w:tblStylePr>
    <w:tblStylePr w:type="seCell">
      <w:tblPr/>
      <w:tcPr>
        <w:tcBorders>
          <w:top w:val="single" w:sz="4" w:space="0" w:color="ECF0F4" w:themeColor="accent6" w:themeTint="99"/>
        </w:tcBorders>
      </w:tcPr>
    </w:tblStylePr>
    <w:tblStylePr w:type="swCell">
      <w:tblPr/>
      <w:tcPr>
        <w:tcBorders>
          <w:top w:val="single" w:sz="4" w:space="0" w:color="ECF0F4" w:themeColor="accent6" w:themeTint="99"/>
        </w:tcBorders>
      </w:tcPr>
    </w:tblStylePr>
  </w:style>
  <w:style w:type="table" w:styleId="Rutntstabell4">
    <w:name w:val="Grid Table 4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Rutntstabell4dekorfrg1">
    <w:name w:val="Grid Table 4 Accent 1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1A3050" w:themeColor="accent1"/>
          <w:left w:val="single" w:sz="4" w:space="0" w:color="1A3050" w:themeColor="accent1"/>
          <w:bottom w:val="single" w:sz="4" w:space="0" w:color="1A3050" w:themeColor="accent1"/>
          <w:right w:val="single" w:sz="4" w:space="0" w:color="1A3050" w:themeColor="accent1"/>
          <w:insideH w:val="nil"/>
          <w:insideV w:val="nil"/>
        </w:tcBorders>
        <w:shd w:val="clear" w:color="auto" w:fill="1A3050" w:themeFill="accent1"/>
      </w:tcPr>
    </w:tblStylePr>
    <w:tblStylePr w:type="lastRow">
      <w:rPr>
        <w:b/>
        <w:bCs/>
      </w:rPr>
      <w:tblPr/>
      <w:tcPr>
        <w:tcBorders>
          <w:top w:val="double" w:sz="4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Rutntstabell4dekorfrg2">
    <w:name w:val="Grid Table 4 Accent 2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DFDDD9" w:themeColor="accent2"/>
          <w:left w:val="single" w:sz="4" w:space="0" w:color="DFDDD9" w:themeColor="accent2"/>
          <w:bottom w:val="single" w:sz="4" w:space="0" w:color="DFDDD9" w:themeColor="accent2"/>
          <w:right w:val="single" w:sz="4" w:space="0" w:color="DFDDD9" w:themeColor="accent2"/>
          <w:insideH w:val="nil"/>
          <w:insideV w:val="nil"/>
        </w:tcBorders>
        <w:shd w:val="clear" w:color="auto" w:fill="DFDDD9" w:themeFill="accent2"/>
      </w:tcPr>
    </w:tblStylePr>
    <w:tblStylePr w:type="lastRow">
      <w:rPr>
        <w:b/>
        <w:bCs/>
      </w:rPr>
      <w:tblPr/>
      <w:tcPr>
        <w:tcBorders>
          <w:top w:val="double" w:sz="4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Rutntstabell4dekorfrg3">
    <w:name w:val="Grid Table 4 Accent 3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67199" w:themeColor="accent3"/>
          <w:left w:val="single" w:sz="4" w:space="0" w:color="467199" w:themeColor="accent3"/>
          <w:bottom w:val="single" w:sz="4" w:space="0" w:color="467199" w:themeColor="accent3"/>
          <w:right w:val="single" w:sz="4" w:space="0" w:color="467199" w:themeColor="accent3"/>
          <w:insideH w:val="nil"/>
          <w:insideV w:val="nil"/>
        </w:tcBorders>
        <w:shd w:val="clear" w:color="auto" w:fill="467199" w:themeFill="accent3"/>
      </w:tcPr>
    </w:tblStylePr>
    <w:tblStylePr w:type="lastRow">
      <w:rPr>
        <w:b/>
        <w:bCs/>
      </w:rPr>
      <w:tblPr/>
      <w:tcPr>
        <w:tcBorders>
          <w:top w:val="double" w:sz="4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Rutntstabell4dekorfrg4">
    <w:name w:val="Grid Table 4 Accent 4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A0B6C9" w:themeColor="accent4"/>
          <w:left w:val="single" w:sz="4" w:space="0" w:color="A0B6C9" w:themeColor="accent4"/>
          <w:bottom w:val="single" w:sz="4" w:space="0" w:color="A0B6C9" w:themeColor="accent4"/>
          <w:right w:val="single" w:sz="4" w:space="0" w:color="A0B6C9" w:themeColor="accent4"/>
          <w:insideH w:val="nil"/>
          <w:insideV w:val="nil"/>
        </w:tcBorders>
        <w:shd w:val="clear" w:color="auto" w:fill="A0B6C9" w:themeFill="accent4"/>
      </w:tcPr>
    </w:tblStylePr>
    <w:tblStylePr w:type="lastRow">
      <w:rPr>
        <w:b/>
        <w:bCs/>
      </w:rPr>
      <w:tblPr/>
      <w:tcPr>
        <w:tcBorders>
          <w:top w:val="double" w:sz="4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Rutntstabell4dekorfrg5">
    <w:name w:val="Grid Table 4 Accent 5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716B5F" w:themeColor="accent5"/>
          <w:left w:val="single" w:sz="4" w:space="0" w:color="716B5F" w:themeColor="accent5"/>
          <w:bottom w:val="single" w:sz="4" w:space="0" w:color="716B5F" w:themeColor="accent5"/>
          <w:right w:val="single" w:sz="4" w:space="0" w:color="716B5F" w:themeColor="accent5"/>
          <w:insideH w:val="nil"/>
          <w:insideV w:val="nil"/>
        </w:tcBorders>
        <w:shd w:val="clear" w:color="auto" w:fill="716B5F" w:themeFill="accent5"/>
      </w:tcPr>
    </w:tblStylePr>
    <w:tblStylePr w:type="lastRow">
      <w:rPr>
        <w:b/>
        <w:bCs/>
      </w:rPr>
      <w:tblPr/>
      <w:tcPr>
        <w:tcBorders>
          <w:top w:val="double" w:sz="4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Rutntstabell4dekorfrg6">
    <w:name w:val="Grid Table 4 Accent 6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E0E7EE" w:themeColor="accent6"/>
          <w:left w:val="single" w:sz="4" w:space="0" w:color="E0E7EE" w:themeColor="accent6"/>
          <w:bottom w:val="single" w:sz="4" w:space="0" w:color="E0E7EE" w:themeColor="accent6"/>
          <w:right w:val="single" w:sz="4" w:space="0" w:color="E0E7EE" w:themeColor="accent6"/>
          <w:insideH w:val="nil"/>
          <w:insideV w:val="nil"/>
        </w:tcBorders>
        <w:shd w:val="clear" w:color="auto" w:fill="E0E7EE" w:themeFill="accent6"/>
      </w:tcPr>
    </w:tblStylePr>
    <w:tblStylePr w:type="lastRow">
      <w:rPr>
        <w:b/>
        <w:bCs/>
      </w:rPr>
      <w:tblPr/>
      <w:tcPr>
        <w:tcBorders>
          <w:top w:val="double" w:sz="4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Rutntstabell5mrk">
    <w:name w:val="Grid Table 5 Dark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999999" w:themeFill="text1" w:themeFillTint="66"/>
      </w:tcPr>
    </w:tblStylePr>
  </w:style>
  <w:style w:type="table" w:styleId="Rutntstabell5mrkdekorfrg1">
    <w:name w:val="Grid Table 5 Dark Accent 1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C1D2EB" w:themeFill="accen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1A3050" w:themeFill="accen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1A3050" w:themeFill="accen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1A3050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1A3050" w:themeFill="accent1"/>
      </w:tcPr>
    </w:tblStylePr>
    <w:tblStylePr w:type="band1Vert">
      <w:tblPr/>
      <w:tcPr>
        <w:shd w:val="clear" w:color="auto" w:fill="85A6D7" w:themeFill="accent1" w:themeFillTint="66"/>
      </w:tcPr>
    </w:tblStylePr>
    <w:tblStylePr w:type="band1Horz">
      <w:tblPr/>
      <w:tcPr>
        <w:shd w:val="clear" w:color="auto" w:fill="85A6D7" w:themeFill="accent1" w:themeFillTint="66"/>
      </w:tcPr>
    </w:tblStylePr>
  </w:style>
  <w:style w:type="table" w:styleId="Rutntstabell5mrkdekorfrg2">
    <w:name w:val="Grid Table 5 Dark Accent 2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8F8F7" w:themeFill="accent2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DFDDD9" w:themeFill="accent2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DFDDD9" w:themeFill="accent2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DFDDD9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DFDDD9" w:themeFill="accent2"/>
      </w:tcPr>
    </w:tblStylePr>
    <w:tblStylePr w:type="band1Vert">
      <w:tblPr/>
      <w:tcPr>
        <w:shd w:val="clear" w:color="auto" w:fill="F2F1EF" w:themeFill="accent2" w:themeFillTint="66"/>
      </w:tcPr>
    </w:tblStylePr>
    <w:tblStylePr w:type="band1Horz">
      <w:tblPr/>
      <w:tcPr>
        <w:shd w:val="clear" w:color="auto" w:fill="F2F1EF" w:themeFill="accent2" w:themeFillTint="66"/>
      </w:tcPr>
    </w:tblStylePr>
  </w:style>
  <w:style w:type="table" w:styleId="Rutntstabell5mrkdekorfrg3">
    <w:name w:val="Grid Table 5 Dark Accent 3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D7E2ED" w:themeFill="accent3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67199" w:themeFill="accent3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67199" w:themeFill="accent3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467199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467199" w:themeFill="accent3"/>
      </w:tcPr>
    </w:tblStylePr>
    <w:tblStylePr w:type="band1Vert">
      <w:tblPr/>
      <w:tcPr>
        <w:shd w:val="clear" w:color="auto" w:fill="B0C6DB" w:themeFill="accent3" w:themeFillTint="66"/>
      </w:tcPr>
    </w:tblStylePr>
    <w:tblStylePr w:type="band1Horz">
      <w:tblPr/>
      <w:tcPr>
        <w:shd w:val="clear" w:color="auto" w:fill="B0C6DB" w:themeFill="accent3" w:themeFillTint="66"/>
      </w:tcPr>
    </w:tblStylePr>
  </w:style>
  <w:style w:type="table" w:styleId="Rutntstabell5mrkdekorfrg4">
    <w:name w:val="Grid Table 5 Dark Accent 4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BF0F4" w:themeFill="accent4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A0B6C9" w:themeFill="accent4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A0B6C9" w:themeFill="accent4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A0B6C9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A0B6C9" w:themeFill="accent4"/>
      </w:tcPr>
    </w:tblStylePr>
    <w:tblStylePr w:type="band1Vert">
      <w:tblPr/>
      <w:tcPr>
        <w:shd w:val="clear" w:color="auto" w:fill="D8E1E9" w:themeFill="accent4" w:themeFillTint="66"/>
      </w:tcPr>
    </w:tblStylePr>
    <w:tblStylePr w:type="band1Horz">
      <w:tblPr/>
      <w:tcPr>
        <w:shd w:val="clear" w:color="auto" w:fill="D8E1E9" w:themeFill="accent4" w:themeFillTint="66"/>
      </w:tcPr>
    </w:tblStylePr>
  </w:style>
  <w:style w:type="table" w:styleId="Rutntstabell5mrkdekorfrg5">
    <w:name w:val="Grid Table 5 Dark Accent 5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3E1DE" w:themeFill="accent5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716B5F" w:themeFill="accent5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716B5F" w:themeFill="accent5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716B5F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716B5F" w:themeFill="accent5"/>
      </w:tcPr>
    </w:tblStylePr>
    <w:tblStylePr w:type="band1Vert">
      <w:tblPr/>
      <w:tcPr>
        <w:shd w:val="clear" w:color="auto" w:fill="C7C4BD" w:themeFill="accent5" w:themeFillTint="66"/>
      </w:tcPr>
    </w:tblStylePr>
    <w:tblStylePr w:type="band1Horz">
      <w:tblPr/>
      <w:tcPr>
        <w:shd w:val="clear" w:color="auto" w:fill="C7C4BD" w:themeFill="accent5" w:themeFillTint="66"/>
      </w:tcPr>
    </w:tblStylePr>
  </w:style>
  <w:style w:type="table" w:styleId="Rutntstabell5mrkdekorfrg6">
    <w:name w:val="Grid Table 5 Dark Accent 6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8FAFB" w:themeFill="accent6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E0E7EE" w:themeFill="accent6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E0E7EE" w:themeFill="accent6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E0E7EE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E0E7EE" w:themeFill="accent6"/>
      </w:tcPr>
    </w:tblStylePr>
    <w:tblStylePr w:type="band1Vert">
      <w:tblPr/>
      <w:tcPr>
        <w:shd w:val="clear" w:color="auto" w:fill="F2F5F8" w:themeFill="accent6" w:themeFillTint="66"/>
      </w:tcPr>
    </w:tblStylePr>
    <w:tblStylePr w:type="band1Horz">
      <w:tblPr/>
      <w:tcPr>
        <w:shd w:val="clear" w:color="auto" w:fill="F2F5F8" w:themeFill="accent6" w:themeFillTint="66"/>
      </w:tcPr>
    </w:tblStylePr>
  </w:style>
  <w:style w:type="table" w:styleId="Rutntstabell6frgstark">
    <w:name w:val="Grid Table 6 Colorful"/>
    <w:basedOn w:val="Normaltabell"/>
    <w:uiPriority w:val="51"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Rutntstabell6frgstarkdekorfrg1">
    <w:name w:val="Grid Table 6 Colorful Accent 1"/>
    <w:basedOn w:val="Normaltabell"/>
    <w:uiPriority w:val="51"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</w:rPr>
      <w:tblPr/>
      <w:tcPr>
        <w:tcBorders>
          <w:bottom w:val="single" w:sz="12" w:space="0" w:color="4779C3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Rutntstabell6frgstarkdekorfrg2">
    <w:name w:val="Grid Table 6 Colorful Accent 2"/>
    <w:basedOn w:val="Normaltabell"/>
    <w:uiPriority w:val="51"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</w:rPr>
      <w:tblPr/>
      <w:tcPr>
        <w:tcBorders>
          <w:bottom w:val="single" w:sz="12" w:space="0" w:color="EBEAE8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Rutntstabell6frgstarkdekorfrg3">
    <w:name w:val="Grid Table 6 Colorful Accent 3"/>
    <w:basedOn w:val="Normaltabell"/>
    <w:uiPriority w:val="51"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</w:rPr>
      <w:tblPr/>
      <w:tcPr>
        <w:tcBorders>
          <w:bottom w:val="single" w:sz="12" w:space="0" w:color="88A9C9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Rutntstabell6frgstarkdekorfrg4">
    <w:name w:val="Grid Table 6 Colorful Accent 4"/>
    <w:basedOn w:val="Normaltabell"/>
    <w:uiPriority w:val="51"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</w:rPr>
      <w:tblPr/>
      <w:tcPr>
        <w:tcBorders>
          <w:bottom w:val="single" w:sz="12" w:space="0" w:color="C5D3DE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Rutntstabell6frgstarkdekorfrg5">
    <w:name w:val="Grid Table 6 Colorful Accent 5"/>
    <w:basedOn w:val="Normaltabell"/>
    <w:uiPriority w:val="51"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</w:rPr>
      <w:tblPr/>
      <w:tcPr>
        <w:tcBorders>
          <w:bottom w:val="single" w:sz="12" w:space="0" w:color="ACA69C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Rutntstabell6frgstarkdekorfrg6">
    <w:name w:val="Grid Table 6 Colorful Accent 6"/>
    <w:basedOn w:val="Normaltabell"/>
    <w:uiPriority w:val="51"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</w:rPr>
      <w:tblPr/>
      <w:tcPr>
        <w:tcBorders>
          <w:bottom w:val="single" w:sz="12" w:space="0" w:color="ECF0F4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Rutntstabell7frgstark">
    <w:name w:val="Grid Table 7 Colorful"/>
    <w:basedOn w:val="Normaltabell"/>
    <w:uiPriority w:val="52"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Rutntstabell7frgstarkdekorfrg1">
    <w:name w:val="Grid Table 7 Colorful Accent 1"/>
    <w:basedOn w:val="Normaltabell"/>
    <w:uiPriority w:val="52"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  <w:tblStylePr w:type="neCell">
      <w:tblPr/>
      <w:tcPr>
        <w:tcBorders>
          <w:bottom w:val="single" w:sz="4" w:space="0" w:color="4779C3" w:themeColor="accent1" w:themeTint="99"/>
        </w:tcBorders>
      </w:tcPr>
    </w:tblStylePr>
    <w:tblStylePr w:type="nwCell">
      <w:tblPr/>
      <w:tcPr>
        <w:tcBorders>
          <w:bottom w:val="single" w:sz="4" w:space="0" w:color="4779C3" w:themeColor="accent1" w:themeTint="99"/>
        </w:tcBorders>
      </w:tcPr>
    </w:tblStylePr>
    <w:tblStylePr w:type="seCell">
      <w:tblPr/>
      <w:tcPr>
        <w:tcBorders>
          <w:top w:val="single" w:sz="4" w:space="0" w:color="4779C3" w:themeColor="accent1" w:themeTint="99"/>
        </w:tcBorders>
      </w:tcPr>
    </w:tblStylePr>
    <w:tblStylePr w:type="swCell">
      <w:tblPr/>
      <w:tcPr>
        <w:tcBorders>
          <w:top w:val="single" w:sz="4" w:space="0" w:color="4779C3" w:themeColor="accent1" w:themeTint="99"/>
        </w:tcBorders>
      </w:tcPr>
    </w:tblStylePr>
  </w:style>
  <w:style w:type="table" w:styleId="Rutntstabell7frgstarkdekorfrg2">
    <w:name w:val="Grid Table 7 Colorful Accent 2"/>
    <w:basedOn w:val="Normaltabell"/>
    <w:uiPriority w:val="52"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  <w:tblStylePr w:type="neCell">
      <w:tblPr/>
      <w:tcPr>
        <w:tcBorders>
          <w:bottom w:val="single" w:sz="4" w:space="0" w:color="EBEAE8" w:themeColor="accent2" w:themeTint="99"/>
        </w:tcBorders>
      </w:tcPr>
    </w:tblStylePr>
    <w:tblStylePr w:type="nwCell">
      <w:tblPr/>
      <w:tcPr>
        <w:tcBorders>
          <w:bottom w:val="single" w:sz="4" w:space="0" w:color="EBEAE8" w:themeColor="accent2" w:themeTint="99"/>
        </w:tcBorders>
      </w:tcPr>
    </w:tblStylePr>
    <w:tblStylePr w:type="seCell">
      <w:tblPr/>
      <w:tcPr>
        <w:tcBorders>
          <w:top w:val="single" w:sz="4" w:space="0" w:color="EBEAE8" w:themeColor="accent2" w:themeTint="99"/>
        </w:tcBorders>
      </w:tcPr>
    </w:tblStylePr>
    <w:tblStylePr w:type="swCell">
      <w:tblPr/>
      <w:tcPr>
        <w:tcBorders>
          <w:top w:val="single" w:sz="4" w:space="0" w:color="EBEAE8" w:themeColor="accent2" w:themeTint="99"/>
        </w:tcBorders>
      </w:tcPr>
    </w:tblStylePr>
  </w:style>
  <w:style w:type="table" w:styleId="Rutntstabell7frgstarkdekorfrg3">
    <w:name w:val="Grid Table 7 Colorful Accent 3"/>
    <w:basedOn w:val="Normaltabell"/>
    <w:uiPriority w:val="52"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  <w:tblStylePr w:type="neCell">
      <w:tblPr/>
      <w:tcPr>
        <w:tcBorders>
          <w:bottom w:val="single" w:sz="4" w:space="0" w:color="88A9C9" w:themeColor="accent3" w:themeTint="99"/>
        </w:tcBorders>
      </w:tcPr>
    </w:tblStylePr>
    <w:tblStylePr w:type="nwCell">
      <w:tblPr/>
      <w:tcPr>
        <w:tcBorders>
          <w:bottom w:val="single" w:sz="4" w:space="0" w:color="88A9C9" w:themeColor="accent3" w:themeTint="99"/>
        </w:tcBorders>
      </w:tcPr>
    </w:tblStylePr>
    <w:tblStylePr w:type="seCell">
      <w:tblPr/>
      <w:tcPr>
        <w:tcBorders>
          <w:top w:val="single" w:sz="4" w:space="0" w:color="88A9C9" w:themeColor="accent3" w:themeTint="99"/>
        </w:tcBorders>
      </w:tcPr>
    </w:tblStylePr>
    <w:tblStylePr w:type="swCell">
      <w:tblPr/>
      <w:tcPr>
        <w:tcBorders>
          <w:top w:val="single" w:sz="4" w:space="0" w:color="88A9C9" w:themeColor="accent3" w:themeTint="99"/>
        </w:tcBorders>
      </w:tcPr>
    </w:tblStylePr>
  </w:style>
  <w:style w:type="table" w:styleId="Rutntstabell7frgstarkdekorfrg4">
    <w:name w:val="Grid Table 7 Colorful Accent 4"/>
    <w:basedOn w:val="Normaltabell"/>
    <w:uiPriority w:val="52"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  <w:tblStylePr w:type="neCell">
      <w:tblPr/>
      <w:tcPr>
        <w:tcBorders>
          <w:bottom w:val="single" w:sz="4" w:space="0" w:color="C5D3DE" w:themeColor="accent4" w:themeTint="99"/>
        </w:tcBorders>
      </w:tcPr>
    </w:tblStylePr>
    <w:tblStylePr w:type="nwCell">
      <w:tblPr/>
      <w:tcPr>
        <w:tcBorders>
          <w:bottom w:val="single" w:sz="4" w:space="0" w:color="C5D3DE" w:themeColor="accent4" w:themeTint="99"/>
        </w:tcBorders>
      </w:tcPr>
    </w:tblStylePr>
    <w:tblStylePr w:type="seCell">
      <w:tblPr/>
      <w:tcPr>
        <w:tcBorders>
          <w:top w:val="single" w:sz="4" w:space="0" w:color="C5D3DE" w:themeColor="accent4" w:themeTint="99"/>
        </w:tcBorders>
      </w:tcPr>
    </w:tblStylePr>
    <w:tblStylePr w:type="swCell">
      <w:tblPr/>
      <w:tcPr>
        <w:tcBorders>
          <w:top w:val="single" w:sz="4" w:space="0" w:color="C5D3DE" w:themeColor="accent4" w:themeTint="99"/>
        </w:tcBorders>
      </w:tcPr>
    </w:tblStylePr>
  </w:style>
  <w:style w:type="table" w:styleId="Rutntstabell7frgstarkdekorfrg5">
    <w:name w:val="Grid Table 7 Colorful Accent 5"/>
    <w:basedOn w:val="Normaltabell"/>
    <w:uiPriority w:val="52"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  <w:tblStylePr w:type="neCell">
      <w:tblPr/>
      <w:tcPr>
        <w:tcBorders>
          <w:bottom w:val="single" w:sz="4" w:space="0" w:color="ACA69C" w:themeColor="accent5" w:themeTint="99"/>
        </w:tcBorders>
      </w:tcPr>
    </w:tblStylePr>
    <w:tblStylePr w:type="nwCell">
      <w:tblPr/>
      <w:tcPr>
        <w:tcBorders>
          <w:bottom w:val="single" w:sz="4" w:space="0" w:color="ACA69C" w:themeColor="accent5" w:themeTint="99"/>
        </w:tcBorders>
      </w:tcPr>
    </w:tblStylePr>
    <w:tblStylePr w:type="seCell">
      <w:tblPr/>
      <w:tcPr>
        <w:tcBorders>
          <w:top w:val="single" w:sz="4" w:space="0" w:color="ACA69C" w:themeColor="accent5" w:themeTint="99"/>
        </w:tcBorders>
      </w:tcPr>
    </w:tblStylePr>
    <w:tblStylePr w:type="swCell">
      <w:tblPr/>
      <w:tcPr>
        <w:tcBorders>
          <w:top w:val="single" w:sz="4" w:space="0" w:color="ACA69C" w:themeColor="accent5" w:themeTint="99"/>
        </w:tcBorders>
      </w:tcPr>
    </w:tblStylePr>
  </w:style>
  <w:style w:type="table" w:styleId="Rutntstabell7frgstarkdekorfrg6">
    <w:name w:val="Grid Table 7 Colorful Accent 6"/>
    <w:basedOn w:val="Normaltabell"/>
    <w:uiPriority w:val="52"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  <w:tblStylePr w:type="neCell">
      <w:tblPr/>
      <w:tcPr>
        <w:tcBorders>
          <w:bottom w:val="single" w:sz="4" w:space="0" w:color="ECF0F4" w:themeColor="accent6" w:themeTint="99"/>
        </w:tcBorders>
      </w:tcPr>
    </w:tblStylePr>
    <w:tblStylePr w:type="nwCell">
      <w:tblPr/>
      <w:tcPr>
        <w:tcBorders>
          <w:bottom w:val="single" w:sz="4" w:space="0" w:color="ECF0F4" w:themeColor="accent6" w:themeTint="99"/>
        </w:tcBorders>
      </w:tcPr>
    </w:tblStylePr>
    <w:tblStylePr w:type="seCell">
      <w:tblPr/>
      <w:tcPr>
        <w:tcBorders>
          <w:top w:val="single" w:sz="4" w:space="0" w:color="ECF0F4" w:themeColor="accent6" w:themeTint="99"/>
        </w:tcBorders>
      </w:tcPr>
    </w:tblStylePr>
    <w:tblStylePr w:type="swCell">
      <w:tblPr/>
      <w:tcPr>
        <w:tcBorders>
          <w:top w:val="single" w:sz="4" w:space="0" w:color="ECF0F4" w:themeColor="accent6" w:themeTint="99"/>
        </w:tcBorders>
      </w:tcPr>
    </w:tblStylePr>
  </w:style>
  <w:style w:type="paragraph" w:styleId="Signatur">
    <w:name w:val="Signature"/>
    <w:basedOn w:val="Normal"/>
    <w:link w:val="SignaturChar"/>
    <w:uiPriority w:val="99"/>
    <w:semiHidden/>
    <w:unhideWhenUsed/>
    <w:rsid w:val="00573DFD"/>
    <w:pPr>
      <w:spacing w:after="0" w:line="240" w:lineRule="auto"/>
      <w:ind w:left="4252"/>
    </w:pPr>
  </w:style>
  <w:style w:type="character" w:customStyle="1" w:styleId="SignaturChar">
    <w:name w:val="Signatur Char"/>
    <w:basedOn w:val="Standardstycketeckensnitt"/>
    <w:link w:val="Signatur"/>
    <w:uiPriority w:val="99"/>
    <w:semiHidden/>
    <w:rsid w:val="00573DFD"/>
  </w:style>
  <w:style w:type="character" w:styleId="Slutnotsreferens">
    <w:name w:val="endnote reference"/>
    <w:basedOn w:val="Standardstycketeckensnitt"/>
    <w:uiPriority w:val="99"/>
    <w:semiHidden/>
    <w:unhideWhenUsed/>
    <w:rsid w:val="00573DFD"/>
    <w:rPr>
      <w:noProof w:val="0"/>
      <w:vertAlign w:val="superscript"/>
    </w:rPr>
  </w:style>
  <w:style w:type="paragraph" w:styleId="Slutnotstext">
    <w:name w:val="endnote text"/>
    <w:basedOn w:val="Normal"/>
    <w:link w:val="SlutnotstextChar"/>
    <w:uiPriority w:val="99"/>
    <w:semiHidden/>
    <w:unhideWhenUsed/>
    <w:rsid w:val="00573DFD"/>
    <w:pPr>
      <w:spacing w:after="0" w:line="240" w:lineRule="auto"/>
    </w:pPr>
    <w:rPr>
      <w:sz w:val="20"/>
      <w:szCs w:val="20"/>
    </w:rPr>
  </w:style>
  <w:style w:type="character" w:customStyle="1" w:styleId="SlutnotstextChar">
    <w:name w:val="Slutnotstext Char"/>
    <w:basedOn w:val="Standardstycketeckensnitt"/>
    <w:link w:val="Slutnotstext"/>
    <w:uiPriority w:val="99"/>
    <w:semiHidden/>
    <w:rsid w:val="00573DFD"/>
    <w:rPr>
      <w:sz w:val="20"/>
      <w:szCs w:val="20"/>
    </w:rPr>
  </w:style>
  <w:style w:type="character" w:styleId="Smarthyperlnk">
    <w:name w:val="Smart Hyperlink"/>
    <w:basedOn w:val="Standardstycketeckensnitt"/>
    <w:uiPriority w:val="99"/>
    <w:semiHidden/>
    <w:unhideWhenUsed/>
    <w:rsid w:val="00573DFD"/>
    <w:rPr>
      <w:noProof w:val="0"/>
      <w:u w:val="dotted"/>
    </w:rPr>
  </w:style>
  <w:style w:type="table" w:styleId="Standardtabell1">
    <w:name w:val="Table Classic 1"/>
    <w:basedOn w:val="Normaltabell"/>
    <w:uiPriority w:val="99"/>
    <w:semiHidden/>
    <w:unhideWhenUsed/>
    <w:rsid w:val="00573DFD"/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Standardtabell2">
    <w:name w:val="Table Classic 2"/>
    <w:basedOn w:val="Normaltabell"/>
    <w:uiPriority w:val="99"/>
    <w:semiHidden/>
    <w:unhideWhenUsed/>
    <w:rsid w:val="00573DFD"/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Standardtabell3">
    <w:name w:val="Table Classic 3"/>
    <w:basedOn w:val="Normaltabell"/>
    <w:uiPriority w:val="99"/>
    <w:semiHidden/>
    <w:unhideWhenUsed/>
    <w:rsid w:val="00573DFD"/>
    <w:rPr>
      <w:color w:val="000080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solid" w:color="C0C0C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color w:val="000080"/>
      </w:rPr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solid" w:color="FFFFFF" w:fill="FFFFFF"/>
      </w:tcPr>
    </w:tblStylePr>
    <w:tblStylePr w:type="firstCol">
      <w:rPr>
        <w:b/>
        <w:bCs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Standardtabell4">
    <w:name w:val="Table Classic 4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6" w:space="0" w:color="000000"/>
        <w:bottom w:val="single" w:sz="12" w:space="0" w:color="000000"/>
        <w:right w:val="single" w:sz="6" w:space="0" w:color="000000"/>
      </w:tblBorders>
    </w:tblPr>
    <w:tcPr>
      <w:shd w:val="clear" w:color="auto" w:fill="auto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80" w:fill="FFFFFF"/>
      </w:tcPr>
    </w:tblStylePr>
    <w:tblStylePr w:type="lastRow">
      <w:rPr>
        <w:color w:val="00008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00" w:fill="FFFFFF"/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character" w:styleId="Stark">
    <w:name w:val="Strong"/>
    <w:basedOn w:val="Standardstycketeckensnitt"/>
    <w:uiPriority w:val="22"/>
    <w:semiHidden/>
    <w:qFormat/>
    <w:rsid w:val="00573DFD"/>
    <w:rPr>
      <w:b/>
      <w:bCs/>
      <w:noProof w:val="0"/>
    </w:rPr>
  </w:style>
  <w:style w:type="character" w:styleId="Starkbetoning">
    <w:name w:val="Intense Emphasis"/>
    <w:basedOn w:val="Standardstycketeckensnitt"/>
    <w:uiPriority w:val="21"/>
    <w:semiHidden/>
    <w:qFormat/>
    <w:rsid w:val="00573DFD"/>
    <w:rPr>
      <w:i/>
      <w:iCs/>
      <w:noProof w:val="0"/>
      <w:color w:val="1A3050" w:themeColor="accent1"/>
    </w:rPr>
  </w:style>
  <w:style w:type="character" w:styleId="Starkreferens">
    <w:name w:val="Intense Reference"/>
    <w:basedOn w:val="Standardstycketeckensnitt"/>
    <w:uiPriority w:val="32"/>
    <w:semiHidden/>
    <w:qFormat/>
    <w:rsid w:val="00573DFD"/>
    <w:rPr>
      <w:b/>
      <w:bCs/>
      <w:smallCaps/>
      <w:noProof w:val="0"/>
      <w:color w:val="1A3050" w:themeColor="accent1"/>
      <w:spacing w:val="5"/>
    </w:rPr>
  </w:style>
  <w:style w:type="paragraph" w:styleId="Starktcitat">
    <w:name w:val="Intense Quote"/>
    <w:basedOn w:val="Normal"/>
    <w:next w:val="Normal"/>
    <w:link w:val="StarktcitatChar"/>
    <w:uiPriority w:val="30"/>
    <w:semiHidden/>
    <w:qFormat/>
    <w:rsid w:val="00573DFD"/>
    <w:pPr>
      <w:pBdr>
        <w:top w:val="single" w:sz="4" w:space="10" w:color="1A3050" w:themeColor="accent1"/>
        <w:bottom w:val="single" w:sz="4" w:space="10" w:color="1A3050" w:themeColor="accent1"/>
      </w:pBdr>
      <w:spacing w:before="360" w:after="360"/>
      <w:ind w:left="864" w:right="864"/>
      <w:jc w:val="center"/>
    </w:pPr>
    <w:rPr>
      <w:i/>
      <w:iCs/>
      <w:color w:val="1A3050" w:themeColor="accent1"/>
    </w:rPr>
  </w:style>
  <w:style w:type="character" w:customStyle="1" w:styleId="StarktcitatChar">
    <w:name w:val="Starkt citat Char"/>
    <w:basedOn w:val="Standardstycketeckensnitt"/>
    <w:link w:val="Starktcitat"/>
    <w:uiPriority w:val="30"/>
    <w:semiHidden/>
    <w:rsid w:val="00573DFD"/>
    <w:rPr>
      <w:i/>
      <w:iCs/>
      <w:color w:val="1A3050" w:themeColor="accent1"/>
    </w:rPr>
  </w:style>
  <w:style w:type="table" w:styleId="Tabellmed3D-effekter1">
    <w:name w:val="Table 3D effects 1"/>
    <w:basedOn w:val="Normaltabell"/>
    <w:uiPriority w:val="99"/>
    <w:semiHidden/>
    <w:unhideWhenUsed/>
    <w:rsid w:val="00573DFD"/>
    <w:tblPr/>
    <w:tcPr>
      <w:shd w:val="solid" w:color="C0C0C0" w:fill="FFFFFF"/>
    </w:tcPr>
    <w:tblStylePr w:type="firstRow">
      <w:rPr>
        <w:b/>
        <w:bCs/>
        <w:color w:val="800080"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neCell">
      <w:tblPr/>
      <w:tcPr>
        <w:tcBorders>
          <w:left w:val="none" w:sz="0" w:space="0" w:color="auto"/>
          <w:bottom w:val="none" w:sz="0" w:space="0" w:color="auto"/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bottom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  <w:tblStylePr w:type="seCell">
      <w:tblPr/>
      <w:tcPr>
        <w:tcBorders>
          <w:top w:val="none" w:sz="0" w:space="0" w:color="auto"/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op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Tabellmed3D-effekter2">
    <w:name w:val="Table 3D effects 2"/>
    <w:basedOn w:val="Normaltabell"/>
    <w:uiPriority w:val="99"/>
    <w:semiHidden/>
    <w:unhideWhenUsed/>
    <w:rsid w:val="00573DFD"/>
    <w:tblPr>
      <w:tblStyleRowBandSize w:val="1"/>
    </w:tblPr>
    <w:tcPr>
      <w:shd w:val="solid" w:color="C0C0C0" w:fill="FFFFFF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3D-effekter3">
    <w:name w:val="Table 3D effects 3"/>
    <w:basedOn w:val="Normaltabell"/>
    <w:uiPriority w:val="99"/>
    <w:semiHidden/>
    <w:unhideWhenUsed/>
    <w:rsid w:val="00573DFD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50" w:color="C0C0C0" w:fill="FFFFFF"/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1">
    <w:name w:val="Table Columns 1"/>
    <w:basedOn w:val="Normaltabell"/>
    <w:uiPriority w:val="99"/>
    <w:semiHidden/>
    <w:unhideWhenUsed/>
    <w:rsid w:val="00573DFD"/>
    <w:rPr>
      <w:b/>
      <w:bCs/>
    </w:rPr>
    <w:tblPr>
      <w:tblStyleColBandSize w:val="1"/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blStylePr w:type="firstRow">
      <w:rPr>
        <w:b w:val="0"/>
        <w:bCs w:val="0"/>
      </w:rPr>
      <w:tblPr/>
      <w:tcPr>
        <w:tcBorders>
          <w:bottom w:val="doub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25" w:color="000000" w:fill="FFFFFF"/>
      </w:tcPr>
    </w:tblStylePr>
    <w:tblStylePr w:type="band2Vert">
      <w:rPr>
        <w:color w:val="auto"/>
      </w:rPr>
      <w:tblPr/>
      <w:tcPr>
        <w:shd w:val="pct25" w:color="FF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2">
    <w:name w:val="Table Columns 2"/>
    <w:basedOn w:val="Normaltabell"/>
    <w:uiPriority w:val="99"/>
    <w:semiHidden/>
    <w:unhideWhenUsed/>
    <w:rsid w:val="00573DFD"/>
    <w:rPr>
      <w:b/>
      <w:bCs/>
    </w:rPr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30" w:color="000000" w:fill="FFFFFF"/>
      </w:tcPr>
    </w:tblStylePr>
    <w:tblStylePr w:type="band2Vert">
      <w:rPr>
        <w:color w:val="auto"/>
      </w:rPr>
      <w:tblPr/>
      <w:tcPr>
        <w:shd w:val="pct25" w:color="00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3">
    <w:name w:val="Table Columns 3"/>
    <w:basedOn w:val="Normaltabell"/>
    <w:uiPriority w:val="99"/>
    <w:semiHidden/>
    <w:unhideWhenUsed/>
    <w:rsid w:val="00573DFD"/>
    <w:rPr>
      <w:b/>
      <w:bCs/>
    </w:rPr>
    <w:tblPr>
      <w:tblStyleColBandSize w:val="1"/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V w:val="single" w:sz="6" w:space="0" w:color="000080"/>
      </w:tblBorders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op w:val="single" w:sz="6" w:space="0" w:color="00008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4">
    <w:name w:val="Table Columns 4"/>
    <w:basedOn w:val="Normaltabell"/>
    <w:uiPriority w:val="99"/>
    <w:semiHidden/>
    <w:unhideWhenUsed/>
    <w:rsid w:val="00573DFD"/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50" w:color="00808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</w:style>
  <w:style w:type="table" w:styleId="Tabellmedkolumn5">
    <w:name w:val="Table Columns 5"/>
    <w:basedOn w:val="Normaltabell"/>
    <w:uiPriority w:val="99"/>
    <w:semiHidden/>
    <w:unhideWhenUsed/>
    <w:rsid w:val="00573DFD"/>
    <w:tblPr>
      <w:tblStyleColBandSize w:val="1"/>
      <w:tblBorders>
        <w:top w:val="single" w:sz="12" w:space="0" w:color="808080"/>
        <w:left w:val="single" w:sz="12" w:space="0" w:color="808080"/>
        <w:bottom w:val="single" w:sz="12" w:space="0" w:color="808080"/>
        <w:right w:val="single" w:sz="12" w:space="0" w:color="808080"/>
        <w:insideV w:val="single" w:sz="6" w:space="0" w:color="C0C0C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</w:tblStylePr>
  </w:style>
  <w:style w:type="table" w:styleId="Tabellista1">
    <w:name w:val="Table List 1"/>
    <w:basedOn w:val="Normaltabell"/>
    <w:uiPriority w:val="99"/>
    <w:semiHidden/>
    <w:unhideWhenUsed/>
    <w:rsid w:val="00573DFD"/>
    <w:tblPr>
      <w:tblStyleRowBandSize w:val="1"/>
      <w:tblBorders>
        <w:top w:val="single" w:sz="12" w:space="0" w:color="008080"/>
        <w:left w:val="single" w:sz="6" w:space="0" w:color="008080"/>
        <w:bottom w:val="single" w:sz="12" w:space="0" w:color="008080"/>
        <w:right w:val="single" w:sz="6" w:space="0" w:color="008080"/>
      </w:tblBorders>
    </w:tblPr>
    <w:tblStylePr w:type="firstRow">
      <w:rPr>
        <w:b/>
        <w:bCs/>
        <w:i/>
        <w:iCs/>
        <w:color w:val="80000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2">
    <w:name w:val="Table List 2"/>
    <w:basedOn w:val="Normaltabell"/>
    <w:uiPriority w:val="99"/>
    <w:semiHidden/>
    <w:unhideWhenUsed/>
    <w:rsid w:val="00573DFD"/>
    <w:tblPr>
      <w:tblStyleRowBandSize w:val="2"/>
      <w:tblBorders>
        <w:bottom w:val="single" w:sz="12" w:space="0" w:color="808080"/>
      </w:tblBorders>
    </w:tblPr>
    <w:tblStylePr w:type="firstRow">
      <w:rPr>
        <w:b/>
        <w:b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75" w:color="008080" w:fill="008000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FF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3">
    <w:name w:val="Table List 3"/>
    <w:basedOn w:val="Normaltabell"/>
    <w:uiPriority w:val="99"/>
    <w:semiHidden/>
    <w:unhideWhenUsed/>
    <w:rsid w:val="00573DFD"/>
    <w:tblPr>
      <w:tblBorders>
        <w:top w:val="single" w:sz="12" w:space="0" w:color="000000"/>
        <w:bottom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00008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swCell">
      <w:rPr>
        <w:i/>
        <w:iCs/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4">
    <w:name w:val="Table List 4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8080" w:fill="FFFFFF"/>
      </w:tcPr>
    </w:tblStylePr>
  </w:style>
  <w:style w:type="table" w:styleId="Tabellista5">
    <w:name w:val="Table List 5"/>
    <w:basedOn w:val="Normaltabell"/>
    <w:uiPriority w:val="99"/>
    <w:semiHidden/>
    <w:unhideWhenUsed/>
    <w:rsid w:val="00573DFD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6">
    <w:name w:val="Table List 6"/>
    <w:basedOn w:val="Normaltabell"/>
    <w:uiPriority w:val="99"/>
    <w:semiHidden/>
    <w:unhideWhenUsed/>
    <w:rsid w:val="00573DFD"/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</w:tblBorders>
    </w:tblPr>
    <w:tcPr>
      <w:shd w:val="pct50" w:color="000000" w:fill="FFFFFF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l2br w:val="none" w:sz="0" w:space="0" w:color="auto"/>
          <w:tr2bl w:val="none" w:sz="0" w:space="0" w:color="auto"/>
        </w:tcBorders>
        <w:shd w:val="pct25" w:color="000000" w:fill="FFFFFF"/>
      </w:tcPr>
    </w:tblStylePr>
  </w:style>
  <w:style w:type="table" w:styleId="Tabellista7">
    <w:name w:val="Table List 7"/>
    <w:basedOn w:val="Normaltabell"/>
    <w:uiPriority w:val="99"/>
    <w:semiHidden/>
    <w:unhideWhenUsed/>
    <w:rsid w:val="00573DFD"/>
    <w:tblPr>
      <w:tblStyleRowBandSize w:val="1"/>
      <w:tblBorders>
        <w:top w:val="single" w:sz="12" w:space="0" w:color="008000"/>
        <w:left w:val="single" w:sz="6" w:space="0" w:color="008000"/>
        <w:bottom w:val="single" w:sz="12" w:space="0" w:color="008000"/>
        <w:right w:val="single" w:sz="6" w:space="0" w:color="008000"/>
        <w:insideH w:val="single" w:sz="6" w:space="0" w:color="000000"/>
      </w:tblBorders>
    </w:tblPr>
    <w:tblStylePr w:type="firstRow">
      <w:rPr>
        <w:b/>
        <w:bCs/>
      </w:rPr>
      <w:tblPr/>
      <w:tcPr>
        <w:tcBorders>
          <w:bottom w:val="single" w:sz="12" w:space="0" w:color="008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rPr>
        <w:b/>
        <w:bCs/>
      </w:rPr>
      <w:tblPr/>
      <w:tcPr>
        <w:tcBorders>
          <w:top w:val="single" w:sz="12" w:space="0" w:color="008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</w:style>
  <w:style w:type="table" w:styleId="Tabellista8">
    <w:name w:val="Table List 8"/>
    <w:basedOn w:val="Normaltabell"/>
    <w:uiPriority w:val="99"/>
    <w:semiHidden/>
    <w:unhideWhenUsed/>
    <w:rsid w:val="00573DFD"/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V w:val="single" w:sz="6" w:space="0" w:color="00000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FFFF00" w:fill="FFFFFF"/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50" w:color="FF0000" w:fill="FFFFFF"/>
      </w:tcPr>
    </w:tblStylePr>
  </w:style>
  <w:style w:type="table" w:styleId="Tabellrutnt1">
    <w:name w:val="Table Grid 1"/>
    <w:basedOn w:val="Normaltabell"/>
    <w:uiPriority w:val="99"/>
    <w:semiHidden/>
    <w:unhideWhenUsed/>
    <w:rsid w:val="00573DFD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lastRow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2">
    <w:name w:val="Table Grid 2"/>
    <w:basedOn w:val="Normaltabell"/>
    <w:uiPriority w:val="99"/>
    <w:semiHidden/>
    <w:unhideWhenUsed/>
    <w:rsid w:val="00573DFD"/>
    <w:tblPr>
      <w:tblBorders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3">
    <w:name w:val="Table Grid 3"/>
    <w:basedOn w:val="Normaltabell"/>
    <w:uiPriority w:val="99"/>
    <w:semiHidden/>
    <w:unhideWhenUsed/>
    <w:rsid w:val="00573DFD"/>
    <w:tblPr>
      <w:tblBorders>
        <w:top w:val="single" w:sz="6" w:space="0" w:color="000000"/>
        <w:left w:val="single" w:sz="12" w:space="0" w:color="000000"/>
        <w:bottom w:val="single" w:sz="6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4">
    <w:name w:val="Table Grid 4"/>
    <w:basedOn w:val="Normaltabell"/>
    <w:uiPriority w:val="99"/>
    <w:semiHidden/>
    <w:unhideWhenUsed/>
    <w:rsid w:val="00573DFD"/>
    <w:tblPr>
      <w:tblBorders>
        <w:left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olor w:val="auto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5">
    <w:name w:val="Table Grid 5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ellrutnt6">
    <w:name w:val="Table Grid 6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ellrutnt7">
    <w:name w:val="Table Grid 7"/>
    <w:basedOn w:val="Normaltabell"/>
    <w:uiPriority w:val="99"/>
    <w:semiHidden/>
    <w:unhideWhenUsed/>
    <w:rsid w:val="00573DFD"/>
    <w:rPr>
      <w:b/>
      <w:bCs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 w:val="0"/>
        <w:bCs w:val="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ellrutnt8">
    <w:name w:val="Table Grid 8"/>
    <w:basedOn w:val="Normaltabell"/>
    <w:uiPriority w:val="99"/>
    <w:semiHidden/>
    <w:unhideWhenUsed/>
    <w:rsid w:val="00573DFD"/>
    <w:tblPr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H w:val="single" w:sz="6" w:space="0" w:color="000080"/>
        <w:insideV w:val="single" w:sz="6" w:space="0" w:color="00008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ljust">
    <w:name w:val="Grid Table Light"/>
    <w:basedOn w:val="Normaltabell"/>
    <w:uiPriority w:val="40"/>
    <w:rsid w:val="00573DFD"/>
    <w:pPr>
      <w:spacing w:after="0" w:line="240" w:lineRule="auto"/>
    </w:pPr>
    <w:tblPr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</w:style>
  <w:style w:type="table" w:styleId="Tabelltema">
    <w:name w:val="Table Theme"/>
    <w:basedOn w:val="Normaltabell"/>
    <w:uiPriority w:val="99"/>
    <w:semiHidden/>
    <w:unhideWhenUsed/>
    <w:rsid w:val="00573DFD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Underrubrik">
    <w:name w:val="Subtitle"/>
    <w:basedOn w:val="Normal"/>
    <w:next w:val="Normal"/>
    <w:link w:val="UnderrubrikChar"/>
    <w:uiPriority w:val="11"/>
    <w:semiHidden/>
    <w:qFormat/>
    <w:rsid w:val="00573DFD"/>
    <w:pPr>
      <w:numPr>
        <w:ilvl w:val="1"/>
      </w:numPr>
      <w:spacing w:after="160"/>
    </w:pPr>
    <w:rPr>
      <w:rFonts w:eastAsiaTheme="minorEastAsia"/>
      <w:color w:val="5A5A5A" w:themeColor="text1" w:themeTint="A5"/>
      <w:spacing w:val="15"/>
      <w:sz w:val="22"/>
      <w:szCs w:val="22"/>
    </w:rPr>
  </w:style>
  <w:style w:type="character" w:customStyle="1" w:styleId="UnderrubrikChar">
    <w:name w:val="Underrubrik Char"/>
    <w:basedOn w:val="Standardstycketeckensnitt"/>
    <w:link w:val="Underrubrik"/>
    <w:uiPriority w:val="11"/>
    <w:semiHidden/>
    <w:rsid w:val="00573DFD"/>
    <w:rPr>
      <w:rFonts w:eastAsiaTheme="minorEastAsia"/>
      <w:color w:val="5A5A5A" w:themeColor="text1" w:themeTint="A5"/>
      <w:spacing w:val="15"/>
      <w:sz w:val="22"/>
      <w:szCs w:val="22"/>
    </w:rPr>
  </w:style>
  <w:style w:type="table" w:styleId="Webbtabell1">
    <w:name w:val="Table Web 1"/>
    <w:basedOn w:val="Normaltabell"/>
    <w:uiPriority w:val="99"/>
    <w:semiHidden/>
    <w:unhideWhenUsed/>
    <w:rsid w:val="00573DFD"/>
    <w:tblPr>
      <w:tblCellSpacing w:w="20" w:type="dxa"/>
      <w:tblBorders>
        <w:top w:val="outset" w:sz="6" w:space="0" w:color="auto"/>
        <w:left w:val="outset" w:sz="6" w:space="0" w:color="auto"/>
        <w:bottom w:val="outset" w:sz="6" w:space="0" w:color="auto"/>
        <w:right w:val="outset" w:sz="6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Webbtabell2">
    <w:name w:val="Table Web 2"/>
    <w:basedOn w:val="Normaltabell"/>
    <w:uiPriority w:val="99"/>
    <w:semiHidden/>
    <w:unhideWhenUsed/>
    <w:rsid w:val="00573DFD"/>
    <w:tblPr>
      <w:tblCellSpacing w:w="20" w:type="dxa"/>
      <w:tblBorders>
        <w:top w:val="inset" w:sz="6" w:space="0" w:color="auto"/>
        <w:left w:val="inset" w:sz="6" w:space="0" w:color="auto"/>
        <w:bottom w:val="inset" w:sz="6" w:space="0" w:color="auto"/>
        <w:right w:val="inset" w:sz="6" w:space="0" w:color="auto"/>
        <w:insideH w:val="inset" w:sz="6" w:space="0" w:color="auto"/>
        <w:insideV w:val="in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Webbtabell3">
    <w:name w:val="Table Web 3"/>
    <w:basedOn w:val="Normaltabell"/>
    <w:uiPriority w:val="99"/>
    <w:semiHidden/>
    <w:unhideWhenUsed/>
    <w:rsid w:val="00573DFD"/>
    <w:tblPr>
      <w:tblCellSpacing w:w="20" w:type="dxa"/>
      <w:tblBorders>
        <w:top w:val="outset" w:sz="24" w:space="0" w:color="auto"/>
        <w:left w:val="outset" w:sz="24" w:space="0" w:color="auto"/>
        <w:bottom w:val="outset" w:sz="24" w:space="0" w:color="auto"/>
        <w:right w:val="outset" w:sz="24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divs>
    <w:div w:id="80250644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3569161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numbering" Target="numbering.xml"/><Relationship Id="rId13" Type="http://schemas.openxmlformats.org/officeDocument/2006/relationships/endnotes" Target="endnotes.xml"/><Relationship Id="rId18" Type="http://schemas.openxmlformats.org/officeDocument/2006/relationships/header" Target="header3.xml"/><Relationship Id="rId3" Type="http://schemas.openxmlformats.org/officeDocument/2006/relationships/customXml" Target="../customXml/item3.xml"/><Relationship Id="rId21" Type="http://schemas.openxmlformats.org/officeDocument/2006/relationships/glossaryDocument" Target="glossary/document.xml"/><Relationship Id="rId7" Type="http://schemas.openxmlformats.org/officeDocument/2006/relationships/customXml" Target="../customXml/item7.xml"/><Relationship Id="rId12" Type="http://schemas.openxmlformats.org/officeDocument/2006/relationships/footnotes" Target="footnotes.xml"/><Relationship Id="rId17" Type="http://schemas.openxmlformats.org/officeDocument/2006/relationships/footer" Target="footer2.xml"/><Relationship Id="rId2" Type="http://schemas.openxmlformats.org/officeDocument/2006/relationships/customXml" Target="../customXml/item2.xml"/><Relationship Id="rId16" Type="http://schemas.openxmlformats.org/officeDocument/2006/relationships/footer" Target="footer1.xml"/><Relationship Id="rId20" Type="http://schemas.openxmlformats.org/officeDocument/2006/relationships/fontTable" Target="fontTable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webSettings" Target="webSettings.xml"/><Relationship Id="rId15" Type="http://schemas.openxmlformats.org/officeDocument/2006/relationships/header" Target="header2.xml"/><Relationship Id="rId10" Type="http://schemas.openxmlformats.org/officeDocument/2006/relationships/settings" Target="settings.xml"/><Relationship Id="rId19" Type="http://schemas.openxmlformats.org/officeDocument/2006/relationships/footer" Target="footer3.xml"/><Relationship Id="rId22" Type="http://schemas.openxmlformats.org/officeDocument/2006/relationships/theme" Target="theme/theme1.xml"/><Relationship Id="rId9" Type="http://schemas.openxmlformats.org/officeDocument/2006/relationships/styles" Target="styles.xml"/><Relationship Id="rId14" Type="http://schemas.openxmlformats.org/officeDocument/2006/relationships/header" Target="header1.xml"/></Relationships>
</file>

<file path=word/_rels/header3.xml.rels><?xml version="1.0" encoding="UTF-8" standalone="yes"?>
<Relationships xmlns="http://schemas.openxmlformats.org/package/2006/relationships"><Relationship Id="rId1" Type="http://schemas.openxmlformats.org/officeDocument/2006/relationships/image" Target="media/image1.emf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C:\ProgramData\RK-IT\Office\RK%20Basmall.dotx" TargetMode="Externa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docParts>
    <w:docPart>
      <w:docPartPr>
        <w:name w:val="9F3E638F044745ED93C338BE213CF82B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77FD5B7D-95A9-4D31-B096-A40F8922C854}"/>
      </w:docPartPr>
      <w:docPartBody>
        <w:p w:rsidR="00862881" w:rsidRDefault="00802E9C" w:rsidP="00802E9C">
          <w:pPr>
            <w:pStyle w:val="9F3E638F044745ED93C338BE213CF82B"/>
          </w:pPr>
          <w:r>
            <w:rPr>
              <w:rStyle w:val="Platshllartext"/>
            </w:rPr>
            <w:t xml:space="preserve"> </w:t>
          </w:r>
        </w:p>
      </w:docPartBody>
    </w:docPart>
    <w:docPart>
      <w:docPartPr>
        <w:name w:val="27E4A519174A4B44816E153EF8D0ADB2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1CBDC324-2EC4-46D5-B577-C27001789B8D}"/>
      </w:docPartPr>
      <w:docPartBody>
        <w:p w:rsidR="00862881" w:rsidRDefault="00802E9C" w:rsidP="00802E9C">
          <w:pPr>
            <w:pStyle w:val="27E4A519174A4B44816E153EF8D0ADB21"/>
          </w:pPr>
          <w:r>
            <w:rPr>
              <w:rStyle w:val="Platshllartext"/>
            </w:rPr>
            <w:t xml:space="preserve"> </w:t>
          </w:r>
        </w:p>
      </w:docPartBody>
    </w:docPart>
    <w:docPart>
      <w:docPartPr>
        <w:name w:val="767A6364A3184544AE1218BB2936C7B2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5A2516C6-EAB2-44A2-82F8-A9E6414920BC}"/>
      </w:docPartPr>
      <w:docPartBody>
        <w:p w:rsidR="00862881" w:rsidRDefault="00802E9C" w:rsidP="00802E9C">
          <w:pPr>
            <w:pStyle w:val="767A6364A3184544AE1218BB2936C7B21"/>
          </w:pPr>
          <w:r>
            <w:rPr>
              <w:rStyle w:val="Platshllartext"/>
            </w:rPr>
            <w:t xml:space="preserve"> </w:t>
          </w:r>
        </w:p>
      </w:docPartBody>
    </w:docPart>
    <w:docPart>
      <w:docPartPr>
        <w:name w:val="8973FEB5C20247CE9EEBEC3D1E731760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74914217-2B3F-40E6-9727-0726492D575E}"/>
      </w:docPartPr>
      <w:docPartBody>
        <w:p w:rsidR="00862881" w:rsidRDefault="00802E9C" w:rsidP="00802E9C">
          <w:pPr>
            <w:pStyle w:val="8973FEB5C20247CE9EEBEC3D1E731760"/>
          </w:pPr>
          <w:r>
            <w:rPr>
              <w:rStyle w:val="Platshllartext"/>
            </w:rPr>
            <w:t xml:space="preserve"> </w:t>
          </w:r>
        </w:p>
      </w:docPartBody>
    </w:docPart>
    <w:docPart>
      <w:docPartPr>
        <w:name w:val="43F048D6ED12408DA5EBFC262D6CACFB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0BFFD329-34C0-44F1-B00D-08536D08D62F}"/>
      </w:docPartPr>
      <w:docPartBody>
        <w:p w:rsidR="00862881" w:rsidRDefault="00802E9C" w:rsidP="00802E9C">
          <w:pPr>
            <w:pStyle w:val="43F048D6ED12408DA5EBFC262D6CACFB"/>
          </w:pPr>
          <w:r>
            <w:rPr>
              <w:rStyle w:val="Platshllartext"/>
            </w:rPr>
            <w:t>Klicka här för att ange datum.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Garamond">
    <w:panose1 w:val="02020404030301010803"/>
    <w:charset w:val="00"/>
    <w:family w:val="roman"/>
    <w:pitch w:val="variable"/>
    <w:sig w:usb0="00000287" w:usb1="00000000" w:usb2="00000000" w:usb3="00000000" w:csb0="0000009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0002AFF" w:usb1="C000247B" w:usb2="00000009" w:usb3="00000000" w:csb0="000001FF" w:csb1="00000000"/>
  </w:font>
  <w:font w:name="OrigGarmnd BT">
    <w:panose1 w:val="02020602050306020403"/>
    <w:charset w:val="00"/>
    <w:family w:val="roman"/>
    <w:pitch w:val="variable"/>
    <w:sig w:usb0="00000087" w:usb1="00000000" w:usb2="00000000" w:usb3="00000000" w:csb0="0000001B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  <w:font w:name="Calibri Light">
    <w:panose1 w:val="020F0302020204030204"/>
    <w:charset w:val="00"/>
    <w:family w:val="swiss"/>
    <w:pitch w:val="variable"/>
    <w:sig w:usb0="E4002EFF" w:usb1="C000247B" w:usb2="00000009" w:usb3="00000000" w:csb0="000001F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sl="http://schemas.openxmlformats.org/schemaLibrary/2006/main" mc:Ignorable="w14 w15 w16se w16cid">
  <w:view w:val="normal"/>
  <w:defaultTabStop w:val="1304"/>
  <w:hyphenationZone w:val="425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802E9C"/>
    <w:rsid w:val="00802E9C"/>
    <w:rsid w:val="00862881"/>
    <w:rsid w:val="009F38CA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sv-SE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docDefaults>
    <w:rPrDefault>
      <w:rPr>
        <w:rFonts w:asciiTheme="minorHAnsi" w:eastAsiaTheme="minorEastAsia" w:hAnsiTheme="minorHAnsi" w:cstheme="minorBidi"/>
        <w:sz w:val="22"/>
        <w:szCs w:val="22"/>
        <w:lang w:val="sv-SE" w:eastAsia="sv-SE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7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  <w:lsdException w:name="Smart Link Error" w:semiHidden="1" w:unhideWhenUsed="1"/>
  </w:latentStyles>
  <w:style w:type="paragraph" w:default="1" w:styleId="Normal">
    <w:name w:val="Normal"/>
    <w:qFormat/>
  </w:style>
  <w:style w:type="character" w:default="1" w:styleId="Standardstycketeckensnitt">
    <w:name w:val="Default Paragraph Font"/>
    <w:uiPriority w:val="1"/>
    <w:semiHidden/>
    <w:unhideWhenUsed/>
  </w:style>
  <w:style w:type="table" w:default="1" w:styleId="Normaltabel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Ingenlista">
    <w:name w:val="No List"/>
    <w:uiPriority w:val="99"/>
    <w:semiHidden/>
    <w:unhideWhenUsed/>
  </w:style>
  <w:style w:type="paragraph" w:customStyle="1" w:styleId="08C6FD2470504D7EBAD2339A89138DA7">
    <w:name w:val="08C6FD2470504D7EBAD2339A89138DA7"/>
    <w:rsid w:val="00802E9C"/>
  </w:style>
  <w:style w:type="character" w:styleId="Platshllartext">
    <w:name w:val="Placeholder Text"/>
    <w:basedOn w:val="Standardstycketeckensnitt"/>
    <w:uiPriority w:val="99"/>
    <w:semiHidden/>
    <w:rsid w:val="00802E9C"/>
    <w:rPr>
      <w:noProof w:val="0"/>
      <w:color w:val="808080"/>
    </w:rPr>
  </w:style>
  <w:style w:type="paragraph" w:customStyle="1" w:styleId="30286CF4DAE44396BB4D2A828D0DD828">
    <w:name w:val="30286CF4DAE44396BB4D2A828D0DD828"/>
    <w:rsid w:val="00802E9C"/>
  </w:style>
  <w:style w:type="paragraph" w:customStyle="1" w:styleId="7F79290EEC4948ED81473C97E22DB378">
    <w:name w:val="7F79290EEC4948ED81473C97E22DB378"/>
    <w:rsid w:val="00802E9C"/>
  </w:style>
  <w:style w:type="paragraph" w:customStyle="1" w:styleId="F83E8F75446D46FB8510D1C5768D00AF">
    <w:name w:val="F83E8F75446D46FB8510D1C5768D00AF"/>
    <w:rsid w:val="00802E9C"/>
  </w:style>
  <w:style w:type="paragraph" w:customStyle="1" w:styleId="9F3E638F044745ED93C338BE213CF82B">
    <w:name w:val="9F3E638F044745ED93C338BE213CF82B"/>
    <w:rsid w:val="00802E9C"/>
  </w:style>
  <w:style w:type="paragraph" w:customStyle="1" w:styleId="27E4A519174A4B44816E153EF8D0ADB2">
    <w:name w:val="27E4A519174A4B44816E153EF8D0ADB2"/>
    <w:rsid w:val="00802E9C"/>
  </w:style>
  <w:style w:type="paragraph" w:customStyle="1" w:styleId="AE8ABDCB0DA64518BBD58B86B5378799">
    <w:name w:val="AE8ABDCB0DA64518BBD58B86B5378799"/>
    <w:rsid w:val="00802E9C"/>
  </w:style>
  <w:style w:type="paragraph" w:customStyle="1" w:styleId="29310C7FDF3043D1BDFF7BA7E61B4908">
    <w:name w:val="29310C7FDF3043D1BDFF7BA7E61B4908"/>
    <w:rsid w:val="00802E9C"/>
  </w:style>
  <w:style w:type="paragraph" w:customStyle="1" w:styleId="AC1E670A9AC2414FA03A55E5EA706AEA">
    <w:name w:val="AC1E670A9AC2414FA03A55E5EA706AEA"/>
    <w:rsid w:val="00802E9C"/>
  </w:style>
  <w:style w:type="paragraph" w:customStyle="1" w:styleId="767A6364A3184544AE1218BB2936C7B2">
    <w:name w:val="767A6364A3184544AE1218BB2936C7B2"/>
    <w:rsid w:val="00802E9C"/>
  </w:style>
  <w:style w:type="paragraph" w:customStyle="1" w:styleId="8973FEB5C20247CE9EEBEC3D1E731760">
    <w:name w:val="8973FEB5C20247CE9EEBEC3D1E731760"/>
    <w:rsid w:val="00802E9C"/>
  </w:style>
  <w:style w:type="paragraph" w:customStyle="1" w:styleId="27E4A519174A4B44816E153EF8D0ADB21">
    <w:name w:val="27E4A519174A4B44816E153EF8D0ADB21"/>
    <w:rsid w:val="00802E9C"/>
    <w:pPr>
      <w:tabs>
        <w:tab w:val="center" w:pos="4536"/>
        <w:tab w:val="right" w:pos="9072"/>
      </w:tabs>
      <w:spacing w:after="0" w:line="276" w:lineRule="auto"/>
    </w:pPr>
    <w:rPr>
      <w:rFonts w:asciiTheme="majorHAnsi" w:eastAsiaTheme="minorHAnsi" w:hAnsiTheme="majorHAnsi"/>
      <w:sz w:val="19"/>
      <w:szCs w:val="25"/>
      <w:lang w:eastAsia="en-US"/>
    </w:rPr>
  </w:style>
  <w:style w:type="paragraph" w:customStyle="1" w:styleId="767A6364A3184544AE1218BB2936C7B21">
    <w:name w:val="767A6364A3184544AE1218BB2936C7B21"/>
    <w:rsid w:val="00802E9C"/>
    <w:pPr>
      <w:tabs>
        <w:tab w:val="center" w:pos="4536"/>
        <w:tab w:val="right" w:pos="9072"/>
      </w:tabs>
      <w:spacing w:after="0" w:line="276" w:lineRule="auto"/>
    </w:pPr>
    <w:rPr>
      <w:rFonts w:asciiTheme="majorHAnsi" w:eastAsiaTheme="minorHAnsi" w:hAnsiTheme="majorHAnsi"/>
      <w:sz w:val="19"/>
      <w:szCs w:val="25"/>
      <w:lang w:eastAsia="en-US"/>
    </w:rPr>
  </w:style>
  <w:style w:type="paragraph" w:customStyle="1" w:styleId="BD39337B0FBD4043A1575E72AFD5B825">
    <w:name w:val="BD39337B0FBD4043A1575E72AFD5B825"/>
    <w:rsid w:val="00802E9C"/>
  </w:style>
  <w:style w:type="paragraph" w:customStyle="1" w:styleId="C5C4D8E15B6342AD8F5A07D505FC0BF3">
    <w:name w:val="C5C4D8E15B6342AD8F5A07D505FC0BF3"/>
    <w:rsid w:val="00802E9C"/>
  </w:style>
  <w:style w:type="paragraph" w:customStyle="1" w:styleId="F455B9742CA14C8EBFC62697F9C547FF">
    <w:name w:val="F455B9742CA14C8EBFC62697F9C547FF"/>
    <w:rsid w:val="00802E9C"/>
  </w:style>
  <w:style w:type="paragraph" w:customStyle="1" w:styleId="766EB4CEF6C9435AAE007F437A8E3E95">
    <w:name w:val="766EB4CEF6C9435AAE007F437A8E3E95"/>
    <w:rsid w:val="00802E9C"/>
  </w:style>
  <w:style w:type="paragraph" w:customStyle="1" w:styleId="2CFC24468EA94C86A034A9BF185FA560">
    <w:name w:val="2CFC24468EA94C86A034A9BF185FA560"/>
    <w:rsid w:val="00802E9C"/>
  </w:style>
  <w:style w:type="paragraph" w:customStyle="1" w:styleId="43F048D6ED12408DA5EBFC262D6CACFB">
    <w:name w:val="43F048D6ED12408DA5EBFC262D6CACFB"/>
    <w:rsid w:val="00802E9C"/>
  </w:style>
  <w:style w:type="paragraph" w:customStyle="1" w:styleId="13ECAC197E104116A332E4FB71E6CD66">
    <w:name w:val="13ECAC197E104116A332E4FB71E6CD66"/>
    <w:rsid w:val="00802E9C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optimizeForBrowser/>
  <w:allowPNG/>
</w:webSettings>
</file>

<file path=word/theme/theme1.xml><?xml version="1.0" encoding="utf-8"?>
<a:theme xmlns:a="http://schemas.openxmlformats.org/drawingml/2006/main" name="Office-tema">
  <a:themeElements>
    <a:clrScheme name="Regeringskansliet">
      <a:dk1>
        <a:sysClr val="windowText" lastClr="000000"/>
      </a:dk1>
      <a:lt1>
        <a:sysClr val="window" lastClr="FFFFFF"/>
      </a:lt1>
      <a:dk2>
        <a:srgbClr val="716B5F"/>
      </a:dk2>
      <a:lt2>
        <a:srgbClr val="DFDDD9"/>
      </a:lt2>
      <a:accent1>
        <a:srgbClr val="1A3050"/>
      </a:accent1>
      <a:accent2>
        <a:srgbClr val="DFDDD9"/>
      </a:accent2>
      <a:accent3>
        <a:srgbClr val="467199"/>
      </a:accent3>
      <a:accent4>
        <a:srgbClr val="A0B6C9"/>
      </a:accent4>
      <a:accent5>
        <a:srgbClr val="716B5F"/>
      </a:accent5>
      <a:accent6>
        <a:srgbClr val="E0E7EE"/>
      </a:accent6>
      <a:hlink>
        <a:srgbClr val="0563C1"/>
      </a:hlink>
      <a:folHlink>
        <a:srgbClr val="954F72"/>
      </a:folHlink>
    </a:clrScheme>
    <a:fontScheme name="Regeringskansliet WD">
      <a:majorFont>
        <a:latin typeface="Arial"/>
        <a:ea typeface=""/>
        <a:cs typeface=""/>
      </a:majorFont>
      <a:minorFont>
        <a:latin typeface="Garamon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item1.xml><?xml version="1.0" encoding="utf-8"?>
<!--<?xml version="1.0" encoding="iso-8859-1"?>-->
<DocumentInfo xmlns="http://lp/documentinfo/RK">
  <BaseInfo>
    <RkTemplate>323</RkTemplate>
    <DocType>PM</DocType>
    <DocTypeShowName>Svar på fråga</DocTypeShowName>
    <Status/>
    <Sender>
      <SenderName> </SenderName>
      <SenderTitle>Departementssekreterare</SenderTitle>
      <SenderMail> </SenderMail>
      <SenderPhone> </SenderPhone>
    </Sender>
    <TopId>1</TopId>
    <TopSender>Socialförsäkringsministern</TopSender>
    <OrganisationInfo>
      <Organisatoriskenhet1>Socialdepartementet</Organisatoriskenhet1>
      <Organisatoriskenhet2> </Organisatoriskenhet2>
      <Organisatoriskenhet3> </Organisatoriskenhet3>
      <Organisatoriskenhet1Id>193</Organisatoriskenhet1Id>
      <Organisatoriskenhet2Id> </Organisatoriskenhet2Id>
      <Organisatoriskenhet3Id> </Organisatoriskenhet3Id>
    </OrganisationInfo>
    <HeaderDate>2020-09-30T00:00:00</HeaderDate>
    <Office/>
    <Dnr>S2020/07180/SF</Dnr>
    <ParagrafNr/>
    <DocumentTitle/>
    <VisitingAddress/>
    <Extra1/>
    <Extra2/>
    <Extra3>Elisabeth Björnsdotter Rahm</Extra3>
    <Number/>
    <Recipient>Till riksdagen</Recipient>
    <SenderText/>
    <DocNumber/>
    <Doclanguage>1053</Doclanguage>
    <Appendix/>
    <LogotypeName>RK_LOGO_SV_BW.emf</LogotypeName>
  </BaseInfo>
</DocumentInfo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RD_Svarsid xmlns="02C1D855-2A68-49BF-A9F2-56B935B923E7">4478b8f0-7033-47cc-a753-a330ab58500d</RD_Svarsid>
  </documentManagement>
</p:properties>
</file>

<file path=customXml/item3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4.xml><?xml version="1.0" encoding="utf-8"?>
<!--<?xml version="1.0" encoding="iso-8859-1"?>-->
<DocumentInfo xmlns="http://lp/documentinfo/RK">
  <BaseInfo>
    <RkTemplate>323</RkTemplate>
    <DocType>PM</DocType>
    <DocTypeShowName>Svar på fråga</DocTypeShowName>
    <Status/>
    <Sender>
      <SenderName> </SenderName>
      <SenderTitle>Departementssekreterare</SenderTitle>
      <SenderMail> </SenderMail>
      <SenderPhone> </SenderPhone>
    </Sender>
    <TopId>1</TopId>
    <TopSender>Socialförsäkringsministern</TopSender>
    <OrganisationInfo>
      <Organisatoriskenhet1>Socialdepartementet</Organisatoriskenhet1>
      <Organisatoriskenhet2> </Organisatoriskenhet2>
      <Organisatoriskenhet3> </Organisatoriskenhet3>
      <Organisatoriskenhet1Id>193</Organisatoriskenhet1Id>
      <Organisatoriskenhet2Id> </Organisatoriskenhet2Id>
      <Organisatoriskenhet3Id> </Organisatoriskenhet3Id>
    </OrganisationInfo>
    <HeaderDate>2020-09-30T00:00:00</HeaderDate>
    <Office/>
    <Dnr>S2020/07180/SF</Dnr>
    <ParagrafNr/>
    <DocumentTitle/>
    <VisitingAddress/>
    <Extra1/>
    <Extra2/>
    <Extra3>Elisabeth Björnsdotter Rahm</Extra3>
    <Number/>
    <Recipient>Till riksdagen</Recipient>
    <SenderText/>
    <DocNumber/>
    <Doclanguage>1053</Doclanguage>
    <Appendix/>
    <LogotypeName>RK_LOGO_SV_BW.emf</LogotypeName>
  </BaseInfo>
</DocumentInfo>
</file>

<file path=customXml/item5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cc625d36-bb37-4650-91b9-0c96159295ba"/>
    <DirtyMigration xmlns="4e9c2f0c-7bf8-49af-8356-cbf363fc78a7">false</DirtyMigration>
    <k46d94c0acf84ab9a79866a9d8b1905f xmlns="cc625d36-bb37-4650-91b9-0c96159295ba">
      <Terms xmlns="http://schemas.microsoft.com/office/infopath/2007/PartnerControls"/>
    </k46d94c0acf84ab9a79866a9d8b1905f>
    <edbe0b5c82304c8e847ab7b8c02a77c3 xmlns="cc625d36-bb37-4650-91b9-0c96159295ba">
      <Terms xmlns="http://schemas.microsoft.com/office/infopath/2007/PartnerControls"/>
    </edbe0b5c82304c8e847ab7b8c02a77c3>
    <RecordNumber xmlns="4e9c2f0c-7bf8-49af-8356-cbf363fc78a7" xsi:nil="true"/>
    <RKNyckelord xmlns="18f3d968-6251-40b0-9f11-012b293496c2" xsi:nil="true"/>
  </documentManagement>
</p:properties>
</file>

<file path=customXml/item6.xml><?xml version="1.0" encoding="utf-8"?>
<ct:contentTypeSchema xmlns:ct="http://schemas.microsoft.com/office/2006/metadata/contentType" xmlns:ma="http://schemas.microsoft.com/office/2006/metadata/properties/metaAttributes" ct:_="" ma:_="" ma:contentTypeName="Svarsfil" ma:contentTypeID="0x0101007DCF975C04D44161A4E6A1E30BEAF3560093B6C30A1794704D9AEDAE4402691088" ma:contentTypeVersion="0" ma:contentTypeDescription="Innehållstyp för svarsfilen" ma:contentTypeScope="" ma:versionID="caa1a9c8e4c11b45c5ef3bdfb9bae5c7">
  <xsd:schema xmlns:xsd="http://www.w3.org/2001/XMLSchema" xmlns:xs="http://www.w3.org/2001/XMLSchema" xmlns:p="http://schemas.microsoft.com/office/2006/metadata/properties" xmlns:ns2="02C1D855-2A68-49BF-A9F2-56B935B923E7" targetNamespace="http://schemas.microsoft.com/office/2006/metadata/properties" ma:root="true" ma:fieldsID="bb21018aebd8eed8e2de79585da951e2" ns2:_="">
    <xsd:import namespace="02C1D855-2A68-49BF-A9F2-56B935B923E7"/>
    <xsd:element name="properties">
      <xsd:complexType>
        <xsd:sequence>
          <xsd:element name="documentManagement">
            <xsd:complexType>
              <xsd:all>
                <xsd:element ref="ns2:RD_Svars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2C1D855-2A68-49BF-A9F2-56B935B923E7" elementFormDefault="qualified">
    <xsd:import namespace="http://schemas.microsoft.com/office/2006/documentManagement/types"/>
    <xsd:import namespace="http://schemas.microsoft.com/office/infopath/2007/PartnerControls"/>
    <xsd:element name="RD_Svarsid" ma:index="8" nillable="true" ma:displayName="Svarsid" ma:indexed="true" ma:internalName="RD_Svarsid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nehållstyp"/>
        <xsd:element ref="dc:title" minOccurs="0" maxOccurs="1" ma:index="4" ma:displayName="Rubrik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7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067A061E-F27C-4586-8803-A9D9D19D0402}"/>
</file>

<file path=customXml/itemProps2.xml><?xml version="1.0" encoding="utf-8"?>
<ds:datastoreItem xmlns:ds="http://schemas.openxmlformats.org/officeDocument/2006/customXml" ds:itemID="{A4EDB493-CE73-4754-917E-7E1F6A9A3BDC}"/>
</file>

<file path=customXml/itemProps3.xml><?xml version="1.0" encoding="utf-8"?>
<ds:datastoreItem xmlns:ds="http://schemas.openxmlformats.org/officeDocument/2006/customXml" ds:itemID="{B83DC1D7-2191-43CB-BB3E-DABFFD664725}"/>
</file>

<file path=customXml/itemProps4.xml><?xml version="1.0" encoding="utf-8"?>
<ds:datastoreItem xmlns:ds="http://schemas.openxmlformats.org/officeDocument/2006/customXml" ds:itemID="{067A061E-F27C-4586-8803-A9D9D19D0402}">
  <ds:schemaRefs>
    <ds:schemaRef ds:uri="http://lp/documentinfo/RK"/>
  </ds:schemaRefs>
</ds:datastoreItem>
</file>

<file path=customXml/itemProps5.xml><?xml version="1.0" encoding="utf-8"?>
<ds:datastoreItem xmlns:ds="http://schemas.openxmlformats.org/officeDocument/2006/customXml" ds:itemID="{A4EDB493-CE73-4754-917E-7E1F6A9A3BDC}">
  <ds:schemaRefs>
    <ds:schemaRef ds:uri="http://schemas.microsoft.com/office/2006/metadata/properties"/>
    <ds:schemaRef ds:uri="cc625d36-bb37-4650-91b9-0c96159295ba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9c9941df-7074-4a92-bf99-225d24d78d61"/>
    <ds:schemaRef ds:uri="18f3d968-6251-40b0-9f11-012b293496c2"/>
    <ds:schemaRef ds:uri="http://purl.org/dc/elements/1.1/"/>
    <ds:schemaRef ds:uri="4e9c2f0c-7bf8-49af-8356-cbf363fc78a7"/>
    <ds:schemaRef ds:uri="http://www.w3.org/XML/1998/namespace"/>
    <ds:schemaRef ds:uri="http://purl.org/dc/dcmitype/"/>
  </ds:schemaRefs>
</ds:datastoreItem>
</file>

<file path=customXml/itemProps6.xml><?xml version="1.0" encoding="utf-8"?>
<ds:datastoreItem xmlns:ds="http://schemas.openxmlformats.org/officeDocument/2006/customXml" ds:itemID="{888D265F-F5BA-4D49-AECD-11DC4A49EE5D}"/>
</file>

<file path=customXml/itemProps7.xml><?xml version="1.0" encoding="utf-8"?>
<ds:datastoreItem xmlns:ds="http://schemas.openxmlformats.org/officeDocument/2006/customXml" ds:itemID="{AE7F56D3-9995-4AD9-BF58-BFEE78378814}"/>
</file>

<file path=docProps/app.xml><?xml version="1.0" encoding="utf-8"?>
<Properties xmlns="http://schemas.openxmlformats.org/officeDocument/2006/extended-properties" xmlns:vt="http://schemas.openxmlformats.org/officeDocument/2006/docPropsVTypes">
  <Template>RK Basmall</Template>
  <TotalTime>0</TotalTime>
  <Pages>2</Pages>
  <Words>234</Words>
  <Characters>1242</Characters>
  <Application>Microsoft Office Word</Application>
  <DocSecurity>4</DocSecurity>
  <Lines>10</Lines>
  <Paragraphs>2</Paragraphs>
  <ScaleCrop>false</ScaleCrop>
  <HeadingPairs>
    <vt:vector size="2" baseType="variant">
      <vt:variant>
        <vt:lpstr>Rubrik</vt:lpstr>
      </vt:variant>
      <vt:variant>
        <vt:i4>1</vt:i4>
      </vt:variant>
    </vt:vector>
  </HeadingPairs>
  <TitlesOfParts>
    <vt:vector size="1" baseType="lpstr">
      <vt:lpstr/>
    </vt:vector>
  </TitlesOfParts>
  <Company/>
  <LinksUpToDate>false</LinksUpToDate>
  <CharactersWithSpaces>1474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Svar på fråga 103 av Elisabeth Björnsdotter Rahm (M).docx</dc:title>
  <dc:subject/>
  <dc:creator>Karin M Gustavsson</dc:creator>
  <cp:keywords/>
  <dc:description/>
  <cp:lastModifiedBy>Anne-Marie Flink Engdahl</cp:lastModifiedBy>
  <cp:revision>2</cp:revision>
  <cp:lastPrinted>2020-09-29T13:50:00Z</cp:lastPrinted>
  <dcterms:created xsi:type="dcterms:W3CDTF">2020-09-29T13:50:00Z</dcterms:created>
  <dcterms:modified xsi:type="dcterms:W3CDTF">2020-09-29T13:50:00Z</dcterms:modified>
  <cp:version>2.0.1</cp:version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ShowStyleSet">
    <vt:lpwstr>RKStyleSet</vt:lpwstr>
  </property>
  <property fmtid="{D5CDD505-2E9C-101B-9397-08002B2CF9AE}" pid="3" name="ContentTypeId">
    <vt:lpwstr>0x0101007DCF975C04D44161A4E6A1E30BEAF3560093B6C30A1794704D9AEDAE4402691088</vt:lpwstr>
  </property>
  <property fmtid="{D5CDD505-2E9C-101B-9397-08002B2CF9AE}" pid="4" name="RecordNumber">
    <vt:lpwstr>S2020/07180/SF</vt:lpwstr>
  </property>
  <property fmtid="{D5CDD505-2E9C-101B-9397-08002B2CF9AE}" pid="5" name="ActivityCategory">
    <vt:lpwstr/>
  </property>
  <property fmtid="{D5CDD505-2E9C-101B-9397-08002B2CF9AE}" pid="6" name="c9cd366cc722410295b9eacffbd73909">
    <vt:lpwstr/>
  </property>
  <property fmtid="{D5CDD505-2E9C-101B-9397-08002B2CF9AE}" pid="7" name="_dlc_DocIdItemGuid">
    <vt:lpwstr>63723505-d4ea-4a80-b3cd-5103b0294f65</vt:lpwstr>
  </property>
  <property fmtid="{D5CDD505-2E9C-101B-9397-08002B2CF9AE}" pid="8" name="TaxKeyword">
    <vt:lpwstr/>
  </property>
  <property fmtid="{D5CDD505-2E9C-101B-9397-08002B2CF9AE}" pid="9" name="Organisation">
    <vt:lpwstr/>
  </property>
  <property fmtid="{D5CDD505-2E9C-101B-9397-08002B2CF9AE}" pid="10" name="TaxKeywordTaxHTField">
    <vt:lpwstr/>
  </property>
  <property fmtid="{D5CDD505-2E9C-101B-9397-08002B2CF9AE}" pid="11" name="_docset_NoMedatataSyncRequired">
    <vt:lpwstr>False</vt:lpwstr>
  </property>
  <property fmtid="{D5CDD505-2E9C-101B-9397-08002B2CF9AE}" pid="12" name="RKNyckelord">
    <vt:lpwstr/>
  </property>
</Properties>
</file>