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glossary/document.xml" ContentType="application/vnd.openxmlformats-officedocument.wordprocessingml.document.glossary+xml"/>
  <Override PartName="/word/glossary/settings.xml" ContentType="application/vnd.openxmlformats-officedocument.wordprocessingml.sett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word/glossary/styles.xml" ContentType="application/vnd.openxmlformats-officedocument.wordprocessingml.style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7.xml" ContentType="application/vnd.openxmlformats-officedocument.customXmlProperties+xml"/>
  <Override PartName="/customXml/itemProps6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8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body>
    <w:p w14:paraId="7EDACEBA" w14:textId="5734954F" w:rsidR="00362FDE" w:rsidRDefault="00362FDE" w:rsidP="00DA0661">
      <w:pPr>
        <w:pStyle w:val="Rubrik"/>
      </w:pPr>
      <w:bookmarkStart w:id="0" w:name="Start"/>
      <w:bookmarkEnd w:id="0"/>
      <w:r>
        <w:t>Svar på fråga 2020/21:</w:t>
      </w:r>
      <w:r w:rsidR="00900F57">
        <w:t>1708</w:t>
      </w:r>
      <w:r>
        <w:t xml:space="preserve"> av </w:t>
      </w:r>
      <w:proofErr w:type="spellStart"/>
      <w:r w:rsidR="00900F57">
        <w:t>Boriana</w:t>
      </w:r>
      <w:proofErr w:type="spellEnd"/>
      <w:r w:rsidR="00900F57">
        <w:t xml:space="preserve"> Åberg</w:t>
      </w:r>
      <w:r>
        <w:t xml:space="preserve"> (</w:t>
      </w:r>
      <w:r w:rsidR="00900F57">
        <w:t>M</w:t>
      </w:r>
      <w:r>
        <w:t>)</w:t>
      </w:r>
      <w:r>
        <w:br/>
      </w:r>
      <w:proofErr w:type="spellStart"/>
      <w:r w:rsidR="00900F57" w:rsidRPr="00900F57">
        <w:t>Covidvaccineringen</w:t>
      </w:r>
      <w:proofErr w:type="spellEnd"/>
      <w:r w:rsidR="00900F57" w:rsidRPr="00900F57">
        <w:t xml:space="preserve"> och momsreglerna</w:t>
      </w:r>
    </w:p>
    <w:p w14:paraId="6C90F6FC" w14:textId="5A96D2EB" w:rsidR="00900F57" w:rsidRDefault="00900F57" w:rsidP="00900F57">
      <w:pPr>
        <w:pStyle w:val="Brdtext"/>
      </w:pPr>
      <w:proofErr w:type="spellStart"/>
      <w:r>
        <w:t>Boriana</w:t>
      </w:r>
      <w:proofErr w:type="spellEnd"/>
      <w:r>
        <w:t xml:space="preserve"> Åberg har frågat mig om jag avser att vidta några åtgärder som underlättar för vårdföretag att hyra ändamålsenliga lokaler.</w:t>
      </w:r>
      <w:r w:rsidR="008D74A0">
        <w:t xml:space="preserve"> Enligt </w:t>
      </w:r>
      <w:proofErr w:type="spellStart"/>
      <w:r w:rsidR="008D74A0">
        <w:t>Boriana</w:t>
      </w:r>
      <w:proofErr w:type="spellEnd"/>
      <w:r w:rsidR="008D74A0">
        <w:t xml:space="preserve"> Åberg finns det problem kopplat till detta som kan försena vaccineringen mot </w:t>
      </w:r>
      <w:r w:rsidR="00EC2BB1">
        <w:t>c</w:t>
      </w:r>
      <w:r w:rsidR="008D74A0">
        <w:t>ovid-19.</w:t>
      </w:r>
    </w:p>
    <w:p w14:paraId="393F8B0A" w14:textId="515F0A36" w:rsidR="00D57C4A" w:rsidRDefault="00F760AA" w:rsidP="00900F57">
      <w:pPr>
        <w:pStyle w:val="Brdtext"/>
      </w:pPr>
      <w:r>
        <w:t xml:space="preserve">Att vaccineringen mot covid-19 kan ske </w:t>
      </w:r>
      <w:r w:rsidR="00D57C4A">
        <w:t>smidigt och effektivt</w:t>
      </w:r>
      <w:r>
        <w:t xml:space="preserve"> är en fråga </w:t>
      </w:r>
      <w:r w:rsidR="0000646F">
        <w:t xml:space="preserve">av största betydelse </w:t>
      </w:r>
      <w:r>
        <w:t>för regeringen</w:t>
      </w:r>
      <w:r w:rsidR="0000646F">
        <w:t xml:space="preserve"> och hela vårt land</w:t>
      </w:r>
      <w:r>
        <w:t xml:space="preserve">. </w:t>
      </w:r>
      <w:r w:rsidR="00D57C4A">
        <w:t xml:space="preserve">Därför är vaccin </w:t>
      </w:r>
      <w:r w:rsidR="007E2439" w:rsidRPr="007E2439">
        <w:t>avgiftsfritt för den enskilde</w:t>
      </w:r>
      <w:r w:rsidR="00D57C4A">
        <w:t xml:space="preserve"> och r</w:t>
      </w:r>
      <w:r w:rsidR="00CC1B06" w:rsidRPr="00CC1B06">
        <w:t xml:space="preserve">egeringen och Sveriges Kommuner och Regioner (SKR) har slutit en överenskommelse för </w:t>
      </w:r>
      <w:r w:rsidR="0000646F">
        <w:t xml:space="preserve">hur </w:t>
      </w:r>
      <w:r w:rsidR="00CC1B06" w:rsidRPr="00CC1B06">
        <w:t>vaccination mot covid-19</w:t>
      </w:r>
      <w:r w:rsidR="0000646F">
        <w:t xml:space="preserve"> ska gå till</w:t>
      </w:r>
      <w:r w:rsidR="00CC1B06" w:rsidRPr="00CC1B06">
        <w:t xml:space="preserve">. </w:t>
      </w:r>
      <w:r w:rsidR="00CC1B06">
        <w:t>Bland annat innebär överenskommelsen att staten åtar sig att betala för vaccin, vaccinationer samt förberedande och löpande åtgärder</w:t>
      </w:r>
      <w:r w:rsidR="00CC1B06" w:rsidRPr="00CC1B06">
        <w:t xml:space="preserve"> medan regionerna ansvarar för att utföra vaccinationerna</w:t>
      </w:r>
      <w:r w:rsidR="00CC1B06">
        <w:t>.</w:t>
      </w:r>
      <w:r w:rsidR="00E036F3">
        <w:t xml:space="preserve"> Regeringen </w:t>
      </w:r>
      <w:r w:rsidR="00D57C4A">
        <w:t xml:space="preserve">följer noggrant vilka praktiska problem som tillstöter och hur de kan lösas på </w:t>
      </w:r>
      <w:r w:rsidR="0000646F">
        <w:t>bästa sätt</w:t>
      </w:r>
      <w:r w:rsidR="00D57C4A">
        <w:t xml:space="preserve">. </w:t>
      </w:r>
      <w:r w:rsidR="0000646F">
        <w:t xml:space="preserve">Regeringen har </w:t>
      </w:r>
      <w:r w:rsidR="00004964">
        <w:t xml:space="preserve">inte fått några </w:t>
      </w:r>
      <w:r w:rsidR="00D57C4A">
        <w:t xml:space="preserve">indikationer från SKR att vaccinationen riskerar att försenas på grund av lokalbrist eller att de momsregler som gäller </w:t>
      </w:r>
      <w:r w:rsidR="00C6634E">
        <w:t xml:space="preserve">för lokaluthyrning </w:t>
      </w:r>
      <w:r w:rsidR="00D57C4A">
        <w:t xml:space="preserve">skulle vara ett praktiskt problem </w:t>
      </w:r>
      <w:r w:rsidR="00403ECF">
        <w:t xml:space="preserve">som hindrar </w:t>
      </w:r>
      <w:r w:rsidR="00D57C4A">
        <w:t>att vaccineringen ske</w:t>
      </w:r>
      <w:r w:rsidR="00403ECF">
        <w:t>r</w:t>
      </w:r>
      <w:r w:rsidR="00D57C4A">
        <w:t xml:space="preserve"> så smidigt och effektivt som möjligt. I sammanhanget är det viktigt att framhålla att regioner</w:t>
      </w:r>
      <w:r w:rsidR="00004964">
        <w:t>na,</w:t>
      </w:r>
      <w:r w:rsidR="00D57C4A">
        <w:t xml:space="preserve"> som ansvarar för vaccineringen</w:t>
      </w:r>
      <w:r w:rsidR="00004964">
        <w:t>,</w:t>
      </w:r>
      <w:r w:rsidR="00D57C4A">
        <w:t xml:space="preserve"> kan hyra lokaler utan att det får de momseffekter </w:t>
      </w:r>
      <w:r w:rsidR="0000646F">
        <w:t xml:space="preserve">för fastighetsägarna som </w:t>
      </w:r>
      <w:proofErr w:type="spellStart"/>
      <w:r w:rsidR="00D57C4A">
        <w:t>Boriana</w:t>
      </w:r>
      <w:proofErr w:type="spellEnd"/>
      <w:r w:rsidR="00D57C4A">
        <w:t xml:space="preserve"> Åberg nämner.</w:t>
      </w:r>
    </w:p>
    <w:p w14:paraId="04067BAB" w14:textId="7E972B77" w:rsidR="008535BF" w:rsidRDefault="008D74A0" w:rsidP="00900F57">
      <w:pPr>
        <w:pStyle w:val="Brdtext"/>
      </w:pPr>
      <w:r>
        <w:t xml:space="preserve">När det gäller den </w:t>
      </w:r>
      <w:r w:rsidR="00AB6EE7">
        <w:t xml:space="preserve">mer </w:t>
      </w:r>
      <w:r>
        <w:t xml:space="preserve">generella frågan om </w:t>
      </w:r>
      <w:r w:rsidR="00AB6EE7">
        <w:t>momsbefriade verksamheters</w:t>
      </w:r>
      <w:r>
        <w:t xml:space="preserve"> möjligheter att hyra ändamålsenliga lokaler </w:t>
      </w:r>
      <w:r w:rsidR="00154526">
        <w:t>innebär momsreglerna</w:t>
      </w:r>
      <w:r w:rsidR="00B0712D">
        <w:t xml:space="preserve"> att vårdföretag</w:t>
      </w:r>
      <w:r w:rsidR="0000646F">
        <w:t xml:space="preserve"> och andra momsbefriade verksamheter</w:t>
      </w:r>
      <w:r w:rsidR="00B0712D">
        <w:t xml:space="preserve"> kan hyra lokaler utan att hyran beläggs med moms, men </w:t>
      </w:r>
      <w:r w:rsidR="00EC2BB1">
        <w:t>också</w:t>
      </w:r>
      <w:r w:rsidR="00B0712D">
        <w:t xml:space="preserve"> att hyresvärd</w:t>
      </w:r>
      <w:r w:rsidR="00632435">
        <w:t>en</w:t>
      </w:r>
      <w:r w:rsidR="00B0712D">
        <w:t xml:space="preserve"> inte får göra avdrag för momsen på sina kostnader och </w:t>
      </w:r>
      <w:r w:rsidR="00154526">
        <w:t xml:space="preserve">i vissa fall </w:t>
      </w:r>
      <w:r w:rsidR="00B0712D">
        <w:t xml:space="preserve">kan behöva betala tillbaka tidigare </w:t>
      </w:r>
      <w:r w:rsidR="00B0712D">
        <w:lastRenderedPageBreak/>
        <w:t>beviljade avdrag för exempelvis renoveringar.</w:t>
      </w:r>
      <w:r w:rsidR="00F760AA">
        <w:t xml:space="preserve"> </w:t>
      </w:r>
      <w:r w:rsidR="008535BF">
        <w:t xml:space="preserve">Momsen är ett komplext system där ändringar för en aktör kan få </w:t>
      </w:r>
      <w:r w:rsidR="001F71CF">
        <w:t xml:space="preserve">negativa </w:t>
      </w:r>
      <w:r w:rsidR="008535BF">
        <w:t>följdverkningar för andra aktörer eller påverka närliggande områden. Eventuella förändringar måste därför undersökas noggrant</w:t>
      </w:r>
      <w:r w:rsidR="0000646F">
        <w:t xml:space="preserve"> och det kan finnas motstående intressen mellan olika aktörer</w:t>
      </w:r>
      <w:r w:rsidR="008535BF">
        <w:t xml:space="preserve">. För närvarande är </w:t>
      </w:r>
      <w:r w:rsidR="0000646F">
        <w:t xml:space="preserve">därför </w:t>
      </w:r>
      <w:r w:rsidR="008535BF">
        <w:t xml:space="preserve">en promemoria från Finansdepartementet ute på remiss för att samla in information </w:t>
      </w:r>
      <w:r w:rsidR="0000646F">
        <w:t xml:space="preserve">från många olika perspektiv om </w:t>
      </w:r>
      <w:r w:rsidR="008535BF">
        <w:t>förutsättningarna för frivillig skattskyldighet.</w:t>
      </w:r>
    </w:p>
    <w:p w14:paraId="10601DB5" w14:textId="1F1094AD" w:rsidR="00900F57" w:rsidRDefault="00900F57" w:rsidP="006A12F1">
      <w:pPr>
        <w:pStyle w:val="Brdtext"/>
      </w:pPr>
      <w:r>
        <w:t xml:space="preserve">Stockholm den </w:t>
      </w:r>
      <w:sdt>
        <w:sdtPr>
          <w:id w:val="-1225218591"/>
          <w:placeholder>
            <w:docPart w:val="9762FEFA4C4B4799B8461EA59CEFF35B"/>
          </w:placeholder>
          <w:dataBinding w:prefixMappings="xmlns:ns0='http://lp/documentinfo/RK' " w:xpath="/ns0:DocumentInfo[1]/ns0:BaseInfo[1]/ns0:HeaderDate[1]" w:storeItemID="{A8EE5D20-6024-4407-99E3-E09CBCCE45DF}"/>
          <w:date w:fullDate="2021-02-17T00:00:00Z">
            <w:dateFormat w:val="d MMMM yyyy"/>
            <w:lid w:val="sv-SE"/>
            <w:storeMappedDataAs w:val="dateTime"/>
            <w:calendar w:val="gregorian"/>
          </w:date>
        </w:sdtPr>
        <w:sdtEndPr/>
        <w:sdtContent>
          <w:r>
            <w:t>17 februari 2021</w:t>
          </w:r>
        </w:sdtContent>
      </w:sdt>
    </w:p>
    <w:p w14:paraId="52605B7B" w14:textId="77777777" w:rsidR="00900F57" w:rsidRDefault="00900F57" w:rsidP="004E7A8F">
      <w:pPr>
        <w:pStyle w:val="Brdtextutanavstnd"/>
      </w:pPr>
    </w:p>
    <w:p w14:paraId="55A25666" w14:textId="77777777" w:rsidR="00900F57" w:rsidRDefault="00900F57" w:rsidP="004E7A8F">
      <w:pPr>
        <w:pStyle w:val="Brdtextutanavstnd"/>
      </w:pPr>
    </w:p>
    <w:p w14:paraId="4FD9634A" w14:textId="77777777" w:rsidR="00900F57" w:rsidRDefault="00900F57" w:rsidP="004E7A8F">
      <w:pPr>
        <w:pStyle w:val="Brdtextutanavstnd"/>
      </w:pPr>
    </w:p>
    <w:p w14:paraId="61C2FEB9" w14:textId="157A2595" w:rsidR="00900F57" w:rsidRDefault="00900F57" w:rsidP="00422A41">
      <w:pPr>
        <w:pStyle w:val="Brdtext"/>
      </w:pPr>
      <w:r>
        <w:t>Magdalena Andersson</w:t>
      </w:r>
    </w:p>
    <w:p w14:paraId="2B39C163" w14:textId="6317703A" w:rsidR="00362FDE" w:rsidRPr="00DB48AB" w:rsidRDefault="00362FDE" w:rsidP="00DB48AB">
      <w:pPr>
        <w:pStyle w:val="Brdtext"/>
      </w:pPr>
    </w:p>
    <w:p w14:paraId="67BF132C" w14:textId="23B77F6A" w:rsidR="00362FDE" w:rsidRDefault="00362FDE" w:rsidP="00E96532">
      <w:pPr>
        <w:pStyle w:val="Brdtext"/>
      </w:pPr>
    </w:p>
    <w:sectPr w:rsidR="00362FDE" w:rsidSect="00362FDE">
      <w:footerReference w:type="default" r:id="rId9"/>
      <w:headerReference w:type="first" r:id="rId10"/>
      <w:footerReference w:type="first" r:id="rId11"/>
      <w:pgSz w:w="11907" w:h="16839" w:code="9"/>
      <w:pgMar w:top="2041" w:right="1985" w:bottom="2098" w:left="2466" w:header="340" w:footer="68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endnote w:type="separator" w:id="-1">
    <w:p w14:paraId="5562A381" w14:textId="77777777" w:rsidR="00362FDE" w:rsidRDefault="00362FDE" w:rsidP="00A87A54">
      <w:pPr>
        <w:spacing w:after="0" w:line="240" w:lineRule="auto"/>
      </w:pPr>
      <w:r>
        <w:separator/>
      </w:r>
    </w:p>
  </w:endnote>
  <w:endnote w:type="continuationSeparator" w:id="0">
    <w:p w14:paraId="383E8780" w14:textId="77777777" w:rsidR="00362FDE" w:rsidRDefault="00362FDE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Style w:val="Tabellrutnt"/>
      <w:tblW w:w="708" w:type="dxa"/>
      <w:jc w:val="right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708"/>
    </w:tblGrid>
    <w:tr w:rsidR="00362FDE" w:rsidRPr="00347E11" w14:paraId="307F9740" w14:textId="77777777" w:rsidTr="006E1EF8">
      <w:trPr>
        <w:trHeight w:val="227"/>
        <w:jc w:val="right"/>
      </w:trPr>
      <w:tc>
        <w:tcPr>
          <w:tcW w:w="708" w:type="dxa"/>
          <w:vAlign w:val="bottom"/>
        </w:tcPr>
        <w:p w14:paraId="5A98BC60" w14:textId="77777777" w:rsidR="00362FDE" w:rsidRPr="00B62610" w:rsidRDefault="00362FDE" w:rsidP="00362FDE">
          <w:pPr>
            <w:pStyle w:val="Sidfot"/>
            <w:jc w:val="right"/>
            <w:rPr>
              <w:rStyle w:val="Sidnummer"/>
            </w:rPr>
          </w:pP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PAGE  \* Arabic  \* MERGEFORMAT </w:instrText>
          </w:r>
          <w:r>
            <w:rPr>
              <w:rStyle w:val="Sidnummer"/>
            </w:rPr>
            <w:fldChar w:fldCharType="separate"/>
          </w:r>
          <w:r>
            <w:rPr>
              <w:rStyle w:val="Sidnummer"/>
            </w:rPr>
            <w:t>1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 xml:space="preserve"> (</w:t>
          </w: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NUMPAGES  \* Arabic  \* MERGEFORMAT </w:instrText>
          </w:r>
          <w:r>
            <w:rPr>
              <w:rStyle w:val="Sidnummer"/>
            </w:rPr>
            <w:fldChar w:fldCharType="separate"/>
          </w:r>
          <w:r>
            <w:rPr>
              <w:rStyle w:val="Sidnummer"/>
            </w:rPr>
            <w:t>1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>)</w:t>
          </w:r>
        </w:p>
      </w:tc>
    </w:tr>
    <w:tr w:rsidR="00362FDE" w:rsidRPr="00347E11" w14:paraId="36CB3E59" w14:textId="77777777" w:rsidTr="006E1EF8">
      <w:trPr>
        <w:trHeight w:val="850"/>
        <w:jc w:val="right"/>
      </w:trPr>
      <w:tc>
        <w:tcPr>
          <w:tcW w:w="708" w:type="dxa"/>
          <w:vAlign w:val="bottom"/>
        </w:tcPr>
        <w:p w14:paraId="29DA4D11" w14:textId="77777777" w:rsidR="00362FDE" w:rsidRPr="00347E11" w:rsidRDefault="00362FDE" w:rsidP="00362FDE">
          <w:pPr>
            <w:pStyle w:val="Sidfot"/>
            <w:spacing w:line="276" w:lineRule="auto"/>
            <w:jc w:val="right"/>
          </w:pPr>
        </w:p>
      </w:tc>
    </w:tr>
  </w:tbl>
  <w:p w14:paraId="2E23A683" w14:textId="77777777" w:rsidR="00362FDE" w:rsidRPr="005606BC" w:rsidRDefault="00362FDE" w:rsidP="00362FDE">
    <w:pPr>
      <w:pStyle w:val="Sidfot"/>
      <w:rPr>
        <w:sz w:val="2"/>
        <w:szCs w:val="2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Style w:val="Tabellrutnt"/>
      <w:tblW w:w="852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4074"/>
      <w:gridCol w:w="4451"/>
    </w:tblGrid>
    <w:tr w:rsidR="00347E11" w:rsidRPr="00347E11" w14:paraId="1CE4FC3B" w14:textId="77777777" w:rsidTr="001F4302">
      <w:trPr>
        <w:trHeight w:val="510"/>
      </w:trPr>
      <w:tc>
        <w:tcPr>
          <w:tcW w:w="8525" w:type="dxa"/>
          <w:gridSpan w:val="2"/>
          <w:vAlign w:val="bottom"/>
        </w:tcPr>
        <w:p w14:paraId="69487CB4" w14:textId="77777777" w:rsidR="00347E11" w:rsidRPr="00347E11" w:rsidRDefault="00347E11" w:rsidP="00347E11">
          <w:pPr>
            <w:pStyle w:val="Sidfot"/>
            <w:rPr>
              <w:sz w:val="8"/>
            </w:rPr>
          </w:pPr>
        </w:p>
      </w:tc>
    </w:tr>
    <w:tr w:rsidR="00093408" w:rsidRPr="00EE3C0F" w14:paraId="7309EE38" w14:textId="77777777" w:rsidTr="00C26068">
      <w:trPr>
        <w:trHeight w:val="227"/>
      </w:trPr>
      <w:tc>
        <w:tcPr>
          <w:tcW w:w="4074" w:type="dxa"/>
        </w:tcPr>
        <w:p w14:paraId="17AD1A0F" w14:textId="77777777" w:rsidR="00347E11" w:rsidRPr="00F53AEA" w:rsidRDefault="00347E11" w:rsidP="00C26068">
          <w:pPr>
            <w:pStyle w:val="Sidfot"/>
            <w:spacing w:line="276" w:lineRule="auto"/>
          </w:pPr>
        </w:p>
      </w:tc>
      <w:tc>
        <w:tcPr>
          <w:tcW w:w="4451" w:type="dxa"/>
        </w:tcPr>
        <w:p w14:paraId="66CD74E2" w14:textId="77777777" w:rsidR="00093408" w:rsidRPr="00F53AEA" w:rsidRDefault="00093408" w:rsidP="00F53AEA">
          <w:pPr>
            <w:pStyle w:val="Sidfot"/>
            <w:spacing w:line="276" w:lineRule="auto"/>
          </w:pPr>
        </w:p>
      </w:tc>
    </w:tr>
  </w:tbl>
  <w:p w14:paraId="5F04DEAA" w14:textId="77777777" w:rsidR="00093408" w:rsidRPr="00EE3C0F" w:rsidRDefault="00093408">
    <w:pPr>
      <w:pStyle w:val="Sidfot"/>
      <w:rPr>
        <w:sz w:val="2"/>
        <w:szCs w:val="2"/>
        <w:lang w:val="en-GB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footnote w:type="separator" w:id="-1">
    <w:p w14:paraId="309F4C4B" w14:textId="77777777" w:rsidR="00362FDE" w:rsidRDefault="00362FDE" w:rsidP="00362FDE">
      <w:pPr>
        <w:spacing w:after="0" w:line="240" w:lineRule="auto"/>
      </w:pPr>
      <w:r>
        <w:separator/>
      </w:r>
    </w:p>
  </w:footnote>
  <w:footnote w:type="continuationSeparator" w:id="0">
    <w:p w14:paraId="247AA120" w14:textId="77777777" w:rsidR="00362FDE" w:rsidRDefault="00362FDE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Style w:val="Tabellrutnt"/>
      <w:tblW w:w="9838" w:type="dxa"/>
      <w:tblInd w:w="-1474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5534"/>
      <w:gridCol w:w="3170"/>
      <w:gridCol w:w="1134"/>
    </w:tblGrid>
    <w:tr w:rsidR="00362FDE" w14:paraId="443C3BF0" w14:textId="77777777" w:rsidTr="00C93EBA">
      <w:trPr>
        <w:trHeight w:val="227"/>
      </w:trPr>
      <w:tc>
        <w:tcPr>
          <w:tcW w:w="5534" w:type="dxa"/>
        </w:tcPr>
        <w:p w14:paraId="1E14980D" w14:textId="77777777" w:rsidR="00362FDE" w:rsidRPr="007D73AB" w:rsidRDefault="00362FDE">
          <w:pPr>
            <w:pStyle w:val="Sidhuvud"/>
          </w:pPr>
        </w:p>
      </w:tc>
      <w:tc>
        <w:tcPr>
          <w:tcW w:w="3170" w:type="dxa"/>
          <w:vAlign w:val="bottom"/>
        </w:tcPr>
        <w:p w14:paraId="1719F4F9" w14:textId="7FAF1E55" w:rsidR="00362FDE" w:rsidRPr="007D73AB" w:rsidRDefault="00362FDE" w:rsidP="00340DE0">
          <w:pPr>
            <w:pStyle w:val="Sidhuvud"/>
          </w:pPr>
        </w:p>
      </w:tc>
      <w:tc>
        <w:tcPr>
          <w:tcW w:w="1134" w:type="dxa"/>
        </w:tcPr>
        <w:p w14:paraId="59D7BB60" w14:textId="77777777" w:rsidR="00362FDE" w:rsidRDefault="00362FDE" w:rsidP="005A703A">
          <w:pPr>
            <w:pStyle w:val="Sidhuvud"/>
          </w:pPr>
        </w:p>
      </w:tc>
    </w:tr>
    <w:tr w:rsidR="00362FDE" w14:paraId="15B6027D" w14:textId="77777777" w:rsidTr="00C93EBA">
      <w:trPr>
        <w:trHeight w:val="1928"/>
      </w:trPr>
      <w:tc>
        <w:tcPr>
          <w:tcW w:w="5534" w:type="dxa"/>
        </w:tcPr>
        <w:p w14:paraId="55D4311D" w14:textId="6DB039AD" w:rsidR="00362FDE" w:rsidRPr="00340DE0" w:rsidRDefault="00362FDE" w:rsidP="00340DE0">
          <w:pPr>
            <w:pStyle w:val="Sidhuvud"/>
          </w:pPr>
          <w:r>
            <w:rPr>
              <w:noProof/>
            </w:rPr>
            <w:drawing>
              <wp:inline distT="0" distB="0" distL="0" distR="0" wp14:anchorId="1CA18A13" wp14:editId="2788B703">
                <wp:extent cx="1748028" cy="505968"/>
                <wp:effectExtent l="0" t="0" r="5080" b="8890"/>
                <wp:docPr id="1" name="Bildobjekt 1" title="RK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Bildobjekt 1" title="RK Logotyp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8028" cy="505968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3170" w:type="dxa"/>
        </w:tcPr>
        <w:p w14:paraId="486D17F3" w14:textId="4FFC4A83" w:rsidR="00362FDE" w:rsidRPr="00710A6C" w:rsidRDefault="00362FDE" w:rsidP="00EE3C0F">
          <w:pPr>
            <w:pStyle w:val="Sidhuvud"/>
            <w:rPr>
              <w:b/>
            </w:rPr>
          </w:pPr>
        </w:p>
        <w:p w14:paraId="1C3CAD21" w14:textId="7C2BAE3E" w:rsidR="00362FDE" w:rsidRDefault="00362FDE" w:rsidP="00EE3C0F">
          <w:pPr>
            <w:pStyle w:val="Sidhuvud"/>
          </w:pPr>
        </w:p>
        <w:p w14:paraId="5ECA9B63" w14:textId="32C87B08" w:rsidR="00362FDE" w:rsidRDefault="00362FDE" w:rsidP="00EE3C0F">
          <w:pPr>
            <w:pStyle w:val="Sidhuvud"/>
          </w:pPr>
        </w:p>
        <w:p w14:paraId="1DB7FAFC" w14:textId="77777777" w:rsidR="00362FDE" w:rsidRDefault="00362FDE" w:rsidP="00EE3C0F">
          <w:pPr>
            <w:pStyle w:val="Sidhuvud"/>
          </w:pPr>
        </w:p>
        <w:sdt>
          <w:sdtPr>
            <w:alias w:val="Dnr"/>
            <w:tag w:val="ccRKShow_Dnr"/>
            <w:id w:val="-829283628"/>
            <w:placeholder>
              <w:docPart w:val="274EE38E301948ED8262778119C2D327"/>
            </w:placeholder>
            <w:dataBinding w:prefixMappings="xmlns:ns0='http://lp/documentinfo/RK' " w:xpath="/ns0:DocumentInfo[1]/ns0:BaseInfo[1]/ns0:Dnr[1]" w:storeItemID="{A8EE5D20-6024-4407-99E3-E09CBCCE45DF}"/>
            <w:text/>
          </w:sdtPr>
          <w:sdtEndPr/>
          <w:sdtContent>
            <w:p w14:paraId="36245D1B" w14:textId="3E8AB6E7" w:rsidR="00362FDE" w:rsidRDefault="00362FDE" w:rsidP="00EE3C0F">
              <w:pPr>
                <w:pStyle w:val="Sidhuvud"/>
              </w:pPr>
              <w:r>
                <w:t>Fi2021/00586</w:t>
              </w:r>
            </w:p>
          </w:sdtContent>
        </w:sdt>
        <w:sdt>
          <w:sdtPr>
            <w:alias w:val="DocNumber"/>
            <w:tag w:val="DocNumber"/>
            <w:id w:val="1726028884"/>
            <w:placeholder>
              <w:docPart w:val="9FA95F55514048AEA9E945052A39F37B"/>
            </w:placeholder>
            <w:showingPlcHdr/>
            <w:dataBinding w:prefixMappings="xmlns:ns0='http://lp/documentinfo/RK' " w:xpath="/ns0:DocumentInfo[1]/ns0:BaseInfo[1]/ns0:DocNumber[1]" w:storeItemID="{A8EE5D20-6024-4407-99E3-E09CBCCE45DF}"/>
            <w:text/>
          </w:sdtPr>
          <w:sdtEndPr/>
          <w:sdtContent>
            <w:p w14:paraId="2C149A32" w14:textId="77777777" w:rsidR="00362FDE" w:rsidRDefault="00362FDE" w:rsidP="00EE3C0F">
              <w:pPr>
                <w:pStyle w:val="Sidhuvud"/>
              </w:pPr>
              <w:r>
                <w:rPr>
                  <w:rStyle w:val="Platshllartext"/>
                </w:rPr>
                <w:t xml:space="preserve"> </w:t>
              </w:r>
            </w:p>
          </w:sdtContent>
        </w:sdt>
        <w:p w14:paraId="2D6C2B49" w14:textId="77777777" w:rsidR="00362FDE" w:rsidRDefault="00362FDE" w:rsidP="00EE3C0F">
          <w:pPr>
            <w:pStyle w:val="Sidhuvud"/>
          </w:pPr>
        </w:p>
      </w:tc>
      <w:tc>
        <w:tcPr>
          <w:tcW w:w="1134" w:type="dxa"/>
        </w:tcPr>
        <w:p w14:paraId="29C54F0F" w14:textId="60DDF193" w:rsidR="00362FDE" w:rsidRDefault="00362FDE" w:rsidP="0094502D">
          <w:pPr>
            <w:pStyle w:val="Sidhuvud"/>
          </w:pPr>
        </w:p>
        <w:p w14:paraId="1176CD7E" w14:textId="770DD129" w:rsidR="00362FDE" w:rsidRPr="0094502D" w:rsidRDefault="00362FDE" w:rsidP="00EC71A6">
          <w:pPr>
            <w:pStyle w:val="Sidhuvud"/>
          </w:pPr>
        </w:p>
      </w:tc>
    </w:tr>
    <w:tr w:rsidR="00362FDE" w14:paraId="710DB302" w14:textId="77777777" w:rsidTr="00C93EBA">
      <w:trPr>
        <w:trHeight w:val="2268"/>
      </w:trPr>
      <w:sdt>
        <w:sdtPr>
          <w:rPr>
            <w:b/>
          </w:rPr>
          <w:alias w:val="SenderText"/>
          <w:tag w:val="ccRKShow_SenderText"/>
          <w:id w:val="1374046025"/>
          <w:placeholder>
            <w:docPart w:val="82F86BF8504A40AD959EF4D4A2E10323"/>
          </w:placeholder>
        </w:sdtPr>
        <w:sdtEndPr>
          <w:rPr>
            <w:b w:val="0"/>
          </w:rPr>
        </w:sdtEndPr>
        <w:sdtContent>
          <w:tc>
            <w:tcPr>
              <w:tcW w:w="5534" w:type="dxa"/>
              <w:tcMar>
                <w:right w:w="1134" w:type="dxa"/>
              </w:tcMar>
            </w:tcPr>
            <w:p w14:paraId="4AF74F4D" w14:textId="77777777" w:rsidR="00362FDE" w:rsidRPr="00362FDE" w:rsidRDefault="00362FDE" w:rsidP="00340DE0">
              <w:pPr>
                <w:pStyle w:val="Sidhuvud"/>
                <w:rPr>
                  <w:b/>
                </w:rPr>
              </w:pPr>
              <w:r w:rsidRPr="00362FDE">
                <w:rPr>
                  <w:b/>
                </w:rPr>
                <w:t>Finansdepartementet</w:t>
              </w:r>
            </w:p>
            <w:p w14:paraId="028A333B" w14:textId="26DF5659" w:rsidR="00362FDE" w:rsidRPr="00340DE0" w:rsidRDefault="00362FDE" w:rsidP="00340DE0">
              <w:pPr>
                <w:pStyle w:val="Sidhuvud"/>
              </w:pPr>
              <w:r w:rsidRPr="00362FDE">
                <w:t>Finansministern</w:t>
              </w:r>
            </w:p>
          </w:tc>
        </w:sdtContent>
      </w:sdt>
      <w:sdt>
        <w:sdtPr>
          <w:alias w:val="Recipient"/>
          <w:tag w:val="ccRKShow_Recipient"/>
          <w:id w:val="-28344517"/>
          <w:placeholder>
            <w:docPart w:val="258C940F69D4440AA650A1D0D5C8D63C"/>
          </w:placeholder>
          <w:dataBinding w:prefixMappings="xmlns:ns0='http://lp/documentinfo/RK' " w:xpath="/ns0:DocumentInfo[1]/ns0:BaseInfo[1]/ns0:Recipient[1]" w:storeItemID="{A8EE5D20-6024-4407-99E3-E09CBCCE45DF}"/>
          <w:text w:multiLine="1"/>
        </w:sdtPr>
        <w:sdtEndPr/>
        <w:sdtContent>
          <w:tc>
            <w:tcPr>
              <w:tcW w:w="3170" w:type="dxa"/>
            </w:tcPr>
            <w:p w14:paraId="0ADC0C4B" w14:textId="0ABE3DE9" w:rsidR="00362FDE" w:rsidRDefault="00362FDE" w:rsidP="00547B89">
              <w:pPr>
                <w:pStyle w:val="Sidhuvud"/>
              </w:pPr>
              <w:r>
                <w:t>Till riksdagen</w:t>
              </w:r>
            </w:p>
          </w:tc>
        </w:sdtContent>
      </w:sdt>
      <w:tc>
        <w:tcPr>
          <w:tcW w:w="1134" w:type="dxa"/>
        </w:tcPr>
        <w:p w14:paraId="36D05305" w14:textId="77777777" w:rsidR="00362FDE" w:rsidRDefault="00362FDE" w:rsidP="003E6020">
          <w:pPr>
            <w:pStyle w:val="Sidhuvud"/>
          </w:pPr>
        </w:p>
      </w:tc>
    </w:tr>
  </w:tbl>
  <w:p w14:paraId="45C4B81D" w14:textId="74F4ED3A" w:rsidR="00F61A0B" w:rsidRDefault="00F61A0B" w:rsidP="00F61A0B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24"/>
  </w:num>
  <w:num w:numId="39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zoom w:percent="100"/>
  <w:removePersonalInformation/>
  <w:removeDateAndTime/>
  <w:proofState w:spelling="clean" w:grammar="clean"/>
  <w:defaultTabStop w:val="1304"/>
  <w:hyphenationZone w:val="425"/>
  <w:characterSpacingControl w:val="doNotCompress"/>
  <w:hdrShapeDefaults>
    <o:shapedefaults v:ext="edit" spidmax="40961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362FDE"/>
    <w:rsid w:val="00000290"/>
    <w:rsid w:val="00004964"/>
    <w:rsid w:val="00004D5C"/>
    <w:rsid w:val="00005F68"/>
    <w:rsid w:val="0000646F"/>
    <w:rsid w:val="00006CA7"/>
    <w:rsid w:val="00012B00"/>
    <w:rsid w:val="00014EF6"/>
    <w:rsid w:val="00017197"/>
    <w:rsid w:val="0001725B"/>
    <w:rsid w:val="000203B0"/>
    <w:rsid w:val="00024859"/>
    <w:rsid w:val="00025992"/>
    <w:rsid w:val="00026711"/>
    <w:rsid w:val="0003194A"/>
    <w:rsid w:val="0003679E"/>
    <w:rsid w:val="00041EDC"/>
    <w:rsid w:val="0004352E"/>
    <w:rsid w:val="00053CAA"/>
    <w:rsid w:val="00057FE0"/>
    <w:rsid w:val="000620FD"/>
    <w:rsid w:val="00063DCB"/>
    <w:rsid w:val="00066BC9"/>
    <w:rsid w:val="0007033C"/>
    <w:rsid w:val="00072FFC"/>
    <w:rsid w:val="00073B75"/>
    <w:rsid w:val="000757FC"/>
    <w:rsid w:val="000862E0"/>
    <w:rsid w:val="000873C3"/>
    <w:rsid w:val="00093408"/>
    <w:rsid w:val="00093BBF"/>
    <w:rsid w:val="0009435C"/>
    <w:rsid w:val="000955B7"/>
    <w:rsid w:val="000A13CA"/>
    <w:rsid w:val="000A456A"/>
    <w:rsid w:val="000A5E43"/>
    <w:rsid w:val="000C61D1"/>
    <w:rsid w:val="000C7C05"/>
    <w:rsid w:val="000D31A9"/>
    <w:rsid w:val="000E12D9"/>
    <w:rsid w:val="000E59A9"/>
    <w:rsid w:val="000E638A"/>
    <w:rsid w:val="000F00B8"/>
    <w:rsid w:val="000F1EA7"/>
    <w:rsid w:val="000F2084"/>
    <w:rsid w:val="000F2539"/>
    <w:rsid w:val="000F6462"/>
    <w:rsid w:val="00113168"/>
    <w:rsid w:val="0011413E"/>
    <w:rsid w:val="0012033A"/>
    <w:rsid w:val="00121002"/>
    <w:rsid w:val="00122D16"/>
    <w:rsid w:val="00125B5E"/>
    <w:rsid w:val="00126E6B"/>
    <w:rsid w:val="00130EC3"/>
    <w:rsid w:val="001331B1"/>
    <w:rsid w:val="00134837"/>
    <w:rsid w:val="00135111"/>
    <w:rsid w:val="001428E2"/>
    <w:rsid w:val="00154526"/>
    <w:rsid w:val="00167FA8"/>
    <w:rsid w:val="00170CE4"/>
    <w:rsid w:val="0017300E"/>
    <w:rsid w:val="00173126"/>
    <w:rsid w:val="00176A26"/>
    <w:rsid w:val="001813DF"/>
    <w:rsid w:val="0019051C"/>
    <w:rsid w:val="0019127B"/>
    <w:rsid w:val="00192350"/>
    <w:rsid w:val="00192E34"/>
    <w:rsid w:val="00197A8A"/>
    <w:rsid w:val="001A2A61"/>
    <w:rsid w:val="001B4824"/>
    <w:rsid w:val="001C4980"/>
    <w:rsid w:val="001C5DC9"/>
    <w:rsid w:val="001C71A9"/>
    <w:rsid w:val="001E1A13"/>
    <w:rsid w:val="001E20CC"/>
    <w:rsid w:val="001E3D83"/>
    <w:rsid w:val="001E69B7"/>
    <w:rsid w:val="001E72EE"/>
    <w:rsid w:val="001F0629"/>
    <w:rsid w:val="001F0736"/>
    <w:rsid w:val="001F4302"/>
    <w:rsid w:val="001F50BE"/>
    <w:rsid w:val="001F525B"/>
    <w:rsid w:val="001F6BBE"/>
    <w:rsid w:val="001F71CF"/>
    <w:rsid w:val="00204079"/>
    <w:rsid w:val="002102FD"/>
    <w:rsid w:val="00211B4E"/>
    <w:rsid w:val="00213204"/>
    <w:rsid w:val="00213258"/>
    <w:rsid w:val="00222258"/>
    <w:rsid w:val="00223AD6"/>
    <w:rsid w:val="0022666A"/>
    <w:rsid w:val="002315F5"/>
    <w:rsid w:val="00233D52"/>
    <w:rsid w:val="00237147"/>
    <w:rsid w:val="00260D2D"/>
    <w:rsid w:val="00262D11"/>
    <w:rsid w:val="00264503"/>
    <w:rsid w:val="00271D00"/>
    <w:rsid w:val="00275872"/>
    <w:rsid w:val="00281106"/>
    <w:rsid w:val="00282417"/>
    <w:rsid w:val="00282D27"/>
    <w:rsid w:val="00287F0D"/>
    <w:rsid w:val="00292420"/>
    <w:rsid w:val="002937DE"/>
    <w:rsid w:val="00296B7A"/>
    <w:rsid w:val="002A6820"/>
    <w:rsid w:val="002B6849"/>
    <w:rsid w:val="002C5B48"/>
    <w:rsid w:val="002D2647"/>
    <w:rsid w:val="002D4298"/>
    <w:rsid w:val="002D4829"/>
    <w:rsid w:val="002E2C89"/>
    <w:rsid w:val="002E3609"/>
    <w:rsid w:val="002E4D3F"/>
    <w:rsid w:val="002E61A5"/>
    <w:rsid w:val="002F3675"/>
    <w:rsid w:val="002F59E0"/>
    <w:rsid w:val="002F66A6"/>
    <w:rsid w:val="003050DB"/>
    <w:rsid w:val="00310561"/>
    <w:rsid w:val="00311D8C"/>
    <w:rsid w:val="003128E2"/>
    <w:rsid w:val="003153D9"/>
    <w:rsid w:val="00321621"/>
    <w:rsid w:val="00323EF7"/>
    <w:rsid w:val="003240E1"/>
    <w:rsid w:val="00326C03"/>
    <w:rsid w:val="00327474"/>
    <w:rsid w:val="00340DE0"/>
    <w:rsid w:val="00341F47"/>
    <w:rsid w:val="00342327"/>
    <w:rsid w:val="00347E11"/>
    <w:rsid w:val="003503DD"/>
    <w:rsid w:val="00350696"/>
    <w:rsid w:val="00350C92"/>
    <w:rsid w:val="003542C5"/>
    <w:rsid w:val="00362FDE"/>
    <w:rsid w:val="00365461"/>
    <w:rsid w:val="00370311"/>
    <w:rsid w:val="00380663"/>
    <w:rsid w:val="003853E3"/>
    <w:rsid w:val="0038587E"/>
    <w:rsid w:val="00392ED4"/>
    <w:rsid w:val="00393680"/>
    <w:rsid w:val="00394D4C"/>
    <w:rsid w:val="003A1315"/>
    <w:rsid w:val="003A2E73"/>
    <w:rsid w:val="003A3071"/>
    <w:rsid w:val="003A5969"/>
    <w:rsid w:val="003A5C58"/>
    <w:rsid w:val="003B0C81"/>
    <w:rsid w:val="003C7BE0"/>
    <w:rsid w:val="003D0DD3"/>
    <w:rsid w:val="003D17EF"/>
    <w:rsid w:val="003D3535"/>
    <w:rsid w:val="003D7B03"/>
    <w:rsid w:val="003E5A50"/>
    <w:rsid w:val="003E6020"/>
    <w:rsid w:val="003F1F1F"/>
    <w:rsid w:val="003F299F"/>
    <w:rsid w:val="003F6B92"/>
    <w:rsid w:val="00403ECF"/>
    <w:rsid w:val="00404DB4"/>
    <w:rsid w:val="0041223B"/>
    <w:rsid w:val="00413A4E"/>
    <w:rsid w:val="00415163"/>
    <w:rsid w:val="004157BE"/>
    <w:rsid w:val="0042068E"/>
    <w:rsid w:val="00422030"/>
    <w:rsid w:val="00422A7F"/>
    <w:rsid w:val="00431A7B"/>
    <w:rsid w:val="0043623F"/>
    <w:rsid w:val="00441D70"/>
    <w:rsid w:val="004425C2"/>
    <w:rsid w:val="00445604"/>
    <w:rsid w:val="004557F3"/>
    <w:rsid w:val="0045607E"/>
    <w:rsid w:val="00456DC3"/>
    <w:rsid w:val="0046337E"/>
    <w:rsid w:val="00464CA1"/>
    <w:rsid w:val="004660C8"/>
    <w:rsid w:val="00472EBA"/>
    <w:rsid w:val="004745D7"/>
    <w:rsid w:val="00474676"/>
    <w:rsid w:val="0047511B"/>
    <w:rsid w:val="00480EC3"/>
    <w:rsid w:val="0048317E"/>
    <w:rsid w:val="00485601"/>
    <w:rsid w:val="004865B8"/>
    <w:rsid w:val="00486C0D"/>
    <w:rsid w:val="00491796"/>
    <w:rsid w:val="0049684F"/>
    <w:rsid w:val="00496F9F"/>
    <w:rsid w:val="0049768A"/>
    <w:rsid w:val="004A66B1"/>
    <w:rsid w:val="004B1E7B"/>
    <w:rsid w:val="004B3029"/>
    <w:rsid w:val="004B35E7"/>
    <w:rsid w:val="004B63BF"/>
    <w:rsid w:val="004B66DA"/>
    <w:rsid w:val="004B696B"/>
    <w:rsid w:val="004B7DFF"/>
    <w:rsid w:val="004C5686"/>
    <w:rsid w:val="004C70EE"/>
    <w:rsid w:val="004D766C"/>
    <w:rsid w:val="004E1DE3"/>
    <w:rsid w:val="004E251B"/>
    <w:rsid w:val="004E25CD"/>
    <w:rsid w:val="004E6D22"/>
    <w:rsid w:val="004F0448"/>
    <w:rsid w:val="004F1EA0"/>
    <w:rsid w:val="004F6525"/>
    <w:rsid w:val="004F6FE2"/>
    <w:rsid w:val="00505905"/>
    <w:rsid w:val="00511A1B"/>
    <w:rsid w:val="00511A68"/>
    <w:rsid w:val="00513E7D"/>
    <w:rsid w:val="0052127C"/>
    <w:rsid w:val="005302E0"/>
    <w:rsid w:val="00544229"/>
    <w:rsid w:val="00544738"/>
    <w:rsid w:val="005456E4"/>
    <w:rsid w:val="00547B89"/>
    <w:rsid w:val="005606BC"/>
    <w:rsid w:val="00563E73"/>
    <w:rsid w:val="00565792"/>
    <w:rsid w:val="00567799"/>
    <w:rsid w:val="00571A0B"/>
    <w:rsid w:val="00573DFD"/>
    <w:rsid w:val="005747D0"/>
    <w:rsid w:val="005850D7"/>
    <w:rsid w:val="0058522F"/>
    <w:rsid w:val="00586266"/>
    <w:rsid w:val="00595EDE"/>
    <w:rsid w:val="00596E2B"/>
    <w:rsid w:val="005A0CBA"/>
    <w:rsid w:val="005A2022"/>
    <w:rsid w:val="005A5193"/>
    <w:rsid w:val="005B115A"/>
    <w:rsid w:val="005B537F"/>
    <w:rsid w:val="005C120D"/>
    <w:rsid w:val="005D07C2"/>
    <w:rsid w:val="005E2F29"/>
    <w:rsid w:val="005E400D"/>
    <w:rsid w:val="005E4E79"/>
    <w:rsid w:val="005E5CE7"/>
    <w:rsid w:val="005F08C5"/>
    <w:rsid w:val="00605718"/>
    <w:rsid w:val="00605C66"/>
    <w:rsid w:val="0061594C"/>
    <w:rsid w:val="006175D7"/>
    <w:rsid w:val="006208E5"/>
    <w:rsid w:val="006273E4"/>
    <w:rsid w:val="00631F82"/>
    <w:rsid w:val="00632435"/>
    <w:rsid w:val="006358C8"/>
    <w:rsid w:val="00640D9A"/>
    <w:rsid w:val="00647FD7"/>
    <w:rsid w:val="00650080"/>
    <w:rsid w:val="00651F17"/>
    <w:rsid w:val="00654B4D"/>
    <w:rsid w:val="0065559D"/>
    <w:rsid w:val="00660D84"/>
    <w:rsid w:val="0066378C"/>
    <w:rsid w:val="006700F0"/>
    <w:rsid w:val="00670A48"/>
    <w:rsid w:val="00672F6F"/>
    <w:rsid w:val="00674C2F"/>
    <w:rsid w:val="00674C8B"/>
    <w:rsid w:val="00686843"/>
    <w:rsid w:val="0069523C"/>
    <w:rsid w:val="006962CA"/>
    <w:rsid w:val="006A09DA"/>
    <w:rsid w:val="006A1835"/>
    <w:rsid w:val="006B4A30"/>
    <w:rsid w:val="006B7569"/>
    <w:rsid w:val="006C28EE"/>
    <w:rsid w:val="006D2998"/>
    <w:rsid w:val="006D3188"/>
    <w:rsid w:val="006E08FC"/>
    <w:rsid w:val="006F2588"/>
    <w:rsid w:val="00710A6C"/>
    <w:rsid w:val="00710D98"/>
    <w:rsid w:val="00711CE9"/>
    <w:rsid w:val="00712266"/>
    <w:rsid w:val="00712593"/>
    <w:rsid w:val="00712D82"/>
    <w:rsid w:val="007171AB"/>
    <w:rsid w:val="007213D0"/>
    <w:rsid w:val="00732599"/>
    <w:rsid w:val="00743E09"/>
    <w:rsid w:val="00744FCC"/>
    <w:rsid w:val="00750C93"/>
    <w:rsid w:val="00754E24"/>
    <w:rsid w:val="00757B3B"/>
    <w:rsid w:val="0076523C"/>
    <w:rsid w:val="00773075"/>
    <w:rsid w:val="00773F36"/>
    <w:rsid w:val="00776254"/>
    <w:rsid w:val="00777CFF"/>
    <w:rsid w:val="007815BC"/>
    <w:rsid w:val="00782B3F"/>
    <w:rsid w:val="00782E3C"/>
    <w:rsid w:val="007900CC"/>
    <w:rsid w:val="0079641B"/>
    <w:rsid w:val="00797A90"/>
    <w:rsid w:val="007A1856"/>
    <w:rsid w:val="007A1887"/>
    <w:rsid w:val="007A629C"/>
    <w:rsid w:val="007A6348"/>
    <w:rsid w:val="007B023C"/>
    <w:rsid w:val="007C44FF"/>
    <w:rsid w:val="007C7BDB"/>
    <w:rsid w:val="007D73AB"/>
    <w:rsid w:val="007E03C4"/>
    <w:rsid w:val="007E2439"/>
    <w:rsid w:val="007E2712"/>
    <w:rsid w:val="007E4A9C"/>
    <w:rsid w:val="007E5516"/>
    <w:rsid w:val="007E7EE2"/>
    <w:rsid w:val="007F06CA"/>
    <w:rsid w:val="0080228F"/>
    <w:rsid w:val="00804C1B"/>
    <w:rsid w:val="008178E6"/>
    <w:rsid w:val="0082249C"/>
    <w:rsid w:val="00830B7B"/>
    <w:rsid w:val="00832661"/>
    <w:rsid w:val="008349AA"/>
    <w:rsid w:val="008375D5"/>
    <w:rsid w:val="00841486"/>
    <w:rsid w:val="00842BC9"/>
    <w:rsid w:val="008431AF"/>
    <w:rsid w:val="0084476E"/>
    <w:rsid w:val="008504F6"/>
    <w:rsid w:val="008535BF"/>
    <w:rsid w:val="008573B9"/>
    <w:rsid w:val="00863BB7"/>
    <w:rsid w:val="00873DA1"/>
    <w:rsid w:val="00875DDD"/>
    <w:rsid w:val="00881BC6"/>
    <w:rsid w:val="008860CC"/>
    <w:rsid w:val="00890876"/>
    <w:rsid w:val="00891929"/>
    <w:rsid w:val="00893029"/>
    <w:rsid w:val="0089514A"/>
    <w:rsid w:val="008A0A0D"/>
    <w:rsid w:val="008A4CEA"/>
    <w:rsid w:val="008A7506"/>
    <w:rsid w:val="008B1603"/>
    <w:rsid w:val="008B20ED"/>
    <w:rsid w:val="008C4538"/>
    <w:rsid w:val="008C562B"/>
    <w:rsid w:val="008C6717"/>
    <w:rsid w:val="008D2D6B"/>
    <w:rsid w:val="008D3090"/>
    <w:rsid w:val="008D4306"/>
    <w:rsid w:val="008D4508"/>
    <w:rsid w:val="008D4DC4"/>
    <w:rsid w:val="008D74A0"/>
    <w:rsid w:val="008D7CAF"/>
    <w:rsid w:val="008E02EE"/>
    <w:rsid w:val="008E65A8"/>
    <w:rsid w:val="008E77D6"/>
    <w:rsid w:val="00900F57"/>
    <w:rsid w:val="009036E7"/>
    <w:rsid w:val="0091053B"/>
    <w:rsid w:val="00912945"/>
    <w:rsid w:val="00913F5F"/>
    <w:rsid w:val="00915D4C"/>
    <w:rsid w:val="009279B2"/>
    <w:rsid w:val="00935814"/>
    <w:rsid w:val="0094502D"/>
    <w:rsid w:val="00947013"/>
    <w:rsid w:val="00973084"/>
    <w:rsid w:val="00984EA2"/>
    <w:rsid w:val="00986CC3"/>
    <w:rsid w:val="0099068E"/>
    <w:rsid w:val="009920AA"/>
    <w:rsid w:val="00992943"/>
    <w:rsid w:val="009A0866"/>
    <w:rsid w:val="009A4D0A"/>
    <w:rsid w:val="009B2F70"/>
    <w:rsid w:val="009C2459"/>
    <w:rsid w:val="009C255A"/>
    <w:rsid w:val="009C2B46"/>
    <w:rsid w:val="009C4448"/>
    <w:rsid w:val="009C610D"/>
    <w:rsid w:val="009D43F3"/>
    <w:rsid w:val="009D4E9F"/>
    <w:rsid w:val="009D5D40"/>
    <w:rsid w:val="009D6B1B"/>
    <w:rsid w:val="009E107B"/>
    <w:rsid w:val="009E18D6"/>
    <w:rsid w:val="00A00AE4"/>
    <w:rsid w:val="00A00D24"/>
    <w:rsid w:val="00A01F5C"/>
    <w:rsid w:val="00A2019A"/>
    <w:rsid w:val="00A2416A"/>
    <w:rsid w:val="00A3270B"/>
    <w:rsid w:val="00A379E4"/>
    <w:rsid w:val="00A43B02"/>
    <w:rsid w:val="00A44946"/>
    <w:rsid w:val="00A46B85"/>
    <w:rsid w:val="00A50585"/>
    <w:rsid w:val="00A506F1"/>
    <w:rsid w:val="00A5156E"/>
    <w:rsid w:val="00A531DF"/>
    <w:rsid w:val="00A53E57"/>
    <w:rsid w:val="00A548EA"/>
    <w:rsid w:val="00A56824"/>
    <w:rsid w:val="00A65996"/>
    <w:rsid w:val="00A67276"/>
    <w:rsid w:val="00A67588"/>
    <w:rsid w:val="00A67840"/>
    <w:rsid w:val="00A71A9E"/>
    <w:rsid w:val="00A7382D"/>
    <w:rsid w:val="00A743AC"/>
    <w:rsid w:val="00A8483F"/>
    <w:rsid w:val="00A870B0"/>
    <w:rsid w:val="00A87A54"/>
    <w:rsid w:val="00AA1809"/>
    <w:rsid w:val="00AB5033"/>
    <w:rsid w:val="00AB5519"/>
    <w:rsid w:val="00AB6313"/>
    <w:rsid w:val="00AB6EE7"/>
    <w:rsid w:val="00AB71DD"/>
    <w:rsid w:val="00AC15C5"/>
    <w:rsid w:val="00AD0E75"/>
    <w:rsid w:val="00AE4460"/>
    <w:rsid w:val="00AE7BD8"/>
    <w:rsid w:val="00AE7D02"/>
    <w:rsid w:val="00AF0BB7"/>
    <w:rsid w:val="00AF0BDE"/>
    <w:rsid w:val="00AF0EDE"/>
    <w:rsid w:val="00AF4853"/>
    <w:rsid w:val="00B0234E"/>
    <w:rsid w:val="00B06751"/>
    <w:rsid w:val="00B0712D"/>
    <w:rsid w:val="00B149E2"/>
    <w:rsid w:val="00B2169D"/>
    <w:rsid w:val="00B21CBB"/>
    <w:rsid w:val="00B263C0"/>
    <w:rsid w:val="00B316CA"/>
    <w:rsid w:val="00B31BFB"/>
    <w:rsid w:val="00B3528F"/>
    <w:rsid w:val="00B357AB"/>
    <w:rsid w:val="00B41F72"/>
    <w:rsid w:val="00B44E90"/>
    <w:rsid w:val="00B45324"/>
    <w:rsid w:val="00B47956"/>
    <w:rsid w:val="00B517E1"/>
    <w:rsid w:val="00B55E70"/>
    <w:rsid w:val="00B60238"/>
    <w:rsid w:val="00B64962"/>
    <w:rsid w:val="00B66AC0"/>
    <w:rsid w:val="00B71634"/>
    <w:rsid w:val="00B73091"/>
    <w:rsid w:val="00B80840"/>
    <w:rsid w:val="00B815FC"/>
    <w:rsid w:val="00B82A05"/>
    <w:rsid w:val="00B84409"/>
    <w:rsid w:val="00B84E2D"/>
    <w:rsid w:val="00B927C9"/>
    <w:rsid w:val="00B96EFA"/>
    <w:rsid w:val="00BB4AC0"/>
    <w:rsid w:val="00BB5683"/>
    <w:rsid w:val="00BC112B"/>
    <w:rsid w:val="00BC17DF"/>
    <w:rsid w:val="00BD0826"/>
    <w:rsid w:val="00BD15AB"/>
    <w:rsid w:val="00BD181D"/>
    <w:rsid w:val="00BE0567"/>
    <w:rsid w:val="00BE3210"/>
    <w:rsid w:val="00BE350E"/>
    <w:rsid w:val="00BE4BF7"/>
    <w:rsid w:val="00BF27B2"/>
    <w:rsid w:val="00BF4F06"/>
    <w:rsid w:val="00BF534E"/>
    <w:rsid w:val="00BF5717"/>
    <w:rsid w:val="00C01585"/>
    <w:rsid w:val="00C141C6"/>
    <w:rsid w:val="00C16F5A"/>
    <w:rsid w:val="00C2071A"/>
    <w:rsid w:val="00C20ACB"/>
    <w:rsid w:val="00C23703"/>
    <w:rsid w:val="00C26068"/>
    <w:rsid w:val="00C271A8"/>
    <w:rsid w:val="00C32067"/>
    <w:rsid w:val="00C36E3A"/>
    <w:rsid w:val="00C37A77"/>
    <w:rsid w:val="00C41141"/>
    <w:rsid w:val="00C461E6"/>
    <w:rsid w:val="00C50771"/>
    <w:rsid w:val="00C508BE"/>
    <w:rsid w:val="00C63EC4"/>
    <w:rsid w:val="00C64CD9"/>
    <w:rsid w:val="00C6634E"/>
    <w:rsid w:val="00C670F8"/>
    <w:rsid w:val="00C80AD4"/>
    <w:rsid w:val="00C9061B"/>
    <w:rsid w:val="00C93EBA"/>
    <w:rsid w:val="00CA0BD8"/>
    <w:rsid w:val="00CA72BB"/>
    <w:rsid w:val="00CA7FF5"/>
    <w:rsid w:val="00CB07E5"/>
    <w:rsid w:val="00CB1E7C"/>
    <w:rsid w:val="00CB2EA1"/>
    <w:rsid w:val="00CB2F84"/>
    <w:rsid w:val="00CB3E75"/>
    <w:rsid w:val="00CB43F1"/>
    <w:rsid w:val="00CB6A8A"/>
    <w:rsid w:val="00CB6EDE"/>
    <w:rsid w:val="00CC1B06"/>
    <w:rsid w:val="00CC41BA"/>
    <w:rsid w:val="00CD17C1"/>
    <w:rsid w:val="00CD1C6C"/>
    <w:rsid w:val="00CD37F1"/>
    <w:rsid w:val="00CD6169"/>
    <w:rsid w:val="00CD6D76"/>
    <w:rsid w:val="00CE20BC"/>
    <w:rsid w:val="00CE400B"/>
    <w:rsid w:val="00CF1FD8"/>
    <w:rsid w:val="00CF45F2"/>
    <w:rsid w:val="00CF4FDC"/>
    <w:rsid w:val="00D00E9E"/>
    <w:rsid w:val="00D021D2"/>
    <w:rsid w:val="00D061BB"/>
    <w:rsid w:val="00D07BE1"/>
    <w:rsid w:val="00D116C0"/>
    <w:rsid w:val="00D13433"/>
    <w:rsid w:val="00D13D8A"/>
    <w:rsid w:val="00D20DA7"/>
    <w:rsid w:val="00D279D8"/>
    <w:rsid w:val="00D27C8E"/>
    <w:rsid w:val="00D4141B"/>
    <w:rsid w:val="00D4145D"/>
    <w:rsid w:val="00D458F0"/>
    <w:rsid w:val="00D50B3B"/>
    <w:rsid w:val="00D5467F"/>
    <w:rsid w:val="00D55837"/>
    <w:rsid w:val="00D57C4A"/>
    <w:rsid w:val="00D60F51"/>
    <w:rsid w:val="00D6730A"/>
    <w:rsid w:val="00D674A6"/>
    <w:rsid w:val="00D74B7C"/>
    <w:rsid w:val="00D76068"/>
    <w:rsid w:val="00D76B01"/>
    <w:rsid w:val="00D804A2"/>
    <w:rsid w:val="00D84704"/>
    <w:rsid w:val="00D921FD"/>
    <w:rsid w:val="00D93714"/>
    <w:rsid w:val="00D95424"/>
    <w:rsid w:val="00DA5C0D"/>
    <w:rsid w:val="00DB714B"/>
    <w:rsid w:val="00DC10F6"/>
    <w:rsid w:val="00DC3E45"/>
    <w:rsid w:val="00DC4598"/>
    <w:rsid w:val="00DD0722"/>
    <w:rsid w:val="00DD212F"/>
    <w:rsid w:val="00DE67FE"/>
    <w:rsid w:val="00DF5BFB"/>
    <w:rsid w:val="00DF5CD6"/>
    <w:rsid w:val="00E022DA"/>
    <w:rsid w:val="00E036F3"/>
    <w:rsid w:val="00E03BCB"/>
    <w:rsid w:val="00E124DC"/>
    <w:rsid w:val="00E26DDF"/>
    <w:rsid w:val="00E30167"/>
    <w:rsid w:val="00E33493"/>
    <w:rsid w:val="00E37922"/>
    <w:rsid w:val="00E406DF"/>
    <w:rsid w:val="00E415D3"/>
    <w:rsid w:val="00E469E4"/>
    <w:rsid w:val="00E475C3"/>
    <w:rsid w:val="00E509B0"/>
    <w:rsid w:val="00E54246"/>
    <w:rsid w:val="00E55D8E"/>
    <w:rsid w:val="00E74A30"/>
    <w:rsid w:val="00E77B7E"/>
    <w:rsid w:val="00E82DF1"/>
    <w:rsid w:val="00E96187"/>
    <w:rsid w:val="00E96532"/>
    <w:rsid w:val="00E973A0"/>
    <w:rsid w:val="00EA1688"/>
    <w:rsid w:val="00EA4C83"/>
    <w:rsid w:val="00EC1DA0"/>
    <w:rsid w:val="00EC2BB1"/>
    <w:rsid w:val="00EC329B"/>
    <w:rsid w:val="00EC71A6"/>
    <w:rsid w:val="00EC73EB"/>
    <w:rsid w:val="00ED592E"/>
    <w:rsid w:val="00ED6ABD"/>
    <w:rsid w:val="00ED72E1"/>
    <w:rsid w:val="00EE3C0F"/>
    <w:rsid w:val="00EE6810"/>
    <w:rsid w:val="00EF21FE"/>
    <w:rsid w:val="00EF2A7F"/>
    <w:rsid w:val="00EF4803"/>
    <w:rsid w:val="00EF5127"/>
    <w:rsid w:val="00F03EAC"/>
    <w:rsid w:val="00F04B7C"/>
    <w:rsid w:val="00F14024"/>
    <w:rsid w:val="00F24297"/>
    <w:rsid w:val="00F25761"/>
    <w:rsid w:val="00F259D7"/>
    <w:rsid w:val="00F32D05"/>
    <w:rsid w:val="00F35263"/>
    <w:rsid w:val="00F403BF"/>
    <w:rsid w:val="00F4342F"/>
    <w:rsid w:val="00F45227"/>
    <w:rsid w:val="00F5045C"/>
    <w:rsid w:val="00F53AEA"/>
    <w:rsid w:val="00F55FC9"/>
    <w:rsid w:val="00F5663B"/>
    <w:rsid w:val="00F5674D"/>
    <w:rsid w:val="00F61A0B"/>
    <w:rsid w:val="00F6392C"/>
    <w:rsid w:val="00F64256"/>
    <w:rsid w:val="00F66093"/>
    <w:rsid w:val="00F70848"/>
    <w:rsid w:val="00F73A60"/>
    <w:rsid w:val="00F75534"/>
    <w:rsid w:val="00F760AA"/>
    <w:rsid w:val="00F829C7"/>
    <w:rsid w:val="00F834AA"/>
    <w:rsid w:val="00F848D6"/>
    <w:rsid w:val="00F943C8"/>
    <w:rsid w:val="00F96B28"/>
    <w:rsid w:val="00FA15D0"/>
    <w:rsid w:val="00FA41B4"/>
    <w:rsid w:val="00FA5DDD"/>
    <w:rsid w:val="00FA7644"/>
    <w:rsid w:val="00FC069A"/>
    <w:rsid w:val="00FD0B7B"/>
    <w:rsid w:val="00FE1DCC"/>
    <w:rsid w:val="00FF0538"/>
    <w:rsid w:val="00FF5B8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40961"/>
    <o:shapelayout v:ext="edit">
      <o:idmap v:ext="edit" data="1"/>
    </o:shapelayout>
  </w:shapeDefaults>
  <w:decimalSymbol w:val=","/>
  <w:listSeparator w:val=";"/>
  <w14:docId w14:val="3060DAC5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HAnsi" w:hAnsiTheme="minorHAnsi" w:cstheme="minorBidi"/>
        <w:sz w:val="25"/>
        <w:szCs w:val="25"/>
        <w:lang w:val="sv-SE" w:eastAsia="en-US" w:bidi="ar-SA"/>
      </w:rPr>
    </w:rPrDefault>
    <w:pPrDefault>
      <w:pPr>
        <w:spacing w:after="28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28" w:unhideWhenUsed="1"/>
    <w:lsdException w:name="toc 2" w:uiPriority="28"/>
    <w:lsdException w:name="toc 3" w:uiPriority="28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semiHidden/>
    <w:qFormat/>
    <w:rsid w:val="00362FDE"/>
  </w:style>
  <w:style w:type="paragraph" w:styleId="Rubrik1">
    <w:name w:val="heading 1"/>
    <w:basedOn w:val="Brdtext"/>
    <w:next w:val="Brdtext"/>
    <w:link w:val="Rubrik1Char"/>
    <w:uiPriority w:val="1"/>
    <w:qFormat/>
    <w:rsid w:val="00362FDE"/>
    <w:pPr>
      <w:keepNext/>
      <w:keepLines/>
      <w:numPr>
        <w:numId w:val="2"/>
      </w:numPr>
      <w:tabs>
        <w:tab w:val="num" w:pos="360"/>
      </w:tabs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362FDE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 w:val="22"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362FDE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 w:val="22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362FDE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362FDE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362FDE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362FDE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362FDE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362FDE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362FDE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362FDE"/>
  </w:style>
  <w:style w:type="paragraph" w:styleId="Brdtextmedindrag">
    <w:name w:val="Body Text Indent"/>
    <w:basedOn w:val="Normal"/>
    <w:link w:val="BrdtextmedindragChar"/>
    <w:qFormat/>
    <w:rsid w:val="00362FDE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362FDE"/>
  </w:style>
  <w:style w:type="character" w:customStyle="1" w:styleId="Rubrik1Char">
    <w:name w:val="Rubrik 1 Char"/>
    <w:basedOn w:val="Standardstycketeckensnitt"/>
    <w:link w:val="Rubrik1"/>
    <w:uiPriority w:val="1"/>
    <w:rsid w:val="00362FDE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362FDE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362FDE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362FDE"/>
    <w:rPr>
      <w:rFonts w:asciiTheme="majorHAnsi" w:eastAsiaTheme="majorEastAsia" w:hAnsiTheme="majorHAnsi" w:cstheme="majorBidi"/>
      <w:b/>
      <w:sz w:val="22"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362FDE"/>
    <w:rPr>
      <w:rFonts w:asciiTheme="majorHAnsi" w:eastAsiaTheme="majorEastAsia" w:hAnsiTheme="majorHAnsi" w:cstheme="majorBidi"/>
      <w:sz w:val="22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362FDE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362FDE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362FDE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362FDE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362FDE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Bildtext">
    <w:name w:val="Bildtext"/>
    <w:basedOn w:val="Brdtext"/>
    <w:next w:val="Brdtext"/>
    <w:uiPriority w:val="2"/>
    <w:qFormat/>
    <w:rsid w:val="00362FDE"/>
    <w:pPr>
      <w:keepLines/>
      <w:spacing w:before="100" w:line="240" w:lineRule="auto"/>
      <w:textboxTightWrap w:val="firstLineOnly"/>
    </w:pPr>
    <w:rPr>
      <w:rFonts w:asciiTheme="majorHAnsi" w:hAnsiTheme="majorHAnsi" w:cstheme="majorHAnsi"/>
      <w:spacing w:val="6"/>
      <w:sz w:val="14"/>
      <w:szCs w:val="14"/>
    </w:rPr>
  </w:style>
  <w:style w:type="paragraph" w:customStyle="1" w:styleId="Rubrik4utannumrering">
    <w:name w:val="Rubrik 4 utan numrering"/>
    <w:basedOn w:val="Rubrik4"/>
    <w:next w:val="Brdtext"/>
    <w:uiPriority w:val="1"/>
    <w:qFormat/>
    <w:rsid w:val="00362FDE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362FDE"/>
  </w:style>
  <w:style w:type="paragraph" w:styleId="Beskrivning">
    <w:name w:val="caption"/>
    <w:basedOn w:val="Bildtext"/>
    <w:next w:val="Normal"/>
    <w:uiPriority w:val="35"/>
    <w:semiHidden/>
    <w:qFormat/>
    <w:rsid w:val="00362FDE"/>
    <w:rPr>
      <w:iCs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362FDE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362FDE"/>
    <w:pPr>
      <w:numPr>
        <w:numId w:val="1"/>
      </w:numPr>
    </w:pPr>
  </w:style>
  <w:style w:type="paragraph" w:customStyle="1" w:styleId="Klla">
    <w:name w:val="Källa"/>
    <w:basedOn w:val="Bildtext"/>
    <w:next w:val="Brdtext"/>
    <w:uiPriority w:val="2"/>
    <w:qFormat/>
    <w:rsid w:val="00362FDE"/>
  </w:style>
  <w:style w:type="paragraph" w:styleId="Sidhuvud">
    <w:name w:val="header"/>
    <w:basedOn w:val="Normal"/>
    <w:link w:val="SidhuvudChar"/>
    <w:uiPriority w:val="99"/>
    <w:rsid w:val="00362FDE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362FDE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362FDE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362FDE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28"/>
    <w:semiHidden/>
    <w:rsid w:val="00362FDE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362FDE"/>
    <w:rPr>
      <w:rFonts w:asciiTheme="majorHAnsi" w:hAnsiTheme="majorHAnsi"/>
      <w:sz w:val="17"/>
    </w:rPr>
  </w:style>
  <w:style w:type="paragraph" w:styleId="Innehll1">
    <w:name w:val="toc 1"/>
    <w:basedOn w:val="Normal"/>
    <w:next w:val="Brdtext"/>
    <w:uiPriority w:val="28"/>
    <w:semiHidden/>
    <w:rsid w:val="00362FDE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362FDE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rsid w:val="00362FDE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362FDE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362FDE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Bildtext"/>
    <w:link w:val="FotnotstextChar"/>
    <w:uiPriority w:val="99"/>
    <w:semiHidden/>
    <w:rsid w:val="00362FDE"/>
    <w:pPr>
      <w:spacing w:after="0"/>
    </w:pPr>
    <w:rPr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362FDE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362FDE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362FDE"/>
    <w:pPr>
      <w:numPr>
        <w:numId w:val="36"/>
      </w:numPr>
      <w:spacing w:after="100"/>
    </w:pPr>
  </w:style>
  <w:style w:type="paragraph" w:styleId="Numreradlista2">
    <w:name w:val="List Number 2"/>
    <w:basedOn w:val="Normal"/>
    <w:uiPriority w:val="6"/>
    <w:rsid w:val="00362FDE"/>
    <w:pPr>
      <w:numPr>
        <w:ilvl w:val="1"/>
        <w:numId w:val="36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362FDE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362FDE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362FDE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362FDE"/>
    <w:pPr>
      <w:numPr>
        <w:numId w:val="34"/>
      </w:numPr>
    </w:pPr>
  </w:style>
  <w:style w:type="numbering" w:customStyle="1" w:styleId="RKPunktlista">
    <w:name w:val="RK Punktlista"/>
    <w:uiPriority w:val="99"/>
    <w:rsid w:val="00362FDE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362FDE"/>
    <w:pPr>
      <w:numPr>
        <w:ilvl w:val="1"/>
      </w:numPr>
    </w:pPr>
  </w:style>
  <w:style w:type="numbering" w:customStyle="1" w:styleId="Strecklistan">
    <w:name w:val="Strecklistan"/>
    <w:uiPriority w:val="99"/>
    <w:rsid w:val="00362FDE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362FDE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362FDE"/>
    <w:pPr>
      <w:numPr>
        <w:ilvl w:val="2"/>
        <w:numId w:val="36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362FDE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362FDE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362FDE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customStyle="1" w:styleId="DocNr">
    <w:name w:val="DocNr"/>
    <w:basedOn w:val="Normal"/>
    <w:link w:val="DocNrChar"/>
    <w:semiHidden/>
    <w:rsid w:val="00362FDE"/>
    <w:rPr>
      <w:rFonts w:ascii="Calibri" w:hAnsi="Calibri" w:cs="Calibri"/>
      <w:sz w:val="16"/>
    </w:rPr>
  </w:style>
  <w:style w:type="character" w:customStyle="1" w:styleId="DocNrChar">
    <w:name w:val="DocNr Char"/>
    <w:basedOn w:val="Standardstycketeckensnitt"/>
    <w:link w:val="DocNr"/>
    <w:semiHidden/>
    <w:rsid w:val="00362FDE"/>
    <w:rPr>
      <w:rFonts w:ascii="Calibri" w:hAnsi="Calibri" w:cs="Calibri"/>
      <w:sz w:val="16"/>
    </w:rPr>
  </w:style>
  <w:style w:type="paragraph" w:customStyle="1" w:styleId="RKnormal">
    <w:name w:val="RKnormal"/>
    <w:basedOn w:val="Normal"/>
    <w:semiHidden/>
    <w:rsid w:val="00362FDE"/>
    <w:pPr>
      <w:tabs>
        <w:tab w:val="left" w:pos="709"/>
        <w:tab w:val="left" w:pos="2835"/>
      </w:tabs>
      <w:overflowPunct w:val="0"/>
      <w:autoSpaceDE w:val="0"/>
      <w:autoSpaceDN w:val="0"/>
      <w:adjustRightInd w:val="0"/>
      <w:spacing w:after="0" w:line="240" w:lineRule="atLeast"/>
    </w:pPr>
    <w:rPr>
      <w:rFonts w:ascii="OrigGarmnd BT" w:eastAsia="Times New Roman" w:hAnsi="OrigGarmnd BT" w:cs="Times New Roman"/>
      <w:sz w:val="24"/>
      <w:szCs w:val="20"/>
    </w:rPr>
  </w:style>
  <w:style w:type="paragraph" w:styleId="Adress-brev">
    <w:name w:val="envelope address"/>
    <w:basedOn w:val="Normal"/>
    <w:uiPriority w:val="99"/>
    <w:semiHidden/>
    <w:unhideWhenUsed/>
    <w:rsid w:val="00362FDE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362FDE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362FDE"/>
  </w:style>
  <w:style w:type="character" w:styleId="AnvndHyperlnk">
    <w:name w:val="FollowedHyperlink"/>
    <w:basedOn w:val="Standardstycketeckensnitt"/>
    <w:uiPriority w:val="99"/>
    <w:semiHidden/>
    <w:unhideWhenUsed/>
    <w:rsid w:val="00362FDE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362FDE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362FDE"/>
  </w:style>
  <w:style w:type="paragraph" w:styleId="Avsndaradress-brev">
    <w:name w:val="envelope return"/>
    <w:basedOn w:val="Normal"/>
    <w:uiPriority w:val="99"/>
    <w:semiHidden/>
    <w:unhideWhenUsed/>
    <w:rsid w:val="00362FDE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362FDE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362FDE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362FDE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362FDE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362FDE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362FDE"/>
  </w:style>
  <w:style w:type="paragraph" w:styleId="Brdtext3">
    <w:name w:val="Body Text 3"/>
    <w:basedOn w:val="Normal"/>
    <w:link w:val="Brdtext3Char"/>
    <w:uiPriority w:val="99"/>
    <w:semiHidden/>
    <w:unhideWhenUsed/>
    <w:rsid w:val="00362FDE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362FDE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362FDE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362FDE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362FDE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362FDE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362FDE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362FDE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362FDE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362FDE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362FDE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362FDE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362FDE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362FDE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362FDE"/>
  </w:style>
  <w:style w:type="character" w:customStyle="1" w:styleId="DatumChar">
    <w:name w:val="Datum Char"/>
    <w:basedOn w:val="Standardstycketeckensnitt"/>
    <w:link w:val="Datum"/>
    <w:uiPriority w:val="99"/>
    <w:semiHidden/>
    <w:rsid w:val="00362FDE"/>
  </w:style>
  <w:style w:type="character" w:styleId="Diskretbetoning">
    <w:name w:val="Subtle Emphasis"/>
    <w:basedOn w:val="Standardstycketeckensnitt"/>
    <w:uiPriority w:val="19"/>
    <w:semiHidden/>
    <w:qFormat/>
    <w:rsid w:val="00362FDE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362FDE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362FDE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362FDE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362FDE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362FDE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362FDE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362FDE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362FDE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362FDE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362FDE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362FDE"/>
  </w:style>
  <w:style w:type="paragraph" w:styleId="Figurfrteckning">
    <w:name w:val="table of figures"/>
    <w:basedOn w:val="Normal"/>
    <w:next w:val="Normal"/>
    <w:uiPriority w:val="99"/>
    <w:semiHidden/>
    <w:unhideWhenUsed/>
    <w:rsid w:val="00362FDE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362FDE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362FDE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362FDE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362FDE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362FDE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362FDE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362FDE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362FDE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362FDE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362FDE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362FDE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362FDE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362FDE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362FDE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362FDE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362FDE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362FDE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362FDE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362FDE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362FDE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362FDE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362FDE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362FDE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362FDE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362FDE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362FDE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362FDE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362FDE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362FDE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362FDE"/>
  </w:style>
  <w:style w:type="paragraph" w:styleId="Innehll4">
    <w:name w:val="toc 4"/>
    <w:basedOn w:val="Normal"/>
    <w:next w:val="Normal"/>
    <w:autoRedefine/>
    <w:uiPriority w:val="39"/>
    <w:semiHidden/>
    <w:unhideWhenUsed/>
    <w:rsid w:val="00362FDE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362FDE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362FDE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362FDE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362FDE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362FDE"/>
    <w:pPr>
      <w:spacing w:after="100"/>
      <w:ind w:left="2000"/>
    </w:pPr>
  </w:style>
  <w:style w:type="paragraph" w:styleId="Kommentarer">
    <w:name w:val="annotation text"/>
    <w:basedOn w:val="Normal"/>
    <w:link w:val="KommentarerChar"/>
    <w:uiPriority w:val="99"/>
    <w:semiHidden/>
    <w:unhideWhenUsed/>
    <w:rsid w:val="00362FDE"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semiHidden/>
    <w:rsid w:val="00362FDE"/>
    <w:rPr>
      <w:sz w:val="20"/>
      <w:szCs w:val="20"/>
    </w:rPr>
  </w:style>
  <w:style w:type="character" w:styleId="Kommentarsreferens">
    <w:name w:val="annotation reference"/>
    <w:basedOn w:val="Standardstycketeckensnitt"/>
    <w:uiPriority w:val="99"/>
    <w:semiHidden/>
    <w:unhideWhenUsed/>
    <w:rsid w:val="00362FDE"/>
    <w:rPr>
      <w:noProof w:val="0"/>
      <w:sz w:val="16"/>
      <w:szCs w:val="16"/>
    </w:rPr>
  </w:style>
  <w:style w:type="paragraph" w:styleId="Kommentarsmne">
    <w:name w:val="annotation subject"/>
    <w:basedOn w:val="Kommentarer"/>
    <w:next w:val="Kommentarer"/>
    <w:link w:val="KommentarsmneChar"/>
    <w:uiPriority w:val="99"/>
    <w:semiHidden/>
    <w:unhideWhenUsed/>
    <w:rsid w:val="00362FDE"/>
    <w:rPr>
      <w:b/>
      <w:bCs/>
    </w:rPr>
  </w:style>
  <w:style w:type="character" w:customStyle="1" w:styleId="KommentarsmneChar">
    <w:name w:val="Kommentarsämne Char"/>
    <w:basedOn w:val="KommentarerChar"/>
    <w:link w:val="Kommentarsmne"/>
    <w:uiPriority w:val="99"/>
    <w:semiHidden/>
    <w:rsid w:val="00362FDE"/>
    <w:rPr>
      <w:b/>
      <w:bCs/>
      <w:sz w:val="20"/>
      <w:szCs w:val="20"/>
    </w:rPr>
  </w:style>
  <w:style w:type="paragraph" w:styleId="Lista">
    <w:name w:val="List"/>
    <w:basedOn w:val="Normal"/>
    <w:uiPriority w:val="99"/>
    <w:semiHidden/>
    <w:unhideWhenUsed/>
    <w:rsid w:val="00362FDE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362FDE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362FDE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362FDE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362FDE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362FDE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362FDE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362FDE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362FDE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362FDE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362FDE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362FDE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362FDE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362FDE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362FDE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362FDE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362FDE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362FDE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362FDE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362FDE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362FDE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362FDE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362FDE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362FDE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362FDE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362FDE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362FDE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362FDE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362FDE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362FDE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362FDE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362FDE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362FDE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362FDE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362FDE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362FDE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362FDE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362FDE"/>
  </w:style>
  <w:style w:type="table" w:styleId="Ljuslista">
    <w:name w:val="Light List"/>
    <w:basedOn w:val="Normaltabell"/>
    <w:uiPriority w:val="61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362FDE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362FDE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362FDE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362FDE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362FDE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362FDE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362FDE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362FDE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362FDE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362FDE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362FDE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362FDE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362FDE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362FDE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362FDE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362FDE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362FDE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362FDE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362FDE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362FDE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362FDE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362FDE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362FDE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362FDE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362FDE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362FDE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362FDE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362FDE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362FDE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362FDE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362FDE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362FDE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362FDE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362FDE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362FDE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362FDE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362FDE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362FDE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362FDE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362FDE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362FDE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362FDE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362FDE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362FDE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362FDE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362FDE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362FDE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362FDE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362FDE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362FDE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362FDE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362FDE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362FDE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362FDE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362FDE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362FDE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362FDE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362FDE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362FDE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362FDE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362FDE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362FDE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362FDE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362FDE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362FDE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362FDE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362FDE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362FDE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362FDE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362FDE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362FDE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362FDE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362FDE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362FDE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362FDE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362FDE"/>
  </w:style>
  <w:style w:type="character" w:styleId="Slutnotsreferens">
    <w:name w:val="endnote reference"/>
    <w:basedOn w:val="Standardstycketeckensnitt"/>
    <w:uiPriority w:val="99"/>
    <w:semiHidden/>
    <w:unhideWhenUsed/>
    <w:rsid w:val="00362FDE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362FDE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362FDE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362FDE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362FDE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362FDE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362FDE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362FDE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semiHidden/>
    <w:qFormat/>
    <w:rsid w:val="00362FDE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362FDE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362FDE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362FDE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362FDE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362FDE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362FDE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362FDE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362FDE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362FDE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362FDE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362FDE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362FDE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362FDE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362FDE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362FDE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362FDE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362FDE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362FDE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362FDE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362FDE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362FDE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362FDE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362FDE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362FDE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362FDE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362FDE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362FDE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362FDE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362FDE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362FDE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362FDE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  <w:sz w:val="22"/>
      <w:szCs w:val="22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362FDE"/>
    <w:rPr>
      <w:rFonts w:eastAsiaTheme="minorEastAsia"/>
      <w:color w:val="5A5A5A" w:themeColor="text1" w:themeTint="A5"/>
      <w:spacing w:val="15"/>
      <w:sz w:val="22"/>
      <w:szCs w:val="22"/>
    </w:rPr>
  </w:style>
  <w:style w:type="table" w:styleId="Webbtabell1">
    <w:name w:val="Table Web 1"/>
    <w:basedOn w:val="Normaltabell"/>
    <w:uiPriority w:val="99"/>
    <w:semiHidden/>
    <w:unhideWhenUsed/>
    <w:rsid w:val="00362FDE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362FDE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362FDE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ivs>
    <w:div w:id="5731303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32511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endnotes" Target="endnotes.xml"/><Relationship Id="rId13" Type="http://schemas.openxmlformats.org/officeDocument/2006/relationships/glossaryDocument" Target="glossary/document.xml"/><Relationship Id="rId18" Type="http://schemas.openxmlformats.org/officeDocument/2006/relationships/customXml" Target="../customXml/item6.xml"/><Relationship Id="rId3" Type="http://schemas.openxmlformats.org/officeDocument/2006/relationships/numbering" Target="numbering.xml"/><Relationship Id="rId7" Type="http://schemas.openxmlformats.org/officeDocument/2006/relationships/footnotes" Target="footnotes.xml"/><Relationship Id="rId12" Type="http://schemas.openxmlformats.org/officeDocument/2006/relationships/fontTable" Target="fontTable.xml"/><Relationship Id="rId17" Type="http://schemas.openxmlformats.org/officeDocument/2006/relationships/customXml" Target="../customXml/item5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4.xml"/><Relationship Id="rId20" Type="http://schemas.openxmlformats.org/officeDocument/2006/relationships/customXml" Target="../customXml/item8.xml"/><Relationship Id="rId11" Type="http://schemas.openxmlformats.org/officeDocument/2006/relationships/footer" Target="footer2.xml"/><Relationship Id="rId6" Type="http://schemas.openxmlformats.org/officeDocument/2006/relationships/webSettings" Target="webSettings.xml"/><Relationship Id="rId5" Type="http://schemas.openxmlformats.org/officeDocument/2006/relationships/settings" Target="settings.xml"/><Relationship Id="rId10" Type="http://schemas.openxmlformats.org/officeDocument/2006/relationships/header" Target="header1.xml"/><Relationship Id="rId4" Type="http://schemas.openxmlformats.org/officeDocument/2006/relationships/styles" Target="styles.xml"/><Relationship Id="rId9" Type="http://schemas.openxmlformats.org/officeDocument/2006/relationships/footer" Target="footer1.xml"/><Relationship Id="rId14" Type="http://schemas.openxmlformats.org/officeDocument/2006/relationships/theme" Target="theme/theme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docParts>
    <w:docPart>
      <w:docPartPr>
        <w:name w:val="274EE38E301948ED8262778119C2D327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867D6EA-D981-4EF0-839B-B697EB15D534}"/>
      </w:docPartPr>
      <w:docPartBody>
        <w:p w:rsidR="00B231C6" w:rsidRDefault="00B155D5" w:rsidP="00B155D5">
          <w:pPr>
            <w:pStyle w:val="274EE38E301948ED8262778119C2D327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9FA95F55514048AEA9E945052A39F37B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E823F663-2C83-44A2-B8D5-D7C92185B97F}"/>
      </w:docPartPr>
      <w:docPartBody>
        <w:p w:rsidR="00B231C6" w:rsidRDefault="00B155D5" w:rsidP="00B155D5">
          <w:pPr>
            <w:pStyle w:val="9FA95F55514048AEA9E945052A39F37B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82F86BF8504A40AD959EF4D4A2E10323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C41B8232-99EB-4578-B9EF-61B9F4C83F30}"/>
      </w:docPartPr>
      <w:docPartBody>
        <w:p w:rsidR="00B231C6" w:rsidRDefault="00B155D5" w:rsidP="00B155D5">
          <w:pPr>
            <w:pStyle w:val="82F86BF8504A40AD959EF4D4A2E10323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258C940F69D4440AA650A1D0D5C8D63C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C459632D-8445-4F02-89C2-03097127A940}"/>
      </w:docPartPr>
      <w:docPartBody>
        <w:p w:rsidR="00B231C6" w:rsidRDefault="00B155D5" w:rsidP="00B155D5">
          <w:pPr>
            <w:pStyle w:val="258C940F69D4440AA650A1D0D5C8D63C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9762FEFA4C4B4799B8461EA59CEFF35B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0294E1FA-5B16-4119-93BA-A974039114A2}"/>
      </w:docPartPr>
      <w:docPartBody>
        <w:p w:rsidR="00B231C6" w:rsidRDefault="00B155D5" w:rsidP="00B155D5">
          <w:pPr>
            <w:pStyle w:val="9762FEFA4C4B4799B8461EA59CEFF35B"/>
          </w:pPr>
          <w:r>
            <w:rPr>
              <w:rStyle w:val="Platshllartext"/>
            </w:rPr>
            <w:t>Klicka här för att ange datum.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B155D5"/>
    <w:rsid w:val="00B155D5"/>
    <w:rsid w:val="00B231C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EastAsia" w:hAnsiTheme="minorHAnsi" w:cstheme="minorBidi"/>
        <w:sz w:val="22"/>
        <w:szCs w:val="22"/>
        <w:lang w:val="sv-SE" w:eastAsia="sv-S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5564F9EE415C461FBACDFA921E734F2A">
    <w:name w:val="5564F9EE415C461FBACDFA921E734F2A"/>
    <w:rsid w:val="00B155D5"/>
  </w:style>
  <w:style w:type="character" w:styleId="Platshllartext">
    <w:name w:val="Placeholder Text"/>
    <w:basedOn w:val="Standardstycketeckensnitt"/>
    <w:uiPriority w:val="99"/>
    <w:semiHidden/>
    <w:rsid w:val="00B155D5"/>
    <w:rPr>
      <w:noProof w:val="0"/>
      <w:color w:val="808080"/>
    </w:rPr>
  </w:style>
  <w:style w:type="paragraph" w:customStyle="1" w:styleId="2557CC2245BA4A8D915B9698AC96945D">
    <w:name w:val="2557CC2245BA4A8D915B9698AC96945D"/>
    <w:rsid w:val="00B155D5"/>
  </w:style>
  <w:style w:type="paragraph" w:customStyle="1" w:styleId="06BC6DDE23174125AC4FF00CB0877419">
    <w:name w:val="06BC6DDE23174125AC4FF00CB0877419"/>
    <w:rsid w:val="00B155D5"/>
  </w:style>
  <w:style w:type="paragraph" w:customStyle="1" w:styleId="7585E9DE168B4C6F92B5956958BBF06B">
    <w:name w:val="7585E9DE168B4C6F92B5956958BBF06B"/>
    <w:rsid w:val="00B155D5"/>
  </w:style>
  <w:style w:type="paragraph" w:customStyle="1" w:styleId="274EE38E301948ED8262778119C2D327">
    <w:name w:val="274EE38E301948ED8262778119C2D327"/>
    <w:rsid w:val="00B155D5"/>
  </w:style>
  <w:style w:type="paragraph" w:customStyle="1" w:styleId="9FA95F55514048AEA9E945052A39F37B">
    <w:name w:val="9FA95F55514048AEA9E945052A39F37B"/>
    <w:rsid w:val="00B155D5"/>
  </w:style>
  <w:style w:type="paragraph" w:customStyle="1" w:styleId="B68B6704B5DF4DB4AF80BD827CC2EFA7">
    <w:name w:val="B68B6704B5DF4DB4AF80BD827CC2EFA7"/>
    <w:rsid w:val="00B155D5"/>
  </w:style>
  <w:style w:type="paragraph" w:customStyle="1" w:styleId="335BDE561A4E4B4A9A8F569EA790D1B7">
    <w:name w:val="335BDE561A4E4B4A9A8F569EA790D1B7"/>
    <w:rsid w:val="00B155D5"/>
  </w:style>
  <w:style w:type="paragraph" w:customStyle="1" w:styleId="F542F80819DA412EA34ADC32C01DEA24">
    <w:name w:val="F542F80819DA412EA34ADC32C01DEA24"/>
    <w:rsid w:val="00B155D5"/>
  </w:style>
  <w:style w:type="paragraph" w:customStyle="1" w:styleId="82F86BF8504A40AD959EF4D4A2E10323">
    <w:name w:val="82F86BF8504A40AD959EF4D4A2E10323"/>
    <w:rsid w:val="00B155D5"/>
  </w:style>
  <w:style w:type="paragraph" w:customStyle="1" w:styleId="258C940F69D4440AA650A1D0D5C8D63C">
    <w:name w:val="258C940F69D4440AA650A1D0D5C8D63C"/>
    <w:rsid w:val="00B155D5"/>
  </w:style>
  <w:style w:type="paragraph" w:customStyle="1" w:styleId="9FA95F55514048AEA9E945052A39F37B1">
    <w:name w:val="9FA95F55514048AEA9E945052A39F37B1"/>
    <w:rsid w:val="00B155D5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82F86BF8504A40AD959EF4D4A2E103231">
    <w:name w:val="82F86BF8504A40AD959EF4D4A2E103231"/>
    <w:rsid w:val="00B155D5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208D140A5A29424D9E3B9BDCDEC31200">
    <w:name w:val="208D140A5A29424D9E3B9BDCDEC31200"/>
    <w:rsid w:val="00B155D5"/>
  </w:style>
  <w:style w:type="paragraph" w:customStyle="1" w:styleId="37648F1A84E64512AA213280832BCABF">
    <w:name w:val="37648F1A84E64512AA213280832BCABF"/>
    <w:rsid w:val="00B155D5"/>
  </w:style>
  <w:style w:type="paragraph" w:customStyle="1" w:styleId="9D6D2D2794E4498090EC94A7B11B7FFE">
    <w:name w:val="9D6D2D2794E4498090EC94A7B11B7FFE"/>
    <w:rsid w:val="00B155D5"/>
  </w:style>
  <w:style w:type="paragraph" w:customStyle="1" w:styleId="280105C493A444BD9A0042300004322B">
    <w:name w:val="280105C493A444BD9A0042300004322B"/>
    <w:rsid w:val="00B155D5"/>
  </w:style>
  <w:style w:type="paragraph" w:customStyle="1" w:styleId="8C348868851848659EAC4EB4AEB007AD">
    <w:name w:val="8C348868851848659EAC4EB4AEB007AD"/>
    <w:rsid w:val="00B155D5"/>
  </w:style>
  <w:style w:type="paragraph" w:customStyle="1" w:styleId="9762FEFA4C4B4799B8461EA59CEFF35B">
    <w:name w:val="9762FEFA4C4B4799B8461EA59CEFF35B"/>
    <w:rsid w:val="00B155D5"/>
  </w:style>
  <w:style w:type="paragraph" w:customStyle="1" w:styleId="25CF10A013F146D4AF6289B56B829DDE">
    <w:name w:val="25CF10A013F146D4AF6289B56B829DDE"/>
    <w:rsid w:val="00B155D5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optimizeForBrowser/>
  <w:allowPNG/>
</w:webSettings>
</file>

<file path=word/theme/theme1.xml><?xml version="1.0" encoding="utf-8"?>
<a:theme xmlns:a="http://schemas.openxmlformats.org/drawingml/2006/main" name="RK2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RK Word" ma:contentTypeID="0x010100BBA312BF02777149882D207184EC35C03200101A41D993B3A449A712A26F852717BB" ma:contentTypeVersion="24" ma:contentTypeDescription="Skapa nytt dokument med möjlighet att välja RK-mall" ma:contentTypeScope="" ma:versionID="3f3ca6fbdb2b9bf49909491a7054d5af">
  <xsd:schema xmlns:xsd="http://www.w3.org/2001/XMLSchema" xmlns:xs="http://www.w3.org/2001/XMLSchema" xmlns:p="http://schemas.microsoft.com/office/2006/metadata/properties" xmlns:ns2="4e9c2f0c-7bf8-49af-8356-cbf363fc78a7" xmlns:ns4="cc625d36-bb37-4650-91b9-0c96159295ba" xmlns:ns5="18f3d968-6251-40b0-9f11-012b293496c2" xmlns:ns6="9c9941df-7074-4a92-bf99-225d24d78d61" targetNamespace="http://schemas.microsoft.com/office/2006/metadata/properties" ma:root="true" ma:fieldsID="37216e8593aa18f60656876012061646" ns2:_="" ns4:_="" ns5:_="" ns6:_="">
    <xsd:import namespace="4e9c2f0c-7bf8-49af-8356-cbf363fc78a7"/>
    <xsd:import namespace="cc625d36-bb37-4650-91b9-0c96159295ba"/>
    <xsd:import namespace="18f3d968-6251-40b0-9f11-012b293496c2"/>
    <xsd:import namespace="9c9941df-7074-4a92-bf99-225d24d78d61"/>
    <xsd:element name="properties">
      <xsd:complexType>
        <xsd:sequence>
          <xsd:element name="documentManagement">
            <xsd:complexType>
              <xsd:all>
                <xsd:element ref="ns2:RecordNumber" minOccurs="0"/>
                <xsd:element ref="ns2:DirtyMigration" minOccurs="0"/>
                <xsd:element ref="ns4:TaxCatchAllLabel" minOccurs="0"/>
                <xsd:element ref="ns4:k46d94c0acf84ab9a79866a9d8b1905f" minOccurs="0"/>
                <xsd:element ref="ns4:TaxCatchAll" minOccurs="0"/>
                <xsd:element ref="ns4:edbe0b5c82304c8e847ab7b8c02a77c3" minOccurs="0"/>
                <xsd:element ref="ns5:RKNyckelord" minOccurs="0"/>
                <xsd:element ref="ns6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3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5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TaxCatchAllLabel" ma:index="6" nillable="true" ma:displayName="Global taxonomikolumn1" ma:description="" ma:hidden="true" ma:list="{58f65a21-36f4-4103-a175-f6be160d2a91}" ma:internalName="TaxCatchAllLabel" ma:readOnly="true" ma:showField="CatchAllDataLabel" ma:web="5bf35b12-8e3e-4b1f-b608-581e772b1cc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46d94c0acf84ab9a79866a9d8b1905f" ma:index="11" nillable="true" ma:taxonomy="true" ma:internalName="k46d94c0acf84ab9a79866a9d8b1905f" ma:taxonomyFieldName="Organisation" ma:displayName="Organisatorisk enhet" ma:default="" ma:fieldId="{446d94c0-acf8-4ab9-a798-66a9d8b1905f}" ma:sspId="d07acfae-4dfa-4949-99a8-259efd31a6ae" ma:termSetId="8c1436be-a8c9-4c8f-93bb-07dc2d5595b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3" nillable="true" ma:displayName="Taxonomy Catch All Column" ma:description="" ma:hidden="true" ma:list="{58f65a21-36f4-4103-a175-f6be160d2a91}" ma:internalName="TaxCatchAll" ma:showField="CatchAllData" ma:web="5bf35b12-8e3e-4b1f-b608-581e772b1cc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14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16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9941df-7074-4a92-bf99-225d24d78d61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Delat med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Innehållstyp"/>
        <xsd:element ref="dc:title" minOccurs="0" maxOccurs="1" ma:index="1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D_Svarsid xmlns="02C1D855-2A68-49BF-A9F2-56B935B923E7">055eea28-2d00-4872-bc77-ec03d0aa57cd</RD_Svarsid>
  </documentManagement>
</p:properties>
</file>

<file path=customXml/item6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>Rättssakkunnig</SenderTitle>
      <SenderMail> </SenderMail>
      <SenderPhone> </SenderPhone>
    </Sender>
    <TopId>1</TopId>
    <TopSender>Finansministern</TopSender>
    <OrganisationInfo>
      <Organisatoriskenhet1>Finansdepartementet</Organisatoriskenhet1>
      <Organisatoriskenhet2> </Organisatoriskenhet2>
      <Organisatoriskenhet3> </Organisatoriskenhet3>
      <Organisatoriskenhet1Id>194</Organisatoriskenhet1Id>
      <Organisatoriskenhet2Id> </Organisatoriskenhet2Id>
      <Organisatoriskenhet3Id> </Organisatoriskenhet3Id>
    </OrganisationInfo>
    <HeaderDate>2021-02-17T00:00:00</HeaderDate>
    <Office/>
    <Dnr>Fi2021/00586</Dnr>
    <ParagrafNr/>
    <DocumentTitle/>
    <VisitingAddress/>
    <Extra1/>
    <Extra2/>
    <Extra3>Boriana Åberg</Extra3>
    <Number/>
    <Recipient>Till riksdagen</Recipient>
    <SenderText/>
    <DocNumber/>
    <Doclanguage>1053</Doclanguage>
    <Appendix/>
    <LogotypeName>RK_LOGO_SV_BW.emf</LogotypeName>
  </BaseInfo>
</DocumentInfo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8.xml><?xml version="1.0" encoding="utf-8"?>
<ct:contentTypeSchema xmlns:ct="http://schemas.microsoft.com/office/2006/metadata/contentType" xmlns:ma="http://schemas.microsoft.com/office/2006/metadata/properties/metaAttributes" ct:_="" ma:_="" ma:contentTypeName="Svarsfil" ma:contentTypeID="0x0101007DCF975C04D44161A4E6A1E30BEAF3560093B6C30A1794704D9AEDAE4402691088" ma:contentTypeVersion="0" ma:contentTypeDescription="Innehållstyp för svarsfilen" ma:contentTypeScope="" ma:versionID="caa1a9c8e4c11b45c5ef3bdfb9bae5c7">
  <xsd:schema xmlns:xsd="http://www.w3.org/2001/XMLSchema" xmlns:xs="http://www.w3.org/2001/XMLSchema" xmlns:p="http://schemas.microsoft.com/office/2006/metadata/properties" xmlns:ns2="02C1D855-2A68-49BF-A9F2-56B935B923E7" targetNamespace="http://schemas.microsoft.com/office/2006/metadata/properties" ma:root="true" ma:fieldsID="bb21018aebd8eed8e2de79585da951e2" ns2:_="">
    <xsd:import namespace="02C1D855-2A68-49BF-A9F2-56B935B923E7"/>
    <xsd:element name="properties">
      <xsd:complexType>
        <xsd:sequence>
          <xsd:element name="documentManagement">
            <xsd:complexType>
              <xsd:all>
                <xsd:element ref="ns2:RD_Svars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C1D855-2A68-49BF-A9F2-56B935B923E7" elementFormDefault="qualified">
    <xsd:import namespace="http://schemas.microsoft.com/office/2006/documentManagement/types"/>
    <xsd:import namespace="http://schemas.microsoft.com/office/infopath/2007/PartnerControls"/>
    <xsd:element name="RD_Svarsid" ma:index="8" nillable="true" ma:displayName="Svarsid" ma:indexed="true" ma:internalName="RD_Svarsid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3F8B5AA-EBE4-49CC-B0D1-A9E1ABDC3D19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E3F8B5AA-EBE4-49CC-B0D1-A9E1ABDC3D19}"/>
</file>

<file path=customXml/itemProps3.xml><?xml version="1.0" encoding="utf-8"?>
<ds:datastoreItem xmlns:ds="http://schemas.openxmlformats.org/officeDocument/2006/customXml" ds:itemID="{984341B3-6605-471E-BE2C-D2574609301E}"/>
</file>

<file path=customXml/itemProps4.xml><?xml version="1.0" encoding="utf-8"?>
<ds:datastoreItem xmlns:ds="http://schemas.openxmlformats.org/officeDocument/2006/customXml" ds:itemID="{E4F84EBC-080E-4A3B-AD32-1B53E2B65032}"/>
</file>

<file path=customXml/itemProps5.xml><?xml version="1.0" encoding="utf-8"?>
<ds:datastoreItem xmlns:ds="http://schemas.openxmlformats.org/officeDocument/2006/customXml" ds:itemID="{4680F99E-9B14-4370-B65B-654785E5B714}"/>
</file>

<file path=customXml/itemProps6.xml><?xml version="1.0" encoding="utf-8"?>
<ds:datastoreItem xmlns:ds="http://schemas.openxmlformats.org/officeDocument/2006/customXml" ds:itemID="{A8EE5D20-6024-4407-99E3-E09CBCCE45DF}"/>
</file>

<file path=customXml/itemProps7.xml><?xml version="1.0" encoding="utf-8"?>
<ds:datastoreItem xmlns:ds="http://schemas.openxmlformats.org/officeDocument/2006/customXml" ds:itemID="{E4F84EBC-080E-4A3B-AD32-1B53E2B65032}"/>
</file>

<file path=customXml/itemProps8.xml><?xml version="1.0" encoding="utf-8"?>
<ds:datastoreItem xmlns:ds="http://schemas.openxmlformats.org/officeDocument/2006/customXml" ds:itemID="{F898C523-CE51-4E05-A62D-34138A4AB119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2</Pages>
  <Words>365</Words>
  <Characters>1938</Characters>
  <Application>Microsoft Office Word</Application>
  <DocSecurity>0</DocSecurity>
  <Lines>16</Lines>
  <Paragraphs>4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2299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Svar på fråga 1708 Covidvaccineringen och momsreglerna Slutlig.docx</dc:title>
  <dc:subject/>
  <dc:creator/>
  <cp:keywords/>
  <dc:description/>
  <cp:lastModifiedBy/>
  <cp:revision>1</cp:revision>
  <dcterms:created xsi:type="dcterms:W3CDTF">2021-02-17T10:17:00Z</dcterms:created>
  <dcterms:modified xsi:type="dcterms:W3CDTF">2021-02-17T10:17:00Z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ganisation">
    <vt:lpwstr/>
  </property>
  <property fmtid="{D5CDD505-2E9C-101B-9397-08002B2CF9AE}" pid="3" name="ContentTypeId">
    <vt:lpwstr>0x0101007DCF975C04D44161A4E6A1E30BEAF3560093B6C30A1794704D9AEDAE4402691088</vt:lpwstr>
  </property>
  <property fmtid="{D5CDD505-2E9C-101B-9397-08002B2CF9AE}" pid="4" name="ActivityCategory">
    <vt:lpwstr/>
  </property>
  <property fmtid="{D5CDD505-2E9C-101B-9397-08002B2CF9AE}" pid="5" name="_dlc_DocId">
    <vt:lpwstr>P2XF6VT2D3NN-1568736191-5815</vt:lpwstr>
  </property>
  <property fmtid="{D5CDD505-2E9C-101B-9397-08002B2CF9AE}" pid="6" name="_dlc_DocIdUrl">
    <vt:lpwstr>https://dhs.sp.regeringskansliet.se/yta/fi-ska/_layouts/15/DocIdRedir.aspx?ID=P2XF6VT2D3NN-1568736191-5815, P2XF6VT2D3NN-1568736191-5815</vt:lpwstr>
  </property>
  <property fmtid="{D5CDD505-2E9C-101B-9397-08002B2CF9AE}" pid="7" name="_dlc_DocIdItemGuid">
    <vt:lpwstr>ee20d163-2947-499a-9f98-f7b10eb17077</vt:lpwstr>
  </property>
</Properties>
</file>