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349989C8" w14:textId="77777777" w:rsidR="00A41177" w:rsidRDefault="00A41177" w:rsidP="00DA0661">
      <w:pPr>
        <w:pStyle w:val="Rubrik"/>
      </w:pPr>
      <w:bookmarkStart w:id="0" w:name="Start"/>
      <w:bookmarkEnd w:id="0"/>
      <w:r>
        <w:t>Svar på fråga 2020/21:1352 av Lars Hjälmered (M)</w:t>
      </w:r>
      <w:r>
        <w:br/>
        <w:t>Initiativ för att möjliggöra privata 5G-nät</w:t>
      </w:r>
    </w:p>
    <w:p w14:paraId="01478165" w14:textId="77777777" w:rsidR="00A41177" w:rsidRDefault="00A41177" w:rsidP="00A41177">
      <w:pPr>
        <w:pStyle w:val="Brdtext"/>
      </w:pPr>
      <w:r>
        <w:t>Lars Hjälmered har frågat mig om jag avser att vidta några åtgärder för fler testområden av privata 5G-nät i Sverige.</w:t>
      </w:r>
      <w:r w:rsidRPr="00A41177">
        <w:t xml:space="preserve"> </w:t>
      </w:r>
    </w:p>
    <w:p w14:paraId="2F3BBAF6" w14:textId="4A8D606E" w:rsidR="00A41177" w:rsidRPr="00FF2320" w:rsidRDefault="00A41177" w:rsidP="00A41177">
      <w:r>
        <w:t>Utbyggnaden av 5G är en högprioriterad fråga för Sverige och avgörande för att Sverige ska behålla sin plats som ledande nation inom it och digitalisering. Utgångspunkten är att</w:t>
      </w:r>
      <w:r w:rsidR="007D6D18">
        <w:t xml:space="preserve"> utbyggnaden</w:t>
      </w:r>
      <w:r>
        <w:t xml:space="preserve"> ska var marknadsdriven </w:t>
      </w:r>
      <w:r w:rsidR="007D6D18">
        <w:t xml:space="preserve">och </w:t>
      </w:r>
      <w:r>
        <w:t>ske i samklang med det ansvar som det offentliga har. Statens roll är att skapa förutsättningar för utbyggnaden, bland annat i form av regler och tillgängliggörande av spektrum.</w:t>
      </w:r>
      <w:r w:rsidRPr="00AE07A8">
        <w:t xml:space="preserve"> </w:t>
      </w:r>
    </w:p>
    <w:p w14:paraId="21803CD9" w14:textId="393F3005" w:rsidR="00A41177" w:rsidRDefault="00A41177" w:rsidP="00A41177">
      <w:pPr>
        <w:pStyle w:val="Brdtext"/>
      </w:pPr>
      <w:r>
        <w:t>För att främja 5G-utvecklingen har Post- och telestyrelsen (PTS) tagit fram en spektrumplan som bland annat möjliggör 5G-tester i Sverige i flera frekvensband. Utöver detta så utreds förutsättningar för att tilldela lokala tillstånd i 3,5 och 26 GHz-banden, vilka båda är utpekade pionjärband för 5G.</w:t>
      </w:r>
      <w:r>
        <w:rPr>
          <w:color w:val="FF0000"/>
        </w:rPr>
        <w:t xml:space="preserve"> </w:t>
      </w:r>
      <w:r>
        <w:t>Ansökningar om testtillstånd skickas till PTS och meddelade tillstånd avser normalt en tidsbegränsad möjlighet att använda radiosändare för forskning och utveckling samt test och demonstration. Med ett testtillstånd kan aktörer testa 5G-teknikens möjligheter och nya innovativa tjänster. Exempelvis har PTS meddelat testtillstånd för industri, gruva och självkörande bilar.</w:t>
      </w:r>
    </w:p>
    <w:p w14:paraId="4FAB08C4" w14:textId="0590BB9D" w:rsidR="00A41177" w:rsidRDefault="00A41177" w:rsidP="00A41177">
      <w:pPr>
        <w:pStyle w:val="Brdtext"/>
      </w:pPr>
      <w:r w:rsidRPr="00FF2320">
        <w:t xml:space="preserve">Regeringen har </w:t>
      </w:r>
      <w:r>
        <w:t xml:space="preserve">vidare </w:t>
      </w:r>
      <w:r w:rsidR="007D6D18">
        <w:t>uppdragit åt</w:t>
      </w:r>
      <w:r w:rsidRPr="00FF2320">
        <w:t xml:space="preserve"> V</w:t>
      </w:r>
      <w:r w:rsidR="002F0ADF">
        <w:t>erket för innovationssystem</w:t>
      </w:r>
      <w:r w:rsidRPr="00FF2320">
        <w:t xml:space="preserve">, PTS, </w:t>
      </w:r>
      <w:r>
        <w:t>Myndigheten för digital förvaltning</w:t>
      </w:r>
      <w:r w:rsidRPr="00FF2320">
        <w:t xml:space="preserve"> och </w:t>
      </w:r>
      <w:r>
        <w:t>Vetenskapsrådet</w:t>
      </w:r>
      <w:r w:rsidRPr="00FF2320">
        <w:t xml:space="preserve"> att föreslå utformning av ett strategiskt program för att möta och leda i den digitala strukturomvandlingen. I uppdraget ingår b</w:t>
      </w:r>
      <w:r>
        <w:t xml:space="preserve">land annat </w:t>
      </w:r>
      <w:r w:rsidRPr="00FF2320">
        <w:t xml:space="preserve">att skapa förutsättningar för insatser inom testbäddar och infrastruktur. Regeringen </w:t>
      </w:r>
      <w:r w:rsidRPr="00FF2320">
        <w:lastRenderedPageBreak/>
        <w:t>främjar även på annat sätt industrins digitalisering, bl</w:t>
      </w:r>
      <w:r>
        <w:t>and annat</w:t>
      </w:r>
      <w:r w:rsidRPr="00FF2320">
        <w:t xml:space="preserve"> genom de myndigheter som finansierarar strategiska innovationsprogram</w:t>
      </w:r>
      <w:r>
        <w:t>.</w:t>
      </w:r>
    </w:p>
    <w:p w14:paraId="0897DE5D" w14:textId="5A76A08A" w:rsidR="00A41177" w:rsidRDefault="00A41177" w:rsidP="006A12F1">
      <w:pPr>
        <w:pStyle w:val="Brdtext"/>
      </w:pPr>
      <w:bookmarkStart w:id="1" w:name="_GoBack"/>
      <w:bookmarkEnd w:id="1"/>
      <w:r>
        <w:t xml:space="preserve">Stockholm den </w:t>
      </w:r>
      <w:sdt>
        <w:sdtPr>
          <w:id w:val="-1225218591"/>
          <w:placeholder>
            <w:docPart w:val="7EAF115156E54AE3A2FBF5AAE2C5DA9F"/>
          </w:placeholder>
          <w:dataBinding w:prefixMappings="xmlns:ns0='http://lp/documentinfo/RK' " w:xpath="/ns0:DocumentInfo[1]/ns0:BaseInfo[1]/ns0:HeaderDate[1]" w:storeItemID="{FBEB15F7-30E8-42C2-9507-6B22D891230D}"/>
          <w:date w:fullDate="2021-01-27T00:00:00Z">
            <w:dateFormat w:val="d MMMM yyyy"/>
            <w:lid w:val="sv-SE"/>
            <w:storeMappedDataAs w:val="dateTime"/>
            <w:calendar w:val="gregorian"/>
          </w:date>
        </w:sdtPr>
        <w:sdtEndPr/>
        <w:sdtContent>
          <w:r>
            <w:t>27 januari 2021</w:t>
          </w:r>
        </w:sdtContent>
      </w:sdt>
    </w:p>
    <w:p w14:paraId="453A3D46" w14:textId="77777777" w:rsidR="00A41177" w:rsidRDefault="00A41177" w:rsidP="004E7A8F">
      <w:pPr>
        <w:pStyle w:val="Brdtextutanavstnd"/>
      </w:pPr>
    </w:p>
    <w:p w14:paraId="664D75B4" w14:textId="77777777" w:rsidR="00A41177" w:rsidRDefault="00A41177" w:rsidP="004E7A8F">
      <w:pPr>
        <w:pStyle w:val="Brdtextutanavstnd"/>
      </w:pPr>
    </w:p>
    <w:p w14:paraId="44A95AF9" w14:textId="77777777" w:rsidR="00A41177" w:rsidRDefault="00A41177" w:rsidP="004E7A8F">
      <w:pPr>
        <w:pStyle w:val="Brdtextutanavstnd"/>
      </w:pPr>
    </w:p>
    <w:p w14:paraId="3013E178" w14:textId="77777777" w:rsidR="00A41177" w:rsidRDefault="00A41177" w:rsidP="00422A41">
      <w:pPr>
        <w:pStyle w:val="Brdtext"/>
      </w:pPr>
      <w:r>
        <w:t>Anders Ygeman</w:t>
      </w:r>
    </w:p>
    <w:p w14:paraId="05BD785D" w14:textId="77777777" w:rsidR="00A41177" w:rsidRPr="00DB48AB" w:rsidRDefault="00A41177" w:rsidP="00DB48AB">
      <w:pPr>
        <w:pStyle w:val="Brdtext"/>
      </w:pPr>
    </w:p>
    <w:sectPr w:rsidR="00A41177" w:rsidRPr="00DB48AB" w:rsidSect="00571A0B">
      <w:headerReference w:type="even" r:id="rId14"/>
      <w:headerReference w:type="default" r:id="rId15"/>
      <w:footerReference w:type="even" r:id="rId16"/>
      <w:footerReference w:type="default" r:id="rId17"/>
      <w:headerReference w:type="first" r:id="rId18"/>
      <w:footerReference w:type="first" r:id="rId19"/>
      <w:pgSz w:w="11906" w:h="16838" w:code="9"/>
      <w:pgMar w:top="2041" w:right="1985" w:bottom="2098" w:left="2466" w:header="34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5C574D7" w14:textId="77777777" w:rsidR="00D47C90" w:rsidRDefault="00D47C90" w:rsidP="00A87A54">
      <w:pPr>
        <w:spacing w:after="0" w:line="240" w:lineRule="auto"/>
      </w:pPr>
      <w:r>
        <w:separator/>
      </w:r>
    </w:p>
  </w:endnote>
  <w:endnote w:type="continuationSeparator" w:id="0">
    <w:p w14:paraId="477742EE" w14:textId="77777777" w:rsidR="00D47C90" w:rsidRDefault="00D47C90"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A34E10" w14:textId="77777777" w:rsidR="0015220A" w:rsidRDefault="0015220A">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5606BC" w:rsidRPr="00347E11" w14:paraId="771FDCC3" w14:textId="77777777" w:rsidTr="006A26EC">
      <w:trPr>
        <w:trHeight w:val="227"/>
        <w:jc w:val="right"/>
      </w:trPr>
      <w:tc>
        <w:tcPr>
          <w:tcW w:w="708" w:type="dxa"/>
          <w:vAlign w:val="bottom"/>
        </w:tcPr>
        <w:p w14:paraId="00C094FA" w14:textId="77777777" w:rsidR="005606BC" w:rsidRPr="00B62610" w:rsidRDefault="005606BC" w:rsidP="005606BC">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sidR="00B31BFB">
            <w:rPr>
              <w:rStyle w:val="Sidnummer"/>
              <w:noProof/>
            </w:rPr>
            <w:t>2</w:t>
          </w:r>
          <w:r>
            <w:rPr>
              <w:rStyle w:val="Sidnummer"/>
            </w:rPr>
            <w:fldChar w:fldCharType="end"/>
          </w:r>
          <w:r>
            <w:rPr>
              <w:rStyle w:val="Sidnummer"/>
            </w:rPr>
            <w:t xml:space="preserve"> (</w:t>
          </w:r>
          <w:r>
            <w:rPr>
              <w:rStyle w:val="Sidnummer"/>
            </w:rPr>
            <w:fldChar w:fldCharType="begin"/>
          </w:r>
          <w:r>
            <w:rPr>
              <w:rStyle w:val="Sidnummer"/>
            </w:rPr>
            <w:instrText xml:space="preserve"> NUMPAGES  \* Arabic  \* MERGEFORMAT </w:instrText>
          </w:r>
          <w:r>
            <w:rPr>
              <w:rStyle w:val="Sidnummer"/>
            </w:rPr>
            <w:fldChar w:fldCharType="separate"/>
          </w:r>
          <w:r w:rsidR="00B31BFB">
            <w:rPr>
              <w:rStyle w:val="Sidnummer"/>
              <w:noProof/>
            </w:rPr>
            <w:t>2</w:t>
          </w:r>
          <w:r>
            <w:rPr>
              <w:rStyle w:val="Sidnummer"/>
            </w:rPr>
            <w:fldChar w:fldCharType="end"/>
          </w:r>
          <w:r>
            <w:rPr>
              <w:rStyle w:val="Sidnummer"/>
            </w:rPr>
            <w:t>)</w:t>
          </w:r>
        </w:p>
      </w:tc>
    </w:tr>
    <w:tr w:rsidR="005606BC" w:rsidRPr="00347E11" w14:paraId="6B2C03AB" w14:textId="77777777" w:rsidTr="006A26EC">
      <w:trPr>
        <w:trHeight w:val="850"/>
        <w:jc w:val="right"/>
      </w:trPr>
      <w:tc>
        <w:tcPr>
          <w:tcW w:w="708" w:type="dxa"/>
          <w:vAlign w:val="bottom"/>
        </w:tcPr>
        <w:p w14:paraId="1C65098C" w14:textId="77777777" w:rsidR="005606BC" w:rsidRPr="00347E11" w:rsidRDefault="005606BC" w:rsidP="005606BC">
          <w:pPr>
            <w:pStyle w:val="Sidfot"/>
            <w:spacing w:line="276" w:lineRule="auto"/>
            <w:jc w:val="right"/>
          </w:pPr>
        </w:p>
      </w:tc>
    </w:tr>
  </w:tbl>
  <w:p w14:paraId="12959FB9" w14:textId="77777777" w:rsidR="005606BC" w:rsidRPr="005606BC" w:rsidRDefault="005606BC" w:rsidP="005606BC">
    <w:pPr>
      <w:pStyle w:val="Sidfot"/>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347E11" w:rsidRPr="00347E11" w14:paraId="05A4F0E9" w14:textId="77777777" w:rsidTr="001F4302">
      <w:trPr>
        <w:trHeight w:val="510"/>
      </w:trPr>
      <w:tc>
        <w:tcPr>
          <w:tcW w:w="8525" w:type="dxa"/>
          <w:gridSpan w:val="2"/>
          <w:vAlign w:val="bottom"/>
        </w:tcPr>
        <w:p w14:paraId="3F8C54FB" w14:textId="77777777" w:rsidR="00347E11" w:rsidRPr="00347E11" w:rsidRDefault="00347E11" w:rsidP="00347E11">
          <w:pPr>
            <w:pStyle w:val="Sidfot"/>
            <w:rPr>
              <w:sz w:val="8"/>
            </w:rPr>
          </w:pPr>
        </w:p>
      </w:tc>
    </w:tr>
    <w:tr w:rsidR="00093408" w:rsidRPr="00EE3C0F" w14:paraId="47368758" w14:textId="77777777" w:rsidTr="00C26068">
      <w:trPr>
        <w:trHeight w:val="227"/>
      </w:trPr>
      <w:tc>
        <w:tcPr>
          <w:tcW w:w="4074" w:type="dxa"/>
        </w:tcPr>
        <w:p w14:paraId="23BAD850" w14:textId="77777777" w:rsidR="00347E11" w:rsidRPr="00F53AEA" w:rsidRDefault="00347E11" w:rsidP="00C26068">
          <w:pPr>
            <w:pStyle w:val="Sidfot"/>
            <w:spacing w:line="276" w:lineRule="auto"/>
          </w:pPr>
        </w:p>
      </w:tc>
      <w:tc>
        <w:tcPr>
          <w:tcW w:w="4451" w:type="dxa"/>
        </w:tcPr>
        <w:p w14:paraId="52093B58" w14:textId="77777777" w:rsidR="00093408" w:rsidRPr="00F53AEA" w:rsidRDefault="00093408" w:rsidP="00F53AEA">
          <w:pPr>
            <w:pStyle w:val="Sidfot"/>
            <w:spacing w:line="276" w:lineRule="auto"/>
          </w:pPr>
        </w:p>
      </w:tc>
    </w:tr>
  </w:tbl>
  <w:p w14:paraId="11F315C9" w14:textId="77777777" w:rsidR="00093408" w:rsidRPr="00EE3C0F" w:rsidRDefault="00093408">
    <w:pPr>
      <w:pStyle w:val="Sidfot"/>
      <w:rPr>
        <w:sz w:val="2"/>
        <w:szCs w:val="2"/>
        <w:lang w:val="en-G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63505FD4" w14:textId="77777777" w:rsidR="00D47C90" w:rsidRDefault="00D47C90" w:rsidP="00A87A54">
      <w:pPr>
        <w:spacing w:after="0" w:line="240" w:lineRule="auto"/>
      </w:pPr>
      <w:r>
        <w:separator/>
      </w:r>
    </w:p>
  </w:footnote>
  <w:footnote w:type="continuationSeparator" w:id="0">
    <w:p w14:paraId="4E2DFC89" w14:textId="77777777" w:rsidR="00D47C90" w:rsidRDefault="00D47C90"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A5403F" w14:textId="77777777" w:rsidR="0015220A" w:rsidRDefault="0015220A">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DC1CB3" w14:textId="77777777" w:rsidR="0015220A" w:rsidRDefault="0015220A">
    <w:pPr>
      <w:pStyle w:val="Sidhuvu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A41177" w14:paraId="1C2D4D51" w14:textId="77777777" w:rsidTr="00C93EBA">
      <w:trPr>
        <w:trHeight w:val="227"/>
      </w:trPr>
      <w:tc>
        <w:tcPr>
          <w:tcW w:w="5534" w:type="dxa"/>
        </w:tcPr>
        <w:p w14:paraId="2B02787C" w14:textId="77777777" w:rsidR="00A41177" w:rsidRPr="007D73AB" w:rsidRDefault="00A41177">
          <w:pPr>
            <w:pStyle w:val="Sidhuvud"/>
          </w:pPr>
        </w:p>
      </w:tc>
      <w:tc>
        <w:tcPr>
          <w:tcW w:w="3170" w:type="dxa"/>
          <w:vAlign w:val="bottom"/>
        </w:tcPr>
        <w:p w14:paraId="18D4F85A" w14:textId="77777777" w:rsidR="00A41177" w:rsidRPr="007D73AB" w:rsidRDefault="00A41177" w:rsidP="00340DE0">
          <w:pPr>
            <w:pStyle w:val="Sidhuvud"/>
          </w:pPr>
        </w:p>
      </w:tc>
      <w:tc>
        <w:tcPr>
          <w:tcW w:w="1134" w:type="dxa"/>
        </w:tcPr>
        <w:p w14:paraId="3D485D3A" w14:textId="77777777" w:rsidR="00A41177" w:rsidRDefault="00A41177" w:rsidP="005A703A">
          <w:pPr>
            <w:pStyle w:val="Sidhuvud"/>
          </w:pPr>
        </w:p>
      </w:tc>
    </w:tr>
    <w:tr w:rsidR="00A41177" w14:paraId="5BDBBB2E" w14:textId="77777777" w:rsidTr="00C93EBA">
      <w:trPr>
        <w:trHeight w:val="1928"/>
      </w:trPr>
      <w:tc>
        <w:tcPr>
          <w:tcW w:w="5534" w:type="dxa"/>
        </w:tcPr>
        <w:p w14:paraId="10FBEEB3" w14:textId="77777777" w:rsidR="00A41177" w:rsidRPr="00340DE0" w:rsidRDefault="00A41177" w:rsidP="00340DE0">
          <w:pPr>
            <w:pStyle w:val="Sidhuvud"/>
          </w:pPr>
          <w:r>
            <w:rPr>
              <w:noProof/>
            </w:rPr>
            <w:drawing>
              <wp:inline distT="0" distB="0" distL="0" distR="0" wp14:anchorId="2F5AE879" wp14:editId="4D95351C">
                <wp:extent cx="1743633" cy="505162"/>
                <wp:effectExtent l="0" t="0" r="0" b="9525"/>
                <wp:docPr id="1" name="Bildobjekt 1" title="RK Logotyp"/>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743633" cy="505162"/>
                        </a:xfrm>
                        <a:prstGeom prst="rect">
                          <a:avLst/>
                        </a:prstGeom>
                      </pic:spPr>
                    </pic:pic>
                  </a:graphicData>
                </a:graphic>
              </wp:inline>
            </w:drawing>
          </w:r>
        </w:p>
      </w:tc>
      <w:tc>
        <w:tcPr>
          <w:tcW w:w="3170" w:type="dxa"/>
        </w:tcPr>
        <w:p w14:paraId="2C010D70" w14:textId="77777777" w:rsidR="00A41177" w:rsidRPr="00710A6C" w:rsidRDefault="00A41177" w:rsidP="00EE3C0F">
          <w:pPr>
            <w:pStyle w:val="Sidhuvud"/>
            <w:rPr>
              <w:b/>
            </w:rPr>
          </w:pPr>
        </w:p>
        <w:p w14:paraId="3F6D554F" w14:textId="77777777" w:rsidR="00A41177" w:rsidRDefault="00A41177" w:rsidP="00EE3C0F">
          <w:pPr>
            <w:pStyle w:val="Sidhuvud"/>
          </w:pPr>
        </w:p>
        <w:p w14:paraId="606E8672" w14:textId="77777777" w:rsidR="00A41177" w:rsidRDefault="00A41177" w:rsidP="00EE3C0F">
          <w:pPr>
            <w:pStyle w:val="Sidhuvud"/>
          </w:pPr>
        </w:p>
        <w:p w14:paraId="0B28BFF3" w14:textId="77777777" w:rsidR="00A41177" w:rsidRDefault="00A41177" w:rsidP="00EE3C0F">
          <w:pPr>
            <w:pStyle w:val="Sidhuvud"/>
          </w:pPr>
        </w:p>
        <w:sdt>
          <w:sdtPr>
            <w:rPr>
              <w:sz w:val="20"/>
              <w:szCs w:val="20"/>
            </w:rPr>
            <w:alias w:val="Dnr"/>
            <w:tag w:val="ccRKShow_Dnr"/>
            <w:id w:val="-829283628"/>
            <w:placeholder>
              <w:docPart w:val="219806E46CEE423A8032C10B0DCB37A1"/>
            </w:placeholder>
            <w:dataBinding w:prefixMappings="xmlns:ns0='http://lp/documentinfo/RK' " w:xpath="/ns0:DocumentInfo[1]/ns0:BaseInfo[1]/ns0:Dnr[1]" w:storeItemID="{FBEB15F7-30E8-42C2-9507-6B22D891230D}"/>
            <w:text/>
          </w:sdtPr>
          <w:sdtEndPr/>
          <w:sdtContent>
            <w:p w14:paraId="35587C69" w14:textId="00F68CF7" w:rsidR="00A41177" w:rsidRDefault="007D04C0" w:rsidP="00EE3C0F">
              <w:pPr>
                <w:pStyle w:val="Sidhuvud"/>
              </w:pPr>
              <w:r w:rsidRPr="007D04C0">
                <w:rPr>
                  <w:sz w:val="20"/>
                  <w:szCs w:val="20"/>
                </w:rPr>
                <w:t>I2021/00178</w:t>
              </w:r>
            </w:p>
          </w:sdtContent>
        </w:sdt>
        <w:sdt>
          <w:sdtPr>
            <w:alias w:val="DocNumber"/>
            <w:tag w:val="DocNumber"/>
            <w:id w:val="1726028884"/>
            <w:placeholder>
              <w:docPart w:val="EFB271D0C67A4D60A375102D45C1D9CC"/>
            </w:placeholder>
            <w:showingPlcHdr/>
            <w:dataBinding w:prefixMappings="xmlns:ns0='http://lp/documentinfo/RK' " w:xpath="/ns0:DocumentInfo[1]/ns0:BaseInfo[1]/ns0:DocNumber[1]" w:storeItemID="{FBEB15F7-30E8-42C2-9507-6B22D891230D}"/>
            <w:text/>
          </w:sdtPr>
          <w:sdtEndPr/>
          <w:sdtContent>
            <w:p w14:paraId="1EA9854A" w14:textId="77777777" w:rsidR="00A41177" w:rsidRDefault="00A41177" w:rsidP="00EE3C0F">
              <w:pPr>
                <w:pStyle w:val="Sidhuvud"/>
              </w:pPr>
              <w:r>
                <w:rPr>
                  <w:rStyle w:val="Platshllartext"/>
                </w:rPr>
                <w:t xml:space="preserve"> </w:t>
              </w:r>
            </w:p>
          </w:sdtContent>
        </w:sdt>
        <w:p w14:paraId="686B23C0" w14:textId="77777777" w:rsidR="00A41177" w:rsidRDefault="00A41177" w:rsidP="00EE3C0F">
          <w:pPr>
            <w:pStyle w:val="Sidhuvud"/>
          </w:pPr>
        </w:p>
      </w:tc>
      <w:tc>
        <w:tcPr>
          <w:tcW w:w="1134" w:type="dxa"/>
        </w:tcPr>
        <w:p w14:paraId="71475B9B" w14:textId="77777777" w:rsidR="00A41177" w:rsidRDefault="00A41177" w:rsidP="0094502D">
          <w:pPr>
            <w:pStyle w:val="Sidhuvud"/>
          </w:pPr>
        </w:p>
        <w:p w14:paraId="599247DC" w14:textId="77777777" w:rsidR="00A41177" w:rsidRPr="0094502D" w:rsidRDefault="00A41177" w:rsidP="00EC71A6">
          <w:pPr>
            <w:pStyle w:val="Sidhuvud"/>
          </w:pPr>
        </w:p>
      </w:tc>
    </w:tr>
    <w:tr w:rsidR="00A41177" w14:paraId="1083658D" w14:textId="77777777" w:rsidTr="00C93EBA">
      <w:trPr>
        <w:trHeight w:val="2268"/>
      </w:trPr>
      <w:sdt>
        <w:sdtPr>
          <w:rPr>
            <w:b/>
          </w:rPr>
          <w:alias w:val="SenderText"/>
          <w:tag w:val="ccRKShow_SenderText"/>
          <w:id w:val="1374046025"/>
          <w:placeholder>
            <w:docPart w:val="FBF6C4A44F8E494B892FAE230D6D7C46"/>
          </w:placeholder>
        </w:sdtPr>
        <w:sdtEndPr>
          <w:rPr>
            <w:b w:val="0"/>
          </w:rPr>
        </w:sdtEndPr>
        <w:sdtContent>
          <w:tc>
            <w:tcPr>
              <w:tcW w:w="5534" w:type="dxa"/>
              <w:tcMar>
                <w:right w:w="1134" w:type="dxa"/>
              </w:tcMar>
            </w:tcPr>
            <w:p w14:paraId="17A8C202" w14:textId="77777777" w:rsidR="00A41177" w:rsidRPr="00A41177" w:rsidRDefault="00A41177" w:rsidP="00340DE0">
              <w:pPr>
                <w:pStyle w:val="Sidhuvud"/>
                <w:rPr>
                  <w:b/>
                </w:rPr>
              </w:pPr>
              <w:r w:rsidRPr="00A41177">
                <w:rPr>
                  <w:b/>
                </w:rPr>
                <w:t>Infrastrukturdepartementet</w:t>
              </w:r>
            </w:p>
            <w:p w14:paraId="605ED608" w14:textId="77777777" w:rsidR="00B40B54" w:rsidRDefault="00A41177" w:rsidP="00340DE0">
              <w:pPr>
                <w:pStyle w:val="Sidhuvud"/>
              </w:pPr>
              <w:r w:rsidRPr="00A41177">
                <w:t>Energi- och digitaliseringsministern</w:t>
              </w:r>
            </w:p>
            <w:p w14:paraId="40278897" w14:textId="47928149" w:rsidR="00A41177" w:rsidRPr="00B40B54" w:rsidRDefault="00A41177" w:rsidP="00340DE0">
              <w:pPr>
                <w:pStyle w:val="Sidhuvud"/>
              </w:pPr>
            </w:p>
          </w:tc>
        </w:sdtContent>
      </w:sdt>
      <w:sdt>
        <w:sdtPr>
          <w:alias w:val="Recipient"/>
          <w:tag w:val="ccRKShow_Recipient"/>
          <w:id w:val="-28344517"/>
          <w:placeholder>
            <w:docPart w:val="56FC896A6ED2415CA7DA32ED825065C7"/>
          </w:placeholder>
          <w:dataBinding w:prefixMappings="xmlns:ns0='http://lp/documentinfo/RK' " w:xpath="/ns0:DocumentInfo[1]/ns0:BaseInfo[1]/ns0:Recipient[1]" w:storeItemID="{FBEB15F7-30E8-42C2-9507-6B22D891230D}"/>
          <w:text w:multiLine="1"/>
        </w:sdtPr>
        <w:sdtEndPr/>
        <w:sdtContent>
          <w:tc>
            <w:tcPr>
              <w:tcW w:w="3170" w:type="dxa"/>
            </w:tcPr>
            <w:p w14:paraId="47AFD5BB" w14:textId="77777777" w:rsidR="00A41177" w:rsidRDefault="00A41177" w:rsidP="00547B89">
              <w:pPr>
                <w:pStyle w:val="Sidhuvud"/>
              </w:pPr>
              <w:r>
                <w:t>Till riksdagen</w:t>
              </w:r>
            </w:p>
          </w:tc>
        </w:sdtContent>
      </w:sdt>
      <w:tc>
        <w:tcPr>
          <w:tcW w:w="1134" w:type="dxa"/>
        </w:tcPr>
        <w:p w14:paraId="3FA74EB6" w14:textId="77777777" w:rsidR="00A41177" w:rsidRDefault="00A41177" w:rsidP="003E6020">
          <w:pPr>
            <w:pStyle w:val="Sidhuvud"/>
          </w:pPr>
        </w:p>
      </w:tc>
    </w:tr>
  </w:tbl>
  <w:p w14:paraId="1BDB8600" w14:textId="77777777" w:rsidR="008D4508" w:rsidRDefault="008D4508">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attachedTemplate r:id="rId1"/>
  <w:defaultTabStop w:val="1304"/>
  <w:hyphenationZone w:val="425"/>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41177"/>
    <w:rsid w:val="00000290"/>
    <w:rsid w:val="00001068"/>
    <w:rsid w:val="0000412C"/>
    <w:rsid w:val="00004D5C"/>
    <w:rsid w:val="00005F68"/>
    <w:rsid w:val="00006CA7"/>
    <w:rsid w:val="000128EB"/>
    <w:rsid w:val="00012B00"/>
    <w:rsid w:val="00014EF6"/>
    <w:rsid w:val="00016730"/>
    <w:rsid w:val="00017197"/>
    <w:rsid w:val="0001725B"/>
    <w:rsid w:val="000203B0"/>
    <w:rsid w:val="000205ED"/>
    <w:rsid w:val="0002213F"/>
    <w:rsid w:val="000241FA"/>
    <w:rsid w:val="00025992"/>
    <w:rsid w:val="00026711"/>
    <w:rsid w:val="0002708E"/>
    <w:rsid w:val="0002763D"/>
    <w:rsid w:val="0003679E"/>
    <w:rsid w:val="00041EDC"/>
    <w:rsid w:val="00042CE5"/>
    <w:rsid w:val="0004352E"/>
    <w:rsid w:val="00051341"/>
    <w:rsid w:val="00053CAA"/>
    <w:rsid w:val="00055875"/>
    <w:rsid w:val="00057FE0"/>
    <w:rsid w:val="000620FD"/>
    <w:rsid w:val="00063DCB"/>
    <w:rsid w:val="000647D2"/>
    <w:rsid w:val="000656A1"/>
    <w:rsid w:val="00066BC9"/>
    <w:rsid w:val="0007033C"/>
    <w:rsid w:val="000707E9"/>
    <w:rsid w:val="00072C86"/>
    <w:rsid w:val="00072FFC"/>
    <w:rsid w:val="00073B75"/>
    <w:rsid w:val="000757FC"/>
    <w:rsid w:val="00076667"/>
    <w:rsid w:val="00080631"/>
    <w:rsid w:val="00082374"/>
    <w:rsid w:val="000862E0"/>
    <w:rsid w:val="000873C3"/>
    <w:rsid w:val="00093408"/>
    <w:rsid w:val="00093BBF"/>
    <w:rsid w:val="0009435C"/>
    <w:rsid w:val="000A13CA"/>
    <w:rsid w:val="000A456A"/>
    <w:rsid w:val="000A5E43"/>
    <w:rsid w:val="000B56A9"/>
    <w:rsid w:val="000C61D1"/>
    <w:rsid w:val="000D31A9"/>
    <w:rsid w:val="000D370F"/>
    <w:rsid w:val="000D5449"/>
    <w:rsid w:val="000D7110"/>
    <w:rsid w:val="000E12D9"/>
    <w:rsid w:val="000E431B"/>
    <w:rsid w:val="000E59A9"/>
    <w:rsid w:val="000E638A"/>
    <w:rsid w:val="000E6472"/>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D16"/>
    <w:rsid w:val="001235D9"/>
    <w:rsid w:val="0012582E"/>
    <w:rsid w:val="00125B5E"/>
    <w:rsid w:val="00126E6B"/>
    <w:rsid w:val="00130EC3"/>
    <w:rsid w:val="001318F5"/>
    <w:rsid w:val="001331B1"/>
    <w:rsid w:val="00133CB0"/>
    <w:rsid w:val="00134837"/>
    <w:rsid w:val="00135111"/>
    <w:rsid w:val="001428E2"/>
    <w:rsid w:val="0015220A"/>
    <w:rsid w:val="0016294F"/>
    <w:rsid w:val="00167FA8"/>
    <w:rsid w:val="0017099B"/>
    <w:rsid w:val="00170CE4"/>
    <w:rsid w:val="00170E3E"/>
    <w:rsid w:val="0017300E"/>
    <w:rsid w:val="00173126"/>
    <w:rsid w:val="00176A26"/>
    <w:rsid w:val="001774F8"/>
    <w:rsid w:val="00180BE1"/>
    <w:rsid w:val="001813DF"/>
    <w:rsid w:val="001857B5"/>
    <w:rsid w:val="00187E1F"/>
    <w:rsid w:val="0019051C"/>
    <w:rsid w:val="0019127B"/>
    <w:rsid w:val="00192350"/>
    <w:rsid w:val="00192E34"/>
    <w:rsid w:val="0019308B"/>
    <w:rsid w:val="001941B9"/>
    <w:rsid w:val="00196C02"/>
    <w:rsid w:val="00197A8A"/>
    <w:rsid w:val="001A1B33"/>
    <w:rsid w:val="001A2A61"/>
    <w:rsid w:val="001B4824"/>
    <w:rsid w:val="001C1C7D"/>
    <w:rsid w:val="001C4566"/>
    <w:rsid w:val="001C4980"/>
    <w:rsid w:val="001C5DC9"/>
    <w:rsid w:val="001C6B85"/>
    <w:rsid w:val="001C71A9"/>
    <w:rsid w:val="001D12FC"/>
    <w:rsid w:val="001D512F"/>
    <w:rsid w:val="001D761A"/>
    <w:rsid w:val="001E0BD5"/>
    <w:rsid w:val="001E1A13"/>
    <w:rsid w:val="001E20CC"/>
    <w:rsid w:val="001E3D83"/>
    <w:rsid w:val="001E5DF7"/>
    <w:rsid w:val="001E6477"/>
    <w:rsid w:val="001E72EE"/>
    <w:rsid w:val="001F0629"/>
    <w:rsid w:val="001F0736"/>
    <w:rsid w:val="001F4302"/>
    <w:rsid w:val="001F50BE"/>
    <w:rsid w:val="001F525B"/>
    <w:rsid w:val="001F6BBE"/>
    <w:rsid w:val="00201498"/>
    <w:rsid w:val="00204079"/>
    <w:rsid w:val="002102FD"/>
    <w:rsid w:val="002116FE"/>
    <w:rsid w:val="00211B4E"/>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60D2D"/>
    <w:rsid w:val="00261975"/>
    <w:rsid w:val="00264503"/>
    <w:rsid w:val="00271D00"/>
    <w:rsid w:val="00274AA3"/>
    <w:rsid w:val="00275872"/>
    <w:rsid w:val="00281106"/>
    <w:rsid w:val="00282263"/>
    <w:rsid w:val="00282417"/>
    <w:rsid w:val="00282D27"/>
    <w:rsid w:val="00287F0D"/>
    <w:rsid w:val="00292420"/>
    <w:rsid w:val="00296B7A"/>
    <w:rsid w:val="002974DC"/>
    <w:rsid w:val="002A0CB3"/>
    <w:rsid w:val="002A39EF"/>
    <w:rsid w:val="002A6820"/>
    <w:rsid w:val="002B00E5"/>
    <w:rsid w:val="002B6849"/>
    <w:rsid w:val="002C1D37"/>
    <w:rsid w:val="002C2A30"/>
    <w:rsid w:val="002C4348"/>
    <w:rsid w:val="002C476F"/>
    <w:rsid w:val="002C5B48"/>
    <w:rsid w:val="002D014F"/>
    <w:rsid w:val="002D2647"/>
    <w:rsid w:val="002D4298"/>
    <w:rsid w:val="002D4829"/>
    <w:rsid w:val="002D6541"/>
    <w:rsid w:val="002E150B"/>
    <w:rsid w:val="002E2C89"/>
    <w:rsid w:val="002E3609"/>
    <w:rsid w:val="002E4D3F"/>
    <w:rsid w:val="002E5668"/>
    <w:rsid w:val="002E61A5"/>
    <w:rsid w:val="002F0ADF"/>
    <w:rsid w:val="002F3675"/>
    <w:rsid w:val="002F59E0"/>
    <w:rsid w:val="002F66A6"/>
    <w:rsid w:val="00300342"/>
    <w:rsid w:val="003050DB"/>
    <w:rsid w:val="00310561"/>
    <w:rsid w:val="00311D8C"/>
    <w:rsid w:val="0031273D"/>
    <w:rsid w:val="003128E2"/>
    <w:rsid w:val="003153D9"/>
    <w:rsid w:val="00321621"/>
    <w:rsid w:val="00323EF7"/>
    <w:rsid w:val="003240E1"/>
    <w:rsid w:val="00326C03"/>
    <w:rsid w:val="00327474"/>
    <w:rsid w:val="003277B5"/>
    <w:rsid w:val="003342B4"/>
    <w:rsid w:val="00336CD1"/>
    <w:rsid w:val="00340DE0"/>
    <w:rsid w:val="00341F47"/>
    <w:rsid w:val="0034210D"/>
    <w:rsid w:val="00342327"/>
    <w:rsid w:val="0034250B"/>
    <w:rsid w:val="00344234"/>
    <w:rsid w:val="0034750A"/>
    <w:rsid w:val="00347C69"/>
    <w:rsid w:val="00347E11"/>
    <w:rsid w:val="003503DD"/>
    <w:rsid w:val="00350696"/>
    <w:rsid w:val="00350C92"/>
    <w:rsid w:val="003542C5"/>
    <w:rsid w:val="00360397"/>
    <w:rsid w:val="00365461"/>
    <w:rsid w:val="00367EDA"/>
    <w:rsid w:val="00370311"/>
    <w:rsid w:val="00380663"/>
    <w:rsid w:val="003853E3"/>
    <w:rsid w:val="0038587E"/>
    <w:rsid w:val="00392ED4"/>
    <w:rsid w:val="00393680"/>
    <w:rsid w:val="00394D4C"/>
    <w:rsid w:val="00395D9F"/>
    <w:rsid w:val="00397242"/>
    <w:rsid w:val="003A1315"/>
    <w:rsid w:val="003A2E73"/>
    <w:rsid w:val="003A3071"/>
    <w:rsid w:val="003A3A54"/>
    <w:rsid w:val="003A5969"/>
    <w:rsid w:val="003A5C58"/>
    <w:rsid w:val="003B0C81"/>
    <w:rsid w:val="003B201F"/>
    <w:rsid w:val="003C36FA"/>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99F"/>
    <w:rsid w:val="003F2F1D"/>
    <w:rsid w:val="003F59B4"/>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337E"/>
    <w:rsid w:val="00464CA1"/>
    <w:rsid w:val="004660C8"/>
    <w:rsid w:val="00467DEF"/>
    <w:rsid w:val="00472EBA"/>
    <w:rsid w:val="004735B6"/>
    <w:rsid w:val="004735F0"/>
    <w:rsid w:val="004745D7"/>
    <w:rsid w:val="00474676"/>
    <w:rsid w:val="0047511B"/>
    <w:rsid w:val="00475B99"/>
    <w:rsid w:val="00480A8A"/>
    <w:rsid w:val="00480EC3"/>
    <w:rsid w:val="0048317E"/>
    <w:rsid w:val="00485601"/>
    <w:rsid w:val="004865B8"/>
    <w:rsid w:val="00486C0D"/>
    <w:rsid w:val="004911D9"/>
    <w:rsid w:val="00491796"/>
    <w:rsid w:val="00493416"/>
    <w:rsid w:val="0049768A"/>
    <w:rsid w:val="004A33C6"/>
    <w:rsid w:val="004A66B1"/>
    <w:rsid w:val="004A7DC4"/>
    <w:rsid w:val="004B1E7B"/>
    <w:rsid w:val="004B3029"/>
    <w:rsid w:val="004B352B"/>
    <w:rsid w:val="004B35E7"/>
    <w:rsid w:val="004B4B73"/>
    <w:rsid w:val="004B63BF"/>
    <w:rsid w:val="004B66DA"/>
    <w:rsid w:val="004B696B"/>
    <w:rsid w:val="004B7DFF"/>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4021"/>
    <w:rsid w:val="004F5640"/>
    <w:rsid w:val="004F6525"/>
    <w:rsid w:val="004F6FE2"/>
    <w:rsid w:val="004F79F2"/>
    <w:rsid w:val="005011D9"/>
    <w:rsid w:val="0050238B"/>
    <w:rsid w:val="00505905"/>
    <w:rsid w:val="00511A1B"/>
    <w:rsid w:val="00511A68"/>
    <w:rsid w:val="005121C0"/>
    <w:rsid w:val="00513E7D"/>
    <w:rsid w:val="00514A67"/>
    <w:rsid w:val="00520A46"/>
    <w:rsid w:val="00521192"/>
    <w:rsid w:val="0052127C"/>
    <w:rsid w:val="00526AEB"/>
    <w:rsid w:val="005302E0"/>
    <w:rsid w:val="00544738"/>
    <w:rsid w:val="005456E4"/>
    <w:rsid w:val="00547B89"/>
    <w:rsid w:val="00551027"/>
    <w:rsid w:val="005568AF"/>
    <w:rsid w:val="00556AF5"/>
    <w:rsid w:val="005606BC"/>
    <w:rsid w:val="00563E73"/>
    <w:rsid w:val="0056426C"/>
    <w:rsid w:val="00565792"/>
    <w:rsid w:val="00567799"/>
    <w:rsid w:val="005710DE"/>
    <w:rsid w:val="00571A0B"/>
    <w:rsid w:val="00573DFD"/>
    <w:rsid w:val="005747D0"/>
    <w:rsid w:val="005827D5"/>
    <w:rsid w:val="00582918"/>
    <w:rsid w:val="005849E3"/>
    <w:rsid w:val="005850D7"/>
    <w:rsid w:val="0058522F"/>
    <w:rsid w:val="00585282"/>
    <w:rsid w:val="00586266"/>
    <w:rsid w:val="0058703B"/>
    <w:rsid w:val="00595EDE"/>
    <w:rsid w:val="00596E2B"/>
    <w:rsid w:val="005A0CBA"/>
    <w:rsid w:val="005A2022"/>
    <w:rsid w:val="005A3272"/>
    <w:rsid w:val="005A5193"/>
    <w:rsid w:val="005A6034"/>
    <w:rsid w:val="005A7AC1"/>
    <w:rsid w:val="005B115A"/>
    <w:rsid w:val="005B537F"/>
    <w:rsid w:val="005C120D"/>
    <w:rsid w:val="005C15B3"/>
    <w:rsid w:val="005C6F80"/>
    <w:rsid w:val="005D07C2"/>
    <w:rsid w:val="005E2F29"/>
    <w:rsid w:val="005E400D"/>
    <w:rsid w:val="005E49D4"/>
    <w:rsid w:val="005E4E79"/>
    <w:rsid w:val="005E5CE7"/>
    <w:rsid w:val="005E790C"/>
    <w:rsid w:val="005F08C5"/>
    <w:rsid w:val="005F6EB0"/>
    <w:rsid w:val="00604782"/>
    <w:rsid w:val="00605718"/>
    <w:rsid w:val="00605C66"/>
    <w:rsid w:val="00606310"/>
    <w:rsid w:val="00607814"/>
    <w:rsid w:val="00610D87"/>
    <w:rsid w:val="00610E88"/>
    <w:rsid w:val="00613827"/>
    <w:rsid w:val="006175D7"/>
    <w:rsid w:val="006208E5"/>
    <w:rsid w:val="00622BAB"/>
    <w:rsid w:val="006273E4"/>
    <w:rsid w:val="00631F82"/>
    <w:rsid w:val="00633B59"/>
    <w:rsid w:val="00634EF4"/>
    <w:rsid w:val="006357D0"/>
    <w:rsid w:val="006358C8"/>
    <w:rsid w:val="0064133A"/>
    <w:rsid w:val="006416D1"/>
    <w:rsid w:val="00647FD7"/>
    <w:rsid w:val="00650080"/>
    <w:rsid w:val="00651F17"/>
    <w:rsid w:val="0065382D"/>
    <w:rsid w:val="00654B4D"/>
    <w:rsid w:val="0065559D"/>
    <w:rsid w:val="00655A40"/>
    <w:rsid w:val="00660D84"/>
    <w:rsid w:val="0066133A"/>
    <w:rsid w:val="00663196"/>
    <w:rsid w:val="0066378C"/>
    <w:rsid w:val="006700F0"/>
    <w:rsid w:val="006706EA"/>
    <w:rsid w:val="00670A48"/>
    <w:rsid w:val="00672F6F"/>
    <w:rsid w:val="00674C2F"/>
    <w:rsid w:val="00674C8B"/>
    <w:rsid w:val="00685C94"/>
    <w:rsid w:val="00691AEE"/>
    <w:rsid w:val="0069523C"/>
    <w:rsid w:val="006962CA"/>
    <w:rsid w:val="00696A95"/>
    <w:rsid w:val="006A09DA"/>
    <w:rsid w:val="006A1835"/>
    <w:rsid w:val="006A2625"/>
    <w:rsid w:val="006B4A30"/>
    <w:rsid w:val="006B7569"/>
    <w:rsid w:val="006C28EE"/>
    <w:rsid w:val="006C4FF1"/>
    <w:rsid w:val="006D2998"/>
    <w:rsid w:val="006D2DC9"/>
    <w:rsid w:val="006D3188"/>
    <w:rsid w:val="006D5159"/>
    <w:rsid w:val="006D6779"/>
    <w:rsid w:val="006E08FC"/>
    <w:rsid w:val="006F2588"/>
    <w:rsid w:val="00710A6C"/>
    <w:rsid w:val="00710D98"/>
    <w:rsid w:val="00711CE9"/>
    <w:rsid w:val="00712266"/>
    <w:rsid w:val="00712593"/>
    <w:rsid w:val="00712D82"/>
    <w:rsid w:val="00716E22"/>
    <w:rsid w:val="007171AB"/>
    <w:rsid w:val="007213D0"/>
    <w:rsid w:val="007219C0"/>
    <w:rsid w:val="00731C75"/>
    <w:rsid w:val="00732599"/>
    <w:rsid w:val="00743E09"/>
    <w:rsid w:val="00744FCC"/>
    <w:rsid w:val="00747B9C"/>
    <w:rsid w:val="00750C93"/>
    <w:rsid w:val="00754E24"/>
    <w:rsid w:val="00757B3B"/>
    <w:rsid w:val="007618C5"/>
    <w:rsid w:val="00764FA6"/>
    <w:rsid w:val="00765294"/>
    <w:rsid w:val="00773075"/>
    <w:rsid w:val="00773F36"/>
    <w:rsid w:val="00775BF6"/>
    <w:rsid w:val="00776254"/>
    <w:rsid w:val="007769FC"/>
    <w:rsid w:val="00777CFF"/>
    <w:rsid w:val="007815BC"/>
    <w:rsid w:val="00782B3F"/>
    <w:rsid w:val="00782E3C"/>
    <w:rsid w:val="007900CC"/>
    <w:rsid w:val="0079641B"/>
    <w:rsid w:val="00797A90"/>
    <w:rsid w:val="007A1856"/>
    <w:rsid w:val="007A1887"/>
    <w:rsid w:val="007A629C"/>
    <w:rsid w:val="007A6348"/>
    <w:rsid w:val="007B023C"/>
    <w:rsid w:val="007B03CC"/>
    <w:rsid w:val="007B2F08"/>
    <w:rsid w:val="007C44FF"/>
    <w:rsid w:val="007C6456"/>
    <w:rsid w:val="007C7BDB"/>
    <w:rsid w:val="007D04C0"/>
    <w:rsid w:val="007D2FF5"/>
    <w:rsid w:val="007D4BCF"/>
    <w:rsid w:val="007D6D18"/>
    <w:rsid w:val="007D73AB"/>
    <w:rsid w:val="007D790E"/>
    <w:rsid w:val="007E2712"/>
    <w:rsid w:val="007E4A9C"/>
    <w:rsid w:val="007E5516"/>
    <w:rsid w:val="007E7EE2"/>
    <w:rsid w:val="007F06CA"/>
    <w:rsid w:val="007F0DD0"/>
    <w:rsid w:val="007F61D0"/>
    <w:rsid w:val="0080228F"/>
    <w:rsid w:val="00804C1B"/>
    <w:rsid w:val="0080595A"/>
    <w:rsid w:val="0080608A"/>
    <w:rsid w:val="008150A6"/>
    <w:rsid w:val="00815A8F"/>
    <w:rsid w:val="00817098"/>
    <w:rsid w:val="008178E6"/>
    <w:rsid w:val="0082249C"/>
    <w:rsid w:val="00824CCE"/>
    <w:rsid w:val="00830B7B"/>
    <w:rsid w:val="00832661"/>
    <w:rsid w:val="008349AA"/>
    <w:rsid w:val="008375D5"/>
    <w:rsid w:val="00841486"/>
    <w:rsid w:val="00842BC9"/>
    <w:rsid w:val="008431AF"/>
    <w:rsid w:val="0084476E"/>
    <w:rsid w:val="00845137"/>
    <w:rsid w:val="008504F6"/>
    <w:rsid w:val="0085240E"/>
    <w:rsid w:val="00852484"/>
    <w:rsid w:val="008573B9"/>
    <w:rsid w:val="0085782D"/>
    <w:rsid w:val="00863BB7"/>
    <w:rsid w:val="008730FD"/>
    <w:rsid w:val="00873DA1"/>
    <w:rsid w:val="00875DDD"/>
    <w:rsid w:val="00881BC6"/>
    <w:rsid w:val="008860CC"/>
    <w:rsid w:val="00886EEE"/>
    <w:rsid w:val="00887F86"/>
    <w:rsid w:val="00890876"/>
    <w:rsid w:val="00891929"/>
    <w:rsid w:val="00893029"/>
    <w:rsid w:val="0089514A"/>
    <w:rsid w:val="00895C2A"/>
    <w:rsid w:val="008A03E9"/>
    <w:rsid w:val="008A0A0D"/>
    <w:rsid w:val="008A3961"/>
    <w:rsid w:val="008A4CEA"/>
    <w:rsid w:val="008A7506"/>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7CAF"/>
    <w:rsid w:val="008E02EE"/>
    <w:rsid w:val="008E65A8"/>
    <w:rsid w:val="008E77D6"/>
    <w:rsid w:val="009036E7"/>
    <w:rsid w:val="0090605F"/>
    <w:rsid w:val="0091053B"/>
    <w:rsid w:val="00912158"/>
    <w:rsid w:val="00912945"/>
    <w:rsid w:val="009144EE"/>
    <w:rsid w:val="00915D4C"/>
    <w:rsid w:val="009279B2"/>
    <w:rsid w:val="00935814"/>
    <w:rsid w:val="0094502D"/>
    <w:rsid w:val="00946561"/>
    <w:rsid w:val="00946B39"/>
    <w:rsid w:val="00947013"/>
    <w:rsid w:val="0095062C"/>
    <w:rsid w:val="00956EA9"/>
    <w:rsid w:val="00966E40"/>
    <w:rsid w:val="00971BC4"/>
    <w:rsid w:val="00973084"/>
    <w:rsid w:val="00973CBD"/>
    <w:rsid w:val="00974520"/>
    <w:rsid w:val="00974B59"/>
    <w:rsid w:val="00975341"/>
    <w:rsid w:val="0097653D"/>
    <w:rsid w:val="00984EA2"/>
    <w:rsid w:val="00986CC3"/>
    <w:rsid w:val="0099068E"/>
    <w:rsid w:val="009920AA"/>
    <w:rsid w:val="00992943"/>
    <w:rsid w:val="009931B3"/>
    <w:rsid w:val="00996279"/>
    <w:rsid w:val="009965F7"/>
    <w:rsid w:val="009A0866"/>
    <w:rsid w:val="009A16A0"/>
    <w:rsid w:val="009A4D0A"/>
    <w:rsid w:val="009A759C"/>
    <w:rsid w:val="009B2F70"/>
    <w:rsid w:val="009B4594"/>
    <w:rsid w:val="009B4DEC"/>
    <w:rsid w:val="009B65C2"/>
    <w:rsid w:val="009C2459"/>
    <w:rsid w:val="009C255A"/>
    <w:rsid w:val="009C2B46"/>
    <w:rsid w:val="009C4448"/>
    <w:rsid w:val="009C610D"/>
    <w:rsid w:val="009D10E5"/>
    <w:rsid w:val="009D43F3"/>
    <w:rsid w:val="009D4E9F"/>
    <w:rsid w:val="009D5D40"/>
    <w:rsid w:val="009D6B1B"/>
    <w:rsid w:val="009E107B"/>
    <w:rsid w:val="009E18D6"/>
    <w:rsid w:val="009E4DCA"/>
    <w:rsid w:val="009E53C8"/>
    <w:rsid w:val="009E7B92"/>
    <w:rsid w:val="009F19C0"/>
    <w:rsid w:val="009F505F"/>
    <w:rsid w:val="00A00AE4"/>
    <w:rsid w:val="00A00D24"/>
    <w:rsid w:val="00A0129C"/>
    <w:rsid w:val="00A01F5C"/>
    <w:rsid w:val="00A12A69"/>
    <w:rsid w:val="00A2019A"/>
    <w:rsid w:val="00A23493"/>
    <w:rsid w:val="00A2416A"/>
    <w:rsid w:val="00A30E06"/>
    <w:rsid w:val="00A3270B"/>
    <w:rsid w:val="00A333A9"/>
    <w:rsid w:val="00A379E4"/>
    <w:rsid w:val="00A41177"/>
    <w:rsid w:val="00A42F07"/>
    <w:rsid w:val="00A43B02"/>
    <w:rsid w:val="00A44946"/>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483F"/>
    <w:rsid w:val="00A870B0"/>
    <w:rsid w:val="00A8728A"/>
    <w:rsid w:val="00A87A54"/>
    <w:rsid w:val="00AA105C"/>
    <w:rsid w:val="00AA1809"/>
    <w:rsid w:val="00AA1FFE"/>
    <w:rsid w:val="00AA3F2E"/>
    <w:rsid w:val="00AA72F4"/>
    <w:rsid w:val="00AB10E7"/>
    <w:rsid w:val="00AB4B6A"/>
    <w:rsid w:val="00AB4D25"/>
    <w:rsid w:val="00AB5033"/>
    <w:rsid w:val="00AB5298"/>
    <w:rsid w:val="00AB5519"/>
    <w:rsid w:val="00AB6313"/>
    <w:rsid w:val="00AB71DD"/>
    <w:rsid w:val="00AC15C5"/>
    <w:rsid w:val="00AD0E75"/>
    <w:rsid w:val="00AE77EB"/>
    <w:rsid w:val="00AE7BD8"/>
    <w:rsid w:val="00AE7D02"/>
    <w:rsid w:val="00AF0BB7"/>
    <w:rsid w:val="00AF0BDE"/>
    <w:rsid w:val="00AF0EDE"/>
    <w:rsid w:val="00AF36DC"/>
    <w:rsid w:val="00AF4853"/>
    <w:rsid w:val="00AF53B9"/>
    <w:rsid w:val="00B00702"/>
    <w:rsid w:val="00B0110B"/>
    <w:rsid w:val="00B0234E"/>
    <w:rsid w:val="00B06751"/>
    <w:rsid w:val="00B07931"/>
    <w:rsid w:val="00B13241"/>
    <w:rsid w:val="00B13699"/>
    <w:rsid w:val="00B149E2"/>
    <w:rsid w:val="00B2131A"/>
    <w:rsid w:val="00B2169D"/>
    <w:rsid w:val="00B21CBB"/>
    <w:rsid w:val="00B2606D"/>
    <w:rsid w:val="00B263C0"/>
    <w:rsid w:val="00B316CA"/>
    <w:rsid w:val="00B31BFB"/>
    <w:rsid w:val="00B3528F"/>
    <w:rsid w:val="00B357AB"/>
    <w:rsid w:val="00B40B54"/>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E2D"/>
    <w:rsid w:val="00B8746A"/>
    <w:rsid w:val="00B9277F"/>
    <w:rsid w:val="00B927C9"/>
    <w:rsid w:val="00B96EFA"/>
    <w:rsid w:val="00B97CCF"/>
    <w:rsid w:val="00BA61AC"/>
    <w:rsid w:val="00BB17B0"/>
    <w:rsid w:val="00BB28BF"/>
    <w:rsid w:val="00BB2F42"/>
    <w:rsid w:val="00BB4AC0"/>
    <w:rsid w:val="00BB5683"/>
    <w:rsid w:val="00BC112B"/>
    <w:rsid w:val="00BC17DF"/>
    <w:rsid w:val="00BC6832"/>
    <w:rsid w:val="00BD0826"/>
    <w:rsid w:val="00BD15AB"/>
    <w:rsid w:val="00BD181D"/>
    <w:rsid w:val="00BD4D7E"/>
    <w:rsid w:val="00BE0567"/>
    <w:rsid w:val="00BE18F0"/>
    <w:rsid w:val="00BE1BAF"/>
    <w:rsid w:val="00BE302F"/>
    <w:rsid w:val="00BE3210"/>
    <w:rsid w:val="00BE350E"/>
    <w:rsid w:val="00BE3E56"/>
    <w:rsid w:val="00BE4BF7"/>
    <w:rsid w:val="00BE62F6"/>
    <w:rsid w:val="00BE638E"/>
    <w:rsid w:val="00BF27B2"/>
    <w:rsid w:val="00BF4F06"/>
    <w:rsid w:val="00BF534E"/>
    <w:rsid w:val="00BF5717"/>
    <w:rsid w:val="00BF5C91"/>
    <w:rsid w:val="00BF66D2"/>
    <w:rsid w:val="00C01585"/>
    <w:rsid w:val="00C0764A"/>
    <w:rsid w:val="00C1410E"/>
    <w:rsid w:val="00C141C6"/>
    <w:rsid w:val="00C15663"/>
    <w:rsid w:val="00C16508"/>
    <w:rsid w:val="00C16F5A"/>
    <w:rsid w:val="00C2071A"/>
    <w:rsid w:val="00C20ACB"/>
    <w:rsid w:val="00C23703"/>
    <w:rsid w:val="00C26068"/>
    <w:rsid w:val="00C26DF9"/>
    <w:rsid w:val="00C271A8"/>
    <w:rsid w:val="00C3050C"/>
    <w:rsid w:val="00C31F15"/>
    <w:rsid w:val="00C32067"/>
    <w:rsid w:val="00C36E3A"/>
    <w:rsid w:val="00C37A77"/>
    <w:rsid w:val="00C41141"/>
    <w:rsid w:val="00C449AD"/>
    <w:rsid w:val="00C44E30"/>
    <w:rsid w:val="00C461E6"/>
    <w:rsid w:val="00C50045"/>
    <w:rsid w:val="00C50771"/>
    <w:rsid w:val="00C508BE"/>
    <w:rsid w:val="00C55FE8"/>
    <w:rsid w:val="00C63EC4"/>
    <w:rsid w:val="00C64CD9"/>
    <w:rsid w:val="00C670F8"/>
    <w:rsid w:val="00C6780B"/>
    <w:rsid w:val="00C73A90"/>
    <w:rsid w:val="00C76D49"/>
    <w:rsid w:val="00C80AD4"/>
    <w:rsid w:val="00C80B5E"/>
    <w:rsid w:val="00C82055"/>
    <w:rsid w:val="00C8630A"/>
    <w:rsid w:val="00C9061B"/>
    <w:rsid w:val="00C93EBA"/>
    <w:rsid w:val="00CA0BD8"/>
    <w:rsid w:val="00CA2FD7"/>
    <w:rsid w:val="00CA69E3"/>
    <w:rsid w:val="00CA6B28"/>
    <w:rsid w:val="00CA72BB"/>
    <w:rsid w:val="00CA7FF5"/>
    <w:rsid w:val="00CB07E5"/>
    <w:rsid w:val="00CB09E0"/>
    <w:rsid w:val="00CB1C14"/>
    <w:rsid w:val="00CB1E7C"/>
    <w:rsid w:val="00CB2EA1"/>
    <w:rsid w:val="00CB2F84"/>
    <w:rsid w:val="00CB3E75"/>
    <w:rsid w:val="00CB43F1"/>
    <w:rsid w:val="00CB581E"/>
    <w:rsid w:val="00CB6A8A"/>
    <w:rsid w:val="00CB6EDE"/>
    <w:rsid w:val="00CC41BA"/>
    <w:rsid w:val="00CD09EF"/>
    <w:rsid w:val="00CD1550"/>
    <w:rsid w:val="00CD17C1"/>
    <w:rsid w:val="00CD1C6C"/>
    <w:rsid w:val="00CD37F1"/>
    <w:rsid w:val="00CD6169"/>
    <w:rsid w:val="00CD6D76"/>
    <w:rsid w:val="00CE20BC"/>
    <w:rsid w:val="00CE26C6"/>
    <w:rsid w:val="00CF16D8"/>
    <w:rsid w:val="00CF1FD8"/>
    <w:rsid w:val="00CF20D0"/>
    <w:rsid w:val="00CF44A1"/>
    <w:rsid w:val="00CF45F2"/>
    <w:rsid w:val="00CF4FDC"/>
    <w:rsid w:val="00CF6E13"/>
    <w:rsid w:val="00CF7776"/>
    <w:rsid w:val="00D00E9E"/>
    <w:rsid w:val="00D021D2"/>
    <w:rsid w:val="00D061BB"/>
    <w:rsid w:val="00D07BE1"/>
    <w:rsid w:val="00D116C0"/>
    <w:rsid w:val="00D13433"/>
    <w:rsid w:val="00D13D8A"/>
    <w:rsid w:val="00D20DA7"/>
    <w:rsid w:val="00D249A5"/>
    <w:rsid w:val="00D2793F"/>
    <w:rsid w:val="00D279D8"/>
    <w:rsid w:val="00D27C8E"/>
    <w:rsid w:val="00D3026A"/>
    <w:rsid w:val="00D32D62"/>
    <w:rsid w:val="00D36E44"/>
    <w:rsid w:val="00D40205"/>
    <w:rsid w:val="00D40C72"/>
    <w:rsid w:val="00D4141B"/>
    <w:rsid w:val="00D4145D"/>
    <w:rsid w:val="00D4460B"/>
    <w:rsid w:val="00D458F0"/>
    <w:rsid w:val="00D47C90"/>
    <w:rsid w:val="00D50B3B"/>
    <w:rsid w:val="00D51C1C"/>
    <w:rsid w:val="00D51FCC"/>
    <w:rsid w:val="00D5467F"/>
    <w:rsid w:val="00D55837"/>
    <w:rsid w:val="00D56A9F"/>
    <w:rsid w:val="00D57BA2"/>
    <w:rsid w:val="00D60F51"/>
    <w:rsid w:val="00D65E43"/>
    <w:rsid w:val="00D6730A"/>
    <w:rsid w:val="00D674A6"/>
    <w:rsid w:val="00D7168E"/>
    <w:rsid w:val="00D72719"/>
    <w:rsid w:val="00D73F9D"/>
    <w:rsid w:val="00D74B7C"/>
    <w:rsid w:val="00D76068"/>
    <w:rsid w:val="00D76B01"/>
    <w:rsid w:val="00D804A2"/>
    <w:rsid w:val="00D84704"/>
    <w:rsid w:val="00D84BF9"/>
    <w:rsid w:val="00D921FD"/>
    <w:rsid w:val="00D93714"/>
    <w:rsid w:val="00D94034"/>
    <w:rsid w:val="00D95424"/>
    <w:rsid w:val="00D96717"/>
    <w:rsid w:val="00DA4084"/>
    <w:rsid w:val="00DA56ED"/>
    <w:rsid w:val="00DA5A54"/>
    <w:rsid w:val="00DA5C0D"/>
    <w:rsid w:val="00DB4E26"/>
    <w:rsid w:val="00DB714B"/>
    <w:rsid w:val="00DC1025"/>
    <w:rsid w:val="00DC10F6"/>
    <w:rsid w:val="00DC1EB8"/>
    <w:rsid w:val="00DC3E45"/>
    <w:rsid w:val="00DC4598"/>
    <w:rsid w:val="00DD0722"/>
    <w:rsid w:val="00DD0B3D"/>
    <w:rsid w:val="00DD212F"/>
    <w:rsid w:val="00DD5598"/>
    <w:rsid w:val="00DE18F5"/>
    <w:rsid w:val="00DE73D2"/>
    <w:rsid w:val="00DF5BFB"/>
    <w:rsid w:val="00DF5CD6"/>
    <w:rsid w:val="00E022DA"/>
    <w:rsid w:val="00E03BCB"/>
    <w:rsid w:val="00E124DC"/>
    <w:rsid w:val="00E15A41"/>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2DF1"/>
    <w:rsid w:val="00E90CAA"/>
    <w:rsid w:val="00E93339"/>
    <w:rsid w:val="00E96532"/>
    <w:rsid w:val="00E973A0"/>
    <w:rsid w:val="00EA1688"/>
    <w:rsid w:val="00EA1AFC"/>
    <w:rsid w:val="00EA2317"/>
    <w:rsid w:val="00EA3A7D"/>
    <w:rsid w:val="00EA4C83"/>
    <w:rsid w:val="00EB763D"/>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3EAC"/>
    <w:rsid w:val="00F04B7C"/>
    <w:rsid w:val="00F078B5"/>
    <w:rsid w:val="00F14024"/>
    <w:rsid w:val="00F14FA3"/>
    <w:rsid w:val="00F15DB1"/>
    <w:rsid w:val="00F24297"/>
    <w:rsid w:val="00F2564A"/>
    <w:rsid w:val="00F25761"/>
    <w:rsid w:val="00F259D7"/>
    <w:rsid w:val="00F32D05"/>
    <w:rsid w:val="00F35263"/>
    <w:rsid w:val="00F35E34"/>
    <w:rsid w:val="00F403BF"/>
    <w:rsid w:val="00F4342F"/>
    <w:rsid w:val="00F45227"/>
    <w:rsid w:val="00F5045C"/>
    <w:rsid w:val="00F520C7"/>
    <w:rsid w:val="00F53AEA"/>
    <w:rsid w:val="00F55AC7"/>
    <w:rsid w:val="00F55FC9"/>
    <w:rsid w:val="00F563CD"/>
    <w:rsid w:val="00F5663B"/>
    <w:rsid w:val="00F5674D"/>
    <w:rsid w:val="00F6392C"/>
    <w:rsid w:val="00F64256"/>
    <w:rsid w:val="00F66093"/>
    <w:rsid w:val="00F66657"/>
    <w:rsid w:val="00F6751E"/>
    <w:rsid w:val="00F70848"/>
    <w:rsid w:val="00F73A60"/>
    <w:rsid w:val="00F8015D"/>
    <w:rsid w:val="00F829C7"/>
    <w:rsid w:val="00F834AA"/>
    <w:rsid w:val="00F848D6"/>
    <w:rsid w:val="00F859AE"/>
    <w:rsid w:val="00F922B2"/>
    <w:rsid w:val="00F943C8"/>
    <w:rsid w:val="00F96B28"/>
    <w:rsid w:val="00FA1564"/>
    <w:rsid w:val="00FA41B4"/>
    <w:rsid w:val="00FA5DDD"/>
    <w:rsid w:val="00FA6255"/>
    <w:rsid w:val="00FA7644"/>
    <w:rsid w:val="00FB0647"/>
    <w:rsid w:val="00FB1FA3"/>
    <w:rsid w:val="00FB43A8"/>
    <w:rsid w:val="00FB4D12"/>
    <w:rsid w:val="00FB5279"/>
    <w:rsid w:val="00FC069A"/>
    <w:rsid w:val="00FC08A9"/>
    <w:rsid w:val="00FC0BA0"/>
    <w:rsid w:val="00FC7600"/>
    <w:rsid w:val="00FD0B7B"/>
    <w:rsid w:val="00FD1A46"/>
    <w:rsid w:val="00FD4C08"/>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70235420"/>
  <w15:docId w15:val="{B58FBC6D-EF90-4AC9-940A-28BAB8E3E76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5"/>
        <w:szCs w:val="25"/>
        <w:lang w:val="sv-SE" w:eastAsia="en-US" w:bidi="ar-SA"/>
      </w:rPr>
    </w:rPrDefault>
    <w:pPrDefault>
      <w:pPr>
        <w:spacing w:after="280" w:line="276"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semiHidden/>
    <w:qFormat/>
    <w:rsid w:val="00EE66E5"/>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 w:val="22"/>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 w:val="22"/>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Bildtext">
    <w:name w:val="Bildtext"/>
    <w:basedOn w:val="Brdtext"/>
    <w:next w:val="Brdtext"/>
    <w:uiPriority w:val="2"/>
    <w:qFormat/>
    <w:rsid w:val="0041223B"/>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Bildtext"/>
    <w:next w:val="Normal"/>
    <w:uiPriority w:val="35"/>
    <w:semiHidden/>
    <w:qFormat/>
    <w:rsid w:val="009E18D6"/>
    <w:rPr>
      <w:iCs/>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customStyle="1" w:styleId="Klla">
    <w:name w:val="Källa"/>
    <w:basedOn w:val="Bildtext"/>
    <w:next w:val="Brdtext"/>
    <w:uiPriority w:val="2"/>
    <w:qFormat/>
    <w:rsid w:val="00C271A8"/>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28"/>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28"/>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semiHidden/>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Bildtext"/>
    <w:link w:val="FotnotstextChar"/>
    <w:uiPriority w:val="99"/>
    <w:semiHidden/>
    <w:rsid w:val="00672F6F"/>
    <w:pPr>
      <w:spacing w:after="0"/>
    </w:pPr>
    <w:rPr>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94502D"/>
    <w:rPr>
      <w:rFonts w:ascii="Calibri" w:hAnsi="Calibri" w:cs="Calibri"/>
      <w:sz w:val="16"/>
    </w:rPr>
  </w:style>
  <w:style w:type="character" w:customStyle="1" w:styleId="DocNrChar">
    <w:name w:val="DocNr Char"/>
    <w:basedOn w:val="Standardstycketeckensnitt"/>
    <w:link w:val="DocNr"/>
    <w:semiHidden/>
    <w:rsid w:val="00E022DA"/>
    <w:rPr>
      <w:rFonts w:ascii="Calibri" w:hAnsi="Calibri" w:cs="Calibri"/>
      <w:sz w:val="16"/>
    </w:rPr>
  </w:style>
  <w:style w:type="paragraph" w:customStyle="1" w:styleId="RKnormal">
    <w:name w:val="RKnormal"/>
    <w:basedOn w:val="Normal"/>
    <w:semiHidden/>
    <w:rsid w:val="004B35E7"/>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paragraph" w:styleId="Kommentarer">
    <w:name w:val="annotation text"/>
    <w:basedOn w:val="Normal"/>
    <w:link w:val="KommentarerChar"/>
    <w:uiPriority w:val="99"/>
    <w:semiHidden/>
    <w:unhideWhenUsed/>
    <w:rsid w:val="00573DFD"/>
    <w:pPr>
      <w:spacing w:line="240" w:lineRule="auto"/>
    </w:pPr>
    <w:rPr>
      <w:sz w:val="20"/>
      <w:szCs w:val="20"/>
    </w:rPr>
  </w:style>
  <w:style w:type="character" w:customStyle="1" w:styleId="KommentarerChar">
    <w:name w:val="Kommentarer Char"/>
    <w:basedOn w:val="Standardstycketeckensnitt"/>
    <w:link w:val="Kommentarer"/>
    <w:uiPriority w:val="99"/>
    <w:semiHidden/>
    <w:rsid w:val="00573DFD"/>
    <w:rPr>
      <w:sz w:val="20"/>
      <w:szCs w:val="20"/>
    </w:r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Kommentarer"/>
    <w:next w:val="Kommentarer"/>
    <w:link w:val="KommentarsmneChar"/>
    <w:uiPriority w:val="99"/>
    <w:semiHidden/>
    <w:unhideWhenUsed/>
    <w:rsid w:val="00573DFD"/>
    <w:rPr>
      <w:b/>
      <w:bCs/>
    </w:rPr>
  </w:style>
  <w:style w:type="character" w:customStyle="1" w:styleId="KommentarsmneChar">
    <w:name w:val="Kommentarsämne Char"/>
    <w:basedOn w:val="KommentarerChar"/>
    <w:link w:val="Kommentarsmne"/>
    <w:uiPriority w:val="99"/>
    <w:semiHidden/>
    <w:rsid w:val="00573DFD"/>
    <w:rPr>
      <w:b/>
      <w:bCs/>
      <w:sz w:val="20"/>
      <w:szCs w:val="20"/>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oter" Target="footer3.xml"/><Relationship Id="rId22" Type="http://schemas.openxmlformats.org/officeDocument/2006/relationships/theme" Target="theme/theme1.xml"/><Relationship Id="rId9" Type="http://schemas.openxmlformats.org/officeDocument/2006/relationships/styles" Target="styles.xml"/><Relationship Id="rId14" Type="http://schemas.openxmlformats.org/officeDocument/2006/relationships/header" Target="header1.xml"/></Relationships>
</file>

<file path=word/_rels/header3.xml.rels><?xml version="1.0" encoding="UTF-8" standalone="yes"?>
<Relationships xmlns="http://schemas.openxmlformats.org/package/2006/relationships"><Relationship Id="rId1" Type="http://schemas.openxmlformats.org/officeDocument/2006/relationships/image" Target="media/image1.em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RK-IT\Office\RK%20Basmall.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219806E46CEE423A8032C10B0DCB37A1"/>
        <w:category>
          <w:name w:val="Allmänt"/>
          <w:gallery w:val="placeholder"/>
        </w:category>
        <w:types>
          <w:type w:val="bbPlcHdr"/>
        </w:types>
        <w:behaviors>
          <w:behavior w:val="content"/>
        </w:behaviors>
        <w:guid w:val="{9A42FED6-E84B-461E-850F-C20C1E02615C}"/>
      </w:docPartPr>
      <w:docPartBody>
        <w:p w:rsidR="00E15AFF" w:rsidRDefault="00F3395B" w:rsidP="00F3395B">
          <w:pPr>
            <w:pStyle w:val="219806E46CEE423A8032C10B0DCB37A1"/>
          </w:pPr>
          <w:r>
            <w:rPr>
              <w:rStyle w:val="Platshllartext"/>
            </w:rPr>
            <w:t xml:space="preserve"> </w:t>
          </w:r>
        </w:p>
      </w:docPartBody>
    </w:docPart>
    <w:docPart>
      <w:docPartPr>
        <w:name w:val="EFB271D0C67A4D60A375102D45C1D9CC"/>
        <w:category>
          <w:name w:val="Allmänt"/>
          <w:gallery w:val="placeholder"/>
        </w:category>
        <w:types>
          <w:type w:val="bbPlcHdr"/>
        </w:types>
        <w:behaviors>
          <w:behavior w:val="content"/>
        </w:behaviors>
        <w:guid w:val="{F7A5664A-34EE-456A-83C5-D8CF286AF45A}"/>
      </w:docPartPr>
      <w:docPartBody>
        <w:p w:rsidR="00E15AFF" w:rsidRDefault="00F3395B" w:rsidP="00F3395B">
          <w:pPr>
            <w:pStyle w:val="EFB271D0C67A4D60A375102D45C1D9CC1"/>
          </w:pPr>
          <w:r>
            <w:rPr>
              <w:rStyle w:val="Platshllartext"/>
            </w:rPr>
            <w:t xml:space="preserve"> </w:t>
          </w:r>
        </w:p>
      </w:docPartBody>
    </w:docPart>
    <w:docPart>
      <w:docPartPr>
        <w:name w:val="FBF6C4A44F8E494B892FAE230D6D7C46"/>
        <w:category>
          <w:name w:val="Allmänt"/>
          <w:gallery w:val="placeholder"/>
        </w:category>
        <w:types>
          <w:type w:val="bbPlcHdr"/>
        </w:types>
        <w:behaviors>
          <w:behavior w:val="content"/>
        </w:behaviors>
        <w:guid w:val="{81E5A665-4151-4060-A84B-3708FA9702D1}"/>
      </w:docPartPr>
      <w:docPartBody>
        <w:p w:rsidR="00E15AFF" w:rsidRDefault="00F3395B" w:rsidP="00F3395B">
          <w:pPr>
            <w:pStyle w:val="FBF6C4A44F8E494B892FAE230D6D7C461"/>
          </w:pPr>
          <w:r>
            <w:rPr>
              <w:rStyle w:val="Platshllartext"/>
            </w:rPr>
            <w:t xml:space="preserve"> </w:t>
          </w:r>
        </w:p>
      </w:docPartBody>
    </w:docPart>
    <w:docPart>
      <w:docPartPr>
        <w:name w:val="56FC896A6ED2415CA7DA32ED825065C7"/>
        <w:category>
          <w:name w:val="Allmänt"/>
          <w:gallery w:val="placeholder"/>
        </w:category>
        <w:types>
          <w:type w:val="bbPlcHdr"/>
        </w:types>
        <w:behaviors>
          <w:behavior w:val="content"/>
        </w:behaviors>
        <w:guid w:val="{01D47420-EBC9-48BF-BFC7-C69EC7A5C212}"/>
      </w:docPartPr>
      <w:docPartBody>
        <w:p w:rsidR="00E15AFF" w:rsidRDefault="00F3395B" w:rsidP="00F3395B">
          <w:pPr>
            <w:pStyle w:val="56FC896A6ED2415CA7DA32ED825065C7"/>
          </w:pPr>
          <w:r>
            <w:rPr>
              <w:rStyle w:val="Platshllartext"/>
            </w:rPr>
            <w:t xml:space="preserve"> </w:t>
          </w:r>
        </w:p>
      </w:docPartBody>
    </w:docPart>
    <w:docPart>
      <w:docPartPr>
        <w:name w:val="7EAF115156E54AE3A2FBF5AAE2C5DA9F"/>
        <w:category>
          <w:name w:val="Allmänt"/>
          <w:gallery w:val="placeholder"/>
        </w:category>
        <w:types>
          <w:type w:val="bbPlcHdr"/>
        </w:types>
        <w:behaviors>
          <w:behavior w:val="content"/>
        </w:behaviors>
        <w:guid w:val="{945C8D1B-2888-49BE-B1B8-63B226D67E38}"/>
      </w:docPartPr>
      <w:docPartBody>
        <w:p w:rsidR="00E15AFF" w:rsidRDefault="00F3395B" w:rsidP="00F3395B">
          <w:pPr>
            <w:pStyle w:val="7EAF115156E54AE3A2FBF5AAE2C5DA9F"/>
          </w:pPr>
          <w:r>
            <w:rPr>
              <w:rStyle w:val="Platshllartext"/>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395B"/>
    <w:rsid w:val="004E13B8"/>
    <w:rsid w:val="00E15AFF"/>
    <w:rsid w:val="00F3395B"/>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0E7B40D0B3FE40C6AED6E29144350B7C">
    <w:name w:val="0E7B40D0B3FE40C6AED6E29144350B7C"/>
    <w:rsid w:val="00F3395B"/>
  </w:style>
  <w:style w:type="character" w:styleId="Platshllartext">
    <w:name w:val="Placeholder Text"/>
    <w:basedOn w:val="Standardstycketeckensnitt"/>
    <w:uiPriority w:val="99"/>
    <w:semiHidden/>
    <w:rsid w:val="00F3395B"/>
    <w:rPr>
      <w:noProof w:val="0"/>
      <w:color w:val="808080"/>
    </w:rPr>
  </w:style>
  <w:style w:type="paragraph" w:customStyle="1" w:styleId="1228B6268B95488381A796B950255E0A">
    <w:name w:val="1228B6268B95488381A796B950255E0A"/>
    <w:rsid w:val="00F3395B"/>
  </w:style>
  <w:style w:type="paragraph" w:customStyle="1" w:styleId="25395D42026D4651A27801750853632B">
    <w:name w:val="25395D42026D4651A27801750853632B"/>
    <w:rsid w:val="00F3395B"/>
  </w:style>
  <w:style w:type="paragraph" w:customStyle="1" w:styleId="1AA830014FFB4895893AA1C85D9E9054">
    <w:name w:val="1AA830014FFB4895893AA1C85D9E9054"/>
    <w:rsid w:val="00F3395B"/>
  </w:style>
  <w:style w:type="paragraph" w:customStyle="1" w:styleId="219806E46CEE423A8032C10B0DCB37A1">
    <w:name w:val="219806E46CEE423A8032C10B0DCB37A1"/>
    <w:rsid w:val="00F3395B"/>
  </w:style>
  <w:style w:type="paragraph" w:customStyle="1" w:styleId="EFB271D0C67A4D60A375102D45C1D9CC">
    <w:name w:val="EFB271D0C67A4D60A375102D45C1D9CC"/>
    <w:rsid w:val="00F3395B"/>
  </w:style>
  <w:style w:type="paragraph" w:customStyle="1" w:styleId="B37DE25E70134C3C9556FF8F48972318">
    <w:name w:val="B37DE25E70134C3C9556FF8F48972318"/>
    <w:rsid w:val="00F3395B"/>
  </w:style>
  <w:style w:type="paragraph" w:customStyle="1" w:styleId="4A00D48DB3C74207939B73BB2F34F222">
    <w:name w:val="4A00D48DB3C74207939B73BB2F34F222"/>
    <w:rsid w:val="00F3395B"/>
  </w:style>
  <w:style w:type="paragraph" w:customStyle="1" w:styleId="6C88CB874A4C4B3D84EF62BB02026EA7">
    <w:name w:val="6C88CB874A4C4B3D84EF62BB02026EA7"/>
    <w:rsid w:val="00F3395B"/>
  </w:style>
  <w:style w:type="paragraph" w:customStyle="1" w:styleId="FBF6C4A44F8E494B892FAE230D6D7C46">
    <w:name w:val="FBF6C4A44F8E494B892FAE230D6D7C46"/>
    <w:rsid w:val="00F3395B"/>
  </w:style>
  <w:style w:type="paragraph" w:customStyle="1" w:styleId="56FC896A6ED2415CA7DA32ED825065C7">
    <w:name w:val="56FC896A6ED2415CA7DA32ED825065C7"/>
    <w:rsid w:val="00F3395B"/>
  </w:style>
  <w:style w:type="paragraph" w:customStyle="1" w:styleId="EFB271D0C67A4D60A375102D45C1D9CC1">
    <w:name w:val="EFB271D0C67A4D60A375102D45C1D9CC1"/>
    <w:rsid w:val="00F3395B"/>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FBF6C4A44F8E494B892FAE230D6D7C461">
    <w:name w:val="FBF6C4A44F8E494B892FAE230D6D7C461"/>
    <w:rsid w:val="00F3395B"/>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BA6DBFE8421D4417AF582FE36487FAE0">
    <w:name w:val="BA6DBFE8421D4417AF582FE36487FAE0"/>
    <w:rsid w:val="00F3395B"/>
  </w:style>
  <w:style w:type="paragraph" w:customStyle="1" w:styleId="F7D5939068A64AADB69F51CC49FA7845">
    <w:name w:val="F7D5939068A64AADB69F51CC49FA7845"/>
    <w:rsid w:val="00F3395B"/>
  </w:style>
  <w:style w:type="paragraph" w:customStyle="1" w:styleId="A418154147BE401CBDD7ABDBCF91F740">
    <w:name w:val="A418154147BE401CBDD7ABDBCF91F740"/>
    <w:rsid w:val="00F3395B"/>
  </w:style>
  <w:style w:type="paragraph" w:customStyle="1" w:styleId="DDF5BDEACCF24349858E593CE119FEE0">
    <w:name w:val="DDF5BDEACCF24349858E593CE119FEE0"/>
    <w:rsid w:val="00F3395B"/>
  </w:style>
  <w:style w:type="paragraph" w:customStyle="1" w:styleId="78AAF21E56BA4FBB96C4526FF04DC4A7">
    <w:name w:val="78AAF21E56BA4FBB96C4526FF04DC4A7"/>
    <w:rsid w:val="00F3395B"/>
  </w:style>
  <w:style w:type="paragraph" w:customStyle="1" w:styleId="7EAF115156E54AE3A2FBF5AAE2C5DA9F">
    <w:name w:val="7EAF115156E54AE3A2FBF5AAE2C5DA9F"/>
    <w:rsid w:val="00F3395B"/>
  </w:style>
  <w:style w:type="paragraph" w:customStyle="1" w:styleId="E6B5145662864ADEB0A37A7F5529C141">
    <w:name w:val="E6B5145662864ADEB0A37A7F5529C141"/>
    <w:rsid w:val="00F3395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xml version="1.0" encoding="iso-8859-1"?>-->
<DocumentInfo xmlns="http://lp/documentinfo/RK">
  <BaseInfo>
    <RkTemplate>323</RkTemplate>
    <DocType>PM</DocType>
    <DocTypeShowName>Svar på fråga</DocTypeShowName>
    <Status/>
    <Sender>
      <SenderName> </SenderName>
      <SenderTitle/>
      <SenderMail> </SenderMail>
      <SenderPhone> </SenderPhone>
    </Sender>
    <TopId>1</TopId>
    <TopSender>Energi- och digitaliseringsministern</TopSender>
    <OrganisationInfo>
      <Organisatoriskenhet1>Infrastrukturdepartementet</Organisatoriskenhet1>
      <Organisatoriskenhet2> </Organisatoriskenhet2>
      <Organisatoriskenhet3> </Organisatoriskenhet3>
      <Organisatoriskenhet1Id>1272</Organisatoriskenhet1Id>
      <Organisatoriskenhet2Id> </Organisatoriskenhet2Id>
      <Organisatoriskenhet3Id> </Organisatoriskenhet3Id>
    </OrganisationInfo>
    <HeaderDate>2021-01-27T00:00:00</HeaderDate>
    <Office/>
    <Dnr>I2021/00178</Dnr>
    <ParagrafNr/>
    <DocumentTitle/>
    <VisitingAddress/>
    <Extra1/>
    <Extra2/>
    <Extra3>Lars Hjälmered</Extra3>
    <Number/>
    <Recipient>Till riksdagen</Recipient>
    <SenderText/>
    <DocNumber/>
    <Doclanguage>1053</Doclanguage>
    <Appendix/>
    <LogotypeName>RK_LOGO_SV_BW.emf</LogotypeName>
  </BaseInfo>
</DocumentInfo>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D_Svarsid xmlns="02C1D855-2A68-49BF-A9F2-56B935B923E7">99f0245a-1d02-48f9-abd6-f91f01ef04ee</RD_Svarsid>
  </documentManagement>
</p:properties>
</file>

<file path=customXml/item4.xml><?xml version="1.0" encoding="utf-8"?>
<!--<?xml version="1.0" encoding="iso-8859-1"?>-->
<DocumentInfo xmlns="http://lp/documentinfo/RK">
  <BaseInfo>
    <RkTemplate>323</RkTemplate>
    <DocType>PM</DocType>
    <DocTypeShowName>Svar på fråga</DocTypeShowName>
    <Status/>
    <Sender>
      <SenderName> </SenderName>
      <SenderTitle/>
      <SenderMail> </SenderMail>
      <SenderPhone> </SenderPhone>
    </Sender>
    <TopId>1</TopId>
    <TopSender>Energi- och digitaliseringsministern</TopSender>
    <OrganisationInfo>
      <Organisatoriskenhet1>Infrastrukturdepartementet</Organisatoriskenhet1>
      <Organisatoriskenhet2> </Organisatoriskenhet2>
      <Organisatoriskenhet3> </Organisatoriskenhet3>
      <Organisatoriskenhet1Id>1272</Organisatoriskenhet1Id>
      <Organisatoriskenhet2Id> </Organisatoriskenhet2Id>
      <Organisatoriskenhet3Id> </Organisatoriskenhet3Id>
    </OrganisationInfo>
    <HeaderDate>2021-01-27T00:00:00</HeaderDate>
    <Office/>
    <Dnr>I2021/00178</Dnr>
    <ParagrafNr/>
    <DocumentTitle/>
    <VisitingAddress/>
    <Extra1/>
    <Extra2/>
    <Extra3>Lars Hjälmered</Extra3>
    <Number/>
    <Recipient>Till riksdagen</Recipient>
    <SenderText/>
    <DocNumber/>
    <Doclanguage>1053</Doclanguage>
    <Appendix/>
    <LogotypeName>RK_LOGO_SV_BW.emf</LogotypeName>
  </BaseInfo>
</DocumentInfo>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4E36D930A30D72498C25485F47EE952E" ma:contentTypeVersion="9" ma:contentTypeDescription="Skapa nytt dokument med möjlighet att välja RK-mall" ma:contentTypeScope="" ma:versionID="50bd96ddc1f248b7a5d3a22b3c1a48b7">
  <xsd:schema xmlns:xsd="http://www.w3.org/2001/XMLSchema" xmlns:xs="http://www.w3.org/2001/XMLSchema" xmlns:p="http://schemas.microsoft.com/office/2006/metadata/properties" xmlns:ns2="4e9c2f0c-7bf8-49af-8356-cbf363fc78a7" xmlns:ns3="cc625d36-bb37-4650-91b9-0c96159295ba" xmlns:ns4="18f3d968-6251-40b0-9f11-012b293496c2" xmlns:ns5="9c9941df-7074-4a92-bf99-225d24d78d61" targetNamespace="http://schemas.microsoft.com/office/2006/metadata/properties" ma:root="true" ma:fieldsID="8ad06cd960df70d901f4968fd0e2ff34" ns2:_="" ns3:_="" ns4:_="" ns5:_="">
    <xsd:import namespace="4e9c2f0c-7bf8-49af-8356-cbf363fc78a7"/>
    <xsd:import namespace="cc625d36-bb37-4650-91b9-0c96159295ba"/>
    <xsd:import namespace="18f3d968-6251-40b0-9f11-012b293496c2"/>
    <xsd:import namespace="9c9941df-7074-4a92-bf99-225d24d78d61"/>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5: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d7a9d91-b1d7-475b-acbd-a8abc162410a}" ma:internalName="TaxCatchAllLabel" ma:readOnly="true" ma:showField="CatchAllDataLabel" ma:web="66226ef0-4778-41da-a671-204120bd7af1">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d7a9d91-b1d7-475b-acbd-a8abc162410a}" ma:internalName="TaxCatchAll" ma:showField="CatchAllData" ma:web="66226ef0-4778-41da-a671-204120bd7af1">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FBEB15F7-30E8-42C2-9507-6B22D891230D}"/>
</file>

<file path=customXml/itemProps2.xml><?xml version="1.0" encoding="utf-8"?>
<ds:datastoreItem xmlns:ds="http://schemas.openxmlformats.org/officeDocument/2006/customXml" ds:itemID="{328232AA-B195-484D-B22E-411133E42831}"/>
</file>

<file path=customXml/itemProps3.xml><?xml version="1.0" encoding="utf-8"?>
<ds:datastoreItem xmlns:ds="http://schemas.openxmlformats.org/officeDocument/2006/customXml" ds:itemID="{61A03315-D2BA-4B28-947A-69C5C03FC3C5}"/>
</file>

<file path=customXml/itemProps4.xml><?xml version="1.0" encoding="utf-8"?>
<ds:datastoreItem xmlns:ds="http://schemas.openxmlformats.org/officeDocument/2006/customXml" ds:itemID="{FBEB15F7-30E8-42C2-9507-6B22D891230D}">
  <ds:schemaRefs>
    <ds:schemaRef ds:uri="http://lp/documentinfo/RK"/>
  </ds:schemaRefs>
</ds:datastoreItem>
</file>

<file path=customXml/itemProps5.xml><?xml version="1.0" encoding="utf-8"?>
<ds:datastoreItem xmlns:ds="http://schemas.openxmlformats.org/officeDocument/2006/customXml" ds:itemID="{A89DA949-5A84-4EF9-83D8-1BFF6EAFC2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9c9941df-7074-4a92-bf99-225d24d78d6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93AB7B41-B5BA-48CF-89AF-462A5C7EA94E}"/>
</file>

<file path=customXml/itemProps7.xml><?xml version="1.0" encoding="utf-8"?>
<ds:datastoreItem xmlns:ds="http://schemas.openxmlformats.org/officeDocument/2006/customXml" ds:itemID="{4B558C22-51FA-4257-A9C4-28355A2E9E94}"/>
</file>

<file path=docProps/app.xml><?xml version="1.0" encoding="utf-8"?>
<Properties xmlns="http://schemas.openxmlformats.org/officeDocument/2006/extended-properties" xmlns:vt="http://schemas.openxmlformats.org/officeDocument/2006/docPropsVTypes">
  <Template>RK Basmall</Template>
  <TotalTime>0</TotalTime>
  <Pages>2</Pages>
  <Words>288</Words>
  <Characters>1532</Characters>
  <Application>Microsoft Office Word</Application>
  <DocSecurity>0</DocSecurity>
  <Lines>12</Lines>
  <Paragraphs>3</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1817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1352 av Lars Hjälmered (M) Initiativ för att möjliggöra privata 5G-nät.docx</dc:title>
  <dc:subject/>
  <dc:creator>Susanna Mattsson</dc:creator>
  <cp:keywords/>
  <dc:description/>
  <cp:lastModifiedBy>Ingrid Karlsson</cp:lastModifiedBy>
  <cp:revision>4</cp:revision>
  <dcterms:created xsi:type="dcterms:W3CDTF">2021-01-26T16:35:00Z</dcterms:created>
  <dcterms:modified xsi:type="dcterms:W3CDTF">2021-01-26T16:48:00Z</dcterms:modified>
  <cp:version>2.0.1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owStyleSet">
    <vt:lpwstr>RKStyleSet</vt:lpwstr>
  </property>
  <property fmtid="{D5CDD505-2E9C-101B-9397-08002B2CF9AE}" pid="3" name="ContentTypeId">
    <vt:lpwstr>0x0101007DCF975C04D44161A4E6A1E30BEAF3560093B6C30A1794704D9AEDAE4402691088</vt:lpwstr>
  </property>
  <property fmtid="{D5CDD505-2E9C-101B-9397-08002B2CF9AE}" pid="4" name="Organisation">
    <vt:lpwstr/>
  </property>
  <property fmtid="{D5CDD505-2E9C-101B-9397-08002B2CF9AE}" pid="5" name="ActivityCategory">
    <vt:lpwstr/>
  </property>
</Properties>
</file>