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endnotes.xml" ContentType="application/vnd.openxmlformats-officedocument.wordprocessingml.endnotes+xml"/>
  <Override PartName="/word/footnotes.xml" ContentType="application/vnd.openxmlformats-officedocument.wordprocessingml.footnotes+xml"/>
  <Override PartName="/word/theme/theme1.xml" ContentType="application/vnd.openxmlformats-officedocument.theme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word/settings.xml" ContentType="application/vnd.openxmlformats-officedocument.wordprocessingml.settings+xml"/>
  <Override PartName="/customXml/itemProps2.xml" ContentType="application/vnd.openxmlformats-officedocument.customXml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word/glossary/styles.xml" ContentType="application/vnd.openxmlformats-officedocument.wordprocessingml.styles+xml"/>
  <Override PartName="/word/glossary/fontTable.xml" ContentType="application/vnd.openxmlformats-officedocument.wordprocessingml.fontTable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webSettings.xml" ContentType="application/vnd.openxmlformats-officedocument.wordprocessingml.webSettings+xml"/>
  <Override PartName="/docProps/core.xml" ContentType="application/vnd.openxmlformats-package.core-properties+xml"/>
  <Override PartName="/customXml/itemProps7.xml" ContentType="application/vnd.openxmlformats-officedocument.customXmlProperties+xml"/>
  <Override PartName="/customXml/itemProps6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8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:rsidR="00627524" w:rsidRDefault="00627524" w:rsidP="00DA0661">
      <w:pPr>
        <w:pStyle w:val="Rubrik"/>
      </w:pPr>
      <w:bookmarkStart w:id="0" w:name="Start"/>
      <w:bookmarkEnd w:id="0"/>
      <w:r>
        <w:t>Svar på fråga 20</w:t>
      </w:r>
      <w:r w:rsidR="001C4A8E">
        <w:t>17</w:t>
      </w:r>
      <w:r>
        <w:t>/</w:t>
      </w:r>
      <w:r w:rsidR="001C4A8E">
        <w:t>18</w:t>
      </w:r>
      <w:r>
        <w:t>:</w:t>
      </w:r>
      <w:r w:rsidR="001C4A8E">
        <w:t>455</w:t>
      </w:r>
      <w:r>
        <w:t xml:space="preserve"> av </w:t>
      </w:r>
      <w:sdt>
        <w:sdtPr>
          <w:alias w:val="Frågeställare"/>
          <w:tag w:val="delete"/>
          <w:id w:val="-211816850"/>
          <w:placeholder>
            <w:docPart w:val="39AC07AF28E0476A8911E99578ED9E19"/>
          </w:placeholder>
          <w:dataBinding w:prefixMappings="xmlns:ns0='http://lp/documentinfo/RK' " w:xpath="/ns0:DocumentInfo[1]/ns0:BaseInfo[1]/ns0:Extra3[1]" w:storeItemID="{F0E1AACE-11F1-47F9-ADEB-A16FEC38150C}"/>
          <w:text/>
        </w:sdtPr>
        <w:sdtEndPr/>
        <w:sdtContent>
          <w:r>
            <w:t>Anders Åkesson</w:t>
          </w:r>
        </w:sdtContent>
      </w:sdt>
      <w:r>
        <w:t xml:space="preserve"> (</w:t>
      </w:r>
      <w:sdt>
        <w:sdtPr>
          <w:alias w:val="Parti"/>
          <w:tag w:val="Parti_delete"/>
          <w:id w:val="1620417071"/>
          <w:placeholder>
            <w:docPart w:val="E96053EE704C4E38AF5376A62303029C"/>
          </w:placeholder>
          <w:comboBox>
            <w:listItem w:value="Välj ett objekt."/>
            <w:listItem w:displayText="C" w:value="C"/>
            <w:listItem w:displayText="KD" w:value="KD"/>
            <w:listItem w:displayText="L" w:value="L"/>
            <w:listItem w:displayText="M" w:value="M"/>
            <w:listItem w:displayText="MP" w:value="MP"/>
            <w:listItem w:displayText="S" w:value="S"/>
            <w:listItem w:displayText="SD" w:value="SD"/>
            <w:listItem w:displayText="V" w:value="V"/>
          </w:comboBox>
        </w:sdtPr>
        <w:sdtEndPr/>
        <w:sdtContent>
          <w:r>
            <w:t>C</w:t>
          </w:r>
        </w:sdtContent>
      </w:sdt>
      <w:r>
        <w:t>)</w:t>
      </w:r>
      <w:r>
        <w:br/>
        <w:t>Omfattning av BK4-regelverk</w:t>
      </w:r>
    </w:p>
    <w:p w:rsidR="00627524" w:rsidRDefault="0073404F" w:rsidP="002749F7">
      <w:pPr>
        <w:pStyle w:val="Brdtext"/>
      </w:pPr>
      <w:sdt>
        <w:sdtPr>
          <w:alias w:val="Frågeställare"/>
          <w:tag w:val="delete"/>
          <w:id w:val="-1635256365"/>
          <w:placeholder>
            <w:docPart w:val="1B052058B5FE42F6B7D8AC8C85374FA3"/>
          </w:placeholder>
          <w:dataBinding w:prefixMappings="xmlns:ns0='http://lp/documentinfo/RK' " w:xpath="/ns0:DocumentInfo[1]/ns0:BaseInfo[1]/ns0:Extra3[1]" w:storeItemID="{F0E1AACE-11F1-47F9-ADEB-A16FEC38150C}"/>
          <w:text/>
        </w:sdtPr>
        <w:sdtEndPr/>
        <w:sdtContent>
          <w:r w:rsidR="00627524">
            <w:t>Anders Åkesson</w:t>
          </w:r>
        </w:sdtContent>
      </w:sdt>
      <w:r w:rsidR="00627524">
        <w:t xml:space="preserve"> har frågat mig</w:t>
      </w:r>
      <w:r w:rsidR="001C4A8E">
        <w:t xml:space="preserve"> om när, och på vilket sätt, kommer anvisningar gällande BK4-vägar i hela landet att presenteras. </w:t>
      </w:r>
    </w:p>
    <w:p w:rsidR="00C465E6" w:rsidRDefault="001C4A8E" w:rsidP="001C4A8E">
      <w:pPr>
        <w:pStyle w:val="Brdtext"/>
      </w:pPr>
      <w:r>
        <w:t xml:space="preserve">Låt mig börja med att framhålla att regeringen vill främja en överflyttning av godstransporter från väg till järnväg, det var också utgångspunkten i den proposition regeringen la fram. Effektiva och klimatsmarta transporter är en viktig del i regeringens samhällsbygge. Just nu arbetar regeringen med att ta fram en nationell godsstrategi som kommer presenteras under första halvåret 2018. </w:t>
      </w:r>
    </w:p>
    <w:p w:rsidR="008C62A2" w:rsidRDefault="001C4A8E" w:rsidP="00C465E6">
      <w:pPr>
        <w:pStyle w:val="Brdtext"/>
      </w:pPr>
      <w:r>
        <w:t xml:space="preserve">Det är min förhoppning att </w:t>
      </w:r>
      <w:r w:rsidR="00C465E6">
        <w:t xml:space="preserve">den nya bärighetsklassen, </w:t>
      </w:r>
      <w:r>
        <w:t>BK4</w:t>
      </w:r>
      <w:r w:rsidR="00C465E6">
        <w:t>,</w:t>
      </w:r>
      <w:r>
        <w:t xml:space="preserve"> kommer att bidra till ökad konkurrenskraft hos det svenska näringslivet och till att transporternas miljöpåverkan minskar. </w:t>
      </w:r>
      <w:r w:rsidR="008C62A2" w:rsidRPr="008C62A2">
        <w:t xml:space="preserve">I Regeringskansliet bereds nu nödvändiga förordningsändringar som </w:t>
      </w:r>
      <w:r w:rsidR="008C62A2">
        <w:t xml:space="preserve">en följd av riksdagens beslut. </w:t>
      </w:r>
      <w:r w:rsidR="008C62A2" w:rsidRPr="008C62A2">
        <w:t>De</w:t>
      </w:r>
      <w:r w:rsidR="008C62A2">
        <w:t xml:space="preserve">t handlar </w:t>
      </w:r>
      <w:r w:rsidR="008C62A2" w:rsidRPr="008C62A2">
        <w:t xml:space="preserve">bl.a. </w:t>
      </w:r>
      <w:r w:rsidR="008C62A2">
        <w:t xml:space="preserve">om </w:t>
      </w:r>
      <w:r w:rsidR="008C62A2" w:rsidRPr="008C62A2">
        <w:t xml:space="preserve">bestämmelser som reglerar vad </w:t>
      </w:r>
      <w:r w:rsidR="008C62A2">
        <w:t>BK</w:t>
      </w:r>
      <w:r w:rsidR="008C62A2" w:rsidRPr="008C62A2">
        <w:t xml:space="preserve">4 är och vilka regler som ska gälla för fordon som ska färdas på vägar som tillhör </w:t>
      </w:r>
      <w:r w:rsidR="008C62A2">
        <w:t>BK</w:t>
      </w:r>
      <w:r w:rsidR="008C62A2" w:rsidRPr="008C62A2">
        <w:t>4.</w:t>
      </w:r>
      <w:r w:rsidR="008C62A2">
        <w:t xml:space="preserve"> Jag räknar med att regeringen ska kunna fatta beslut om förordningsändringarna en bit in på det nya året.</w:t>
      </w:r>
    </w:p>
    <w:p w:rsidR="00C465E6" w:rsidRDefault="001C4A8E" w:rsidP="00C465E6">
      <w:pPr>
        <w:pStyle w:val="Brdtext"/>
      </w:pPr>
      <w:r>
        <w:t>När det gäller vilka statliga vägar som ska tillhöra BK4 så är det Trafikverket som fattar beslut med stöd av trafikförordningen.</w:t>
      </w:r>
      <w:r w:rsidR="00C465E6">
        <w:t xml:space="preserve"> Enligt den information jag fått avser </w:t>
      </w:r>
      <w:r w:rsidR="008C62A2">
        <w:t xml:space="preserve">Trafikverket </w:t>
      </w:r>
      <w:r w:rsidR="00C465E6">
        <w:t xml:space="preserve">remittera förslag till föreskrifter som anger vilka vägar som inledningsvis kommer att </w:t>
      </w:r>
      <w:r w:rsidR="008C62A2">
        <w:t>tillhöra</w:t>
      </w:r>
      <w:r w:rsidR="00C465E6">
        <w:t xml:space="preserve"> BK4 </w:t>
      </w:r>
      <w:r w:rsidR="008C62A2">
        <w:t xml:space="preserve">direkt </w:t>
      </w:r>
      <w:r w:rsidR="00C465E6">
        <w:t xml:space="preserve">efter att regeringen fattat beslut om </w:t>
      </w:r>
      <w:r w:rsidR="007771D4">
        <w:t>nödvändiga</w:t>
      </w:r>
      <w:r w:rsidR="00C465E6">
        <w:t xml:space="preserve"> förordningsändringar. </w:t>
      </w:r>
    </w:p>
    <w:p w:rsidR="00627524" w:rsidRDefault="00627524" w:rsidP="006A12F1">
      <w:pPr>
        <w:pStyle w:val="Brdtext"/>
      </w:pPr>
      <w:r>
        <w:t xml:space="preserve">Stockholm den </w:t>
      </w:r>
      <w:sdt>
        <w:sdtPr>
          <w:id w:val="-1225218591"/>
          <w:placeholder>
            <w:docPart w:val="D69FA9545245442D87AD2B20553497B8"/>
          </w:placeholder>
          <w:dataBinding w:prefixMappings="xmlns:ns0='http://lp/documentinfo/RK' " w:xpath="/ns0:DocumentInfo[1]/ns0:BaseInfo[1]/ns0:HeaderDate[1]" w:storeItemID="{F0E1AACE-11F1-47F9-ADEB-A16FEC38150C}"/>
          <w:date w:fullDate="2017-12-20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1C4A8E">
            <w:t>20 december 2017</w:t>
          </w:r>
        </w:sdtContent>
      </w:sdt>
    </w:p>
    <w:p w:rsidR="00627524" w:rsidRDefault="00627524" w:rsidP="004E7A8F">
      <w:pPr>
        <w:pStyle w:val="Brdtextutanavstnd"/>
      </w:pPr>
    </w:p>
    <w:p w:rsidR="00627524" w:rsidRDefault="00627524" w:rsidP="004E7A8F">
      <w:pPr>
        <w:pStyle w:val="Brdtextutanavstnd"/>
      </w:pPr>
    </w:p>
    <w:p w:rsidR="00627524" w:rsidRDefault="00627524" w:rsidP="004E7A8F">
      <w:pPr>
        <w:pStyle w:val="Brdtextutanavstnd"/>
      </w:pPr>
    </w:p>
    <w:sdt>
      <w:sdtPr>
        <w:alias w:val="Klicka på listpilen"/>
        <w:tag w:val="run-loadAllMinistersFromDep_control-cmdAvsandare_bindto-SenderTitle_delete"/>
        <w:id w:val="-122627287"/>
        <w:placeholder>
          <w:docPart w:val="C16B1CE88F9643349DB4B03DEF8C8997"/>
        </w:placeholder>
        <w:dataBinding w:prefixMappings="xmlns:ns0='http://lp/documentinfo/RK' " w:xpath="/ns0:DocumentInfo[1]/ns0:BaseInfo[1]/ns0:TopSender[1]" w:storeItemID="{F0E1AACE-11F1-47F9-ADEB-A16FEC38150C}"/>
        <w:comboBox w:lastValue="Tomas Eneroth">
          <w:listItem w:displayText="Mikael Damberg" w:value="Närings- och innovationsministern"/>
          <w:listItem w:displayText="Sven-Erik Bucht" w:value="Landsbygdsministern"/>
          <w:listItem w:displayText="Peter Eriksson" w:value="Bostads- och digitaliseringsministern"/>
          <w:listItem w:displayText="Anna Johansson" w:value="Infrastrukturministern"/>
        </w:comboBox>
      </w:sdtPr>
      <w:sdtEndPr/>
      <w:sdtContent>
        <w:p w:rsidR="00627524" w:rsidRDefault="00627524" w:rsidP="00422A41">
          <w:pPr>
            <w:pStyle w:val="Brdtext"/>
          </w:pPr>
          <w:r>
            <w:t>Tomas Eneroth</w:t>
          </w:r>
        </w:p>
      </w:sdtContent>
    </w:sdt>
    <w:p w:rsidR="00627524" w:rsidRPr="00DB48AB" w:rsidRDefault="00627524" w:rsidP="00DB48AB">
      <w:pPr>
        <w:pStyle w:val="Brdtext"/>
      </w:pPr>
    </w:p>
    <w:sectPr w:rsidR="00627524" w:rsidRPr="00DB48AB" w:rsidSect="00627524">
      <w:footerReference w:type="default" r:id="rId9"/>
      <w:headerReference w:type="first" r:id="rId10"/>
      <w:footerReference w:type="first" r:id="rId11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:rsidR="0073404F" w:rsidRDefault="0073404F" w:rsidP="00A87A54">
      <w:pPr>
        <w:spacing w:after="0" w:line="240" w:lineRule="auto"/>
      </w:pPr>
      <w:r>
        <w:separator/>
      </w:r>
    </w:p>
  </w:endnote>
  <w:endnote w:type="continuationSeparator" w:id="0">
    <w:p w:rsidR="0073404F" w:rsidRDefault="0073404F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:rsidTr="006A26EC">
      <w:trPr>
        <w:trHeight w:val="227"/>
        <w:jc w:val="right"/>
      </w:trPr>
      <w:tc>
        <w:tcPr>
          <w:tcW w:w="708" w:type="dxa"/>
          <w:vAlign w:val="bottom"/>
        </w:tcPr>
        <w:p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6A0C7E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6A0C7E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:rsidTr="006A26EC">
      <w:trPr>
        <w:trHeight w:val="850"/>
        <w:jc w:val="right"/>
      </w:trPr>
      <w:tc>
        <w:tcPr>
          <w:tcW w:w="708" w:type="dxa"/>
          <w:vAlign w:val="bottom"/>
        </w:tcPr>
        <w:p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:rsidR="005606BC" w:rsidRPr="005606BC" w:rsidRDefault="005606BC" w:rsidP="005606BC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:rsidTr="001F4302">
      <w:trPr>
        <w:trHeight w:val="510"/>
      </w:trPr>
      <w:tc>
        <w:tcPr>
          <w:tcW w:w="8525" w:type="dxa"/>
          <w:gridSpan w:val="2"/>
          <w:vAlign w:val="bottom"/>
        </w:tcPr>
        <w:p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:rsidTr="00C26068">
      <w:trPr>
        <w:trHeight w:val="227"/>
      </w:trPr>
      <w:tc>
        <w:tcPr>
          <w:tcW w:w="4074" w:type="dxa"/>
        </w:tcPr>
        <w:p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:rsidR="00093408" w:rsidRPr="00F53AEA" w:rsidRDefault="00093408" w:rsidP="00F53AEA">
          <w:pPr>
            <w:pStyle w:val="Sidfot"/>
            <w:spacing w:line="276" w:lineRule="auto"/>
          </w:pPr>
        </w:p>
      </w:tc>
    </w:tr>
  </w:tbl>
  <w:p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:rsidR="0073404F" w:rsidRDefault="0073404F" w:rsidP="00A87A54">
      <w:pPr>
        <w:spacing w:after="0" w:line="240" w:lineRule="auto"/>
      </w:pPr>
      <w:r>
        <w:separator/>
      </w:r>
    </w:p>
  </w:footnote>
  <w:footnote w:type="continuationSeparator" w:id="0">
    <w:p w:rsidR="0073404F" w:rsidRDefault="0073404F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627524" w:rsidTr="00C93EBA">
      <w:trPr>
        <w:trHeight w:val="227"/>
      </w:trPr>
      <w:tc>
        <w:tcPr>
          <w:tcW w:w="5534" w:type="dxa"/>
        </w:tcPr>
        <w:p w:rsidR="00627524" w:rsidRPr="007D73AB" w:rsidRDefault="00627524">
          <w:pPr>
            <w:pStyle w:val="Sidhuvud"/>
          </w:pPr>
        </w:p>
      </w:tc>
      <w:tc>
        <w:tcPr>
          <w:tcW w:w="3170" w:type="dxa"/>
          <w:vAlign w:val="bottom"/>
        </w:tcPr>
        <w:p w:rsidR="00627524" w:rsidRPr="007D73AB" w:rsidRDefault="00627524" w:rsidP="00340DE0">
          <w:pPr>
            <w:pStyle w:val="Sidhuvud"/>
          </w:pPr>
        </w:p>
      </w:tc>
      <w:tc>
        <w:tcPr>
          <w:tcW w:w="1134" w:type="dxa"/>
        </w:tcPr>
        <w:p w:rsidR="00627524" w:rsidRDefault="00627524" w:rsidP="005A703A">
          <w:pPr>
            <w:pStyle w:val="Sidhuvud"/>
          </w:pPr>
        </w:p>
      </w:tc>
    </w:tr>
    <w:tr w:rsidR="00627524" w:rsidTr="00C93EBA">
      <w:trPr>
        <w:trHeight w:val="1928"/>
      </w:trPr>
      <w:tc>
        <w:tcPr>
          <w:tcW w:w="5534" w:type="dxa"/>
        </w:tcPr>
        <w:p w:rsidR="00627524" w:rsidRPr="00340DE0" w:rsidRDefault="00627524" w:rsidP="00340DE0">
          <w:pPr>
            <w:pStyle w:val="Sidhuvud"/>
          </w:pPr>
          <w:r>
            <w:rPr>
              <w:noProof/>
            </w:rPr>
            <w:drawing>
              <wp:inline distT="0" distB="0" distL="0" distR="0">
                <wp:extent cx="1737364" cy="493777"/>
                <wp:effectExtent l="0" t="0" r="0" b="1905"/>
                <wp:docPr id="1" name="Bildobjekt 1" descr="C:\ProgramData\RK-IT\\Logos\RK_LOGO_SV_BW.png" title="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37364" cy="493777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:rsidR="00627524" w:rsidRPr="00710A6C" w:rsidRDefault="00627524" w:rsidP="00EE3C0F">
          <w:pPr>
            <w:pStyle w:val="Sidhuvud"/>
            <w:rPr>
              <w:b/>
            </w:rPr>
          </w:pPr>
        </w:p>
        <w:p w:rsidR="00627524" w:rsidRDefault="00627524" w:rsidP="00EE3C0F">
          <w:pPr>
            <w:pStyle w:val="Sidhuvud"/>
          </w:pPr>
        </w:p>
        <w:p w:rsidR="00627524" w:rsidRDefault="00627524" w:rsidP="00EE3C0F">
          <w:pPr>
            <w:pStyle w:val="Sidhuvud"/>
          </w:pPr>
        </w:p>
        <w:p w:rsidR="00627524" w:rsidRDefault="00627524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EBC4BBAEA2A043179C657383041F7460"/>
            </w:placeholder>
            <w:dataBinding w:prefixMappings="xmlns:ns0='http://lp/documentinfo/RK' " w:xpath="/ns0:DocumentInfo[1]/ns0:BaseInfo[1]/ns0:Dnr[1]" w:storeItemID="{F0E1AACE-11F1-47F9-ADEB-A16FEC38150C}"/>
            <w:text/>
          </w:sdtPr>
          <w:sdtEndPr/>
          <w:sdtContent>
            <w:p w:rsidR="00627524" w:rsidRDefault="001C4A8E" w:rsidP="00EE3C0F">
              <w:pPr>
                <w:pStyle w:val="Sidhuvud"/>
              </w:pPr>
              <w:r w:rsidRPr="001C4A8E">
                <w:t>N2017/ 07529/MRT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E7CB193DF51D4E28A642FF5821A8DB51"/>
            </w:placeholder>
            <w:showingPlcHdr/>
            <w:dataBinding w:prefixMappings="xmlns:ns0='http://lp/documentinfo/RK' " w:xpath="/ns0:DocumentInfo[1]/ns0:BaseInfo[1]/ns0:DocNumber[1]" w:storeItemID="{F0E1AACE-11F1-47F9-ADEB-A16FEC38150C}"/>
            <w:text/>
          </w:sdtPr>
          <w:sdtEndPr/>
          <w:sdtContent>
            <w:p w:rsidR="00627524" w:rsidRDefault="00627524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:rsidR="00627524" w:rsidRDefault="00627524" w:rsidP="00EE3C0F">
          <w:pPr>
            <w:pStyle w:val="Sidhuvud"/>
          </w:pPr>
        </w:p>
      </w:tc>
      <w:tc>
        <w:tcPr>
          <w:tcW w:w="1134" w:type="dxa"/>
        </w:tcPr>
        <w:p w:rsidR="00627524" w:rsidRDefault="00627524" w:rsidP="0094502D">
          <w:pPr>
            <w:pStyle w:val="Sidhuvud"/>
          </w:pPr>
        </w:p>
        <w:p w:rsidR="00627524" w:rsidRPr="0094502D" w:rsidRDefault="00627524" w:rsidP="00EC71A6">
          <w:pPr>
            <w:pStyle w:val="Sidhuvud"/>
          </w:pPr>
        </w:p>
      </w:tc>
    </w:tr>
    <w:tr w:rsidR="00627524" w:rsidTr="00C93EBA">
      <w:trPr>
        <w:trHeight w:val="2268"/>
      </w:trPr>
      <w:sdt>
        <w:sdtPr>
          <w:rPr>
            <w:b/>
          </w:rPr>
          <w:alias w:val="SenderText"/>
          <w:tag w:val="ccRKShow_SenderText"/>
          <w:id w:val="1374046025"/>
          <w:placeholder>
            <w:docPart w:val="06A24983B3D64076B5D32D610CDF50A5"/>
          </w:placeholder>
        </w:sdtPr>
        <w:sdtEndPr/>
        <w:sdtContent>
          <w:tc>
            <w:tcPr>
              <w:tcW w:w="5534" w:type="dxa"/>
              <w:tcMar>
                <w:right w:w="1134" w:type="dxa"/>
              </w:tcMar>
            </w:tcPr>
            <w:p w:rsidR="00627524" w:rsidRPr="00627524" w:rsidRDefault="00627524" w:rsidP="00340DE0">
              <w:pPr>
                <w:pStyle w:val="Sidhuvud"/>
                <w:rPr>
                  <w:b/>
                </w:rPr>
              </w:pPr>
              <w:r w:rsidRPr="00627524">
                <w:rPr>
                  <w:b/>
                </w:rPr>
                <w:t>Näringsdepartementet</w:t>
              </w:r>
            </w:p>
          </w:tc>
        </w:sdtContent>
      </w:sdt>
      <w:sdt>
        <w:sdtPr>
          <w:alias w:val="Recipient"/>
          <w:tag w:val="ccRKShow_Recipient"/>
          <w:id w:val="-28344517"/>
          <w:placeholder>
            <w:docPart w:val="53419E3A3C334B518075010A20698C0E"/>
          </w:placeholder>
          <w:dataBinding w:prefixMappings="xmlns:ns0='http://lp/documentinfo/RK' " w:xpath="/ns0:DocumentInfo[1]/ns0:BaseInfo[1]/ns0:Recipient[1]" w:storeItemID="{F0E1AACE-11F1-47F9-ADEB-A16FEC38150C}"/>
          <w:text w:multiLine="1"/>
        </w:sdtPr>
        <w:sdtEndPr/>
        <w:sdtContent>
          <w:tc>
            <w:tcPr>
              <w:tcW w:w="3170" w:type="dxa"/>
            </w:tcPr>
            <w:p w:rsidR="00627524" w:rsidRDefault="00627524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:rsidR="00627524" w:rsidRDefault="00627524" w:rsidP="003E6020">
          <w:pPr>
            <w:pStyle w:val="Sidhuvud"/>
          </w:pPr>
        </w:p>
      </w:tc>
    </w:tr>
  </w:tbl>
  <w:p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00"/>
  <w:proofState w:spelling="clean" w:grammar="clean"/>
  <w:attachedTemplate r:id="rId1"/>
  <w:trackRevisions/>
  <w:defaultTabStop w:val="1304"/>
  <w:hyphenationZone w:val="425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627524"/>
    <w:rsid w:val="00000290"/>
    <w:rsid w:val="00004D5C"/>
    <w:rsid w:val="00005F68"/>
    <w:rsid w:val="00006CA7"/>
    <w:rsid w:val="00012B00"/>
    <w:rsid w:val="00014EF6"/>
    <w:rsid w:val="00017197"/>
    <w:rsid w:val="0001725B"/>
    <w:rsid w:val="000203B0"/>
    <w:rsid w:val="00025992"/>
    <w:rsid w:val="00026711"/>
    <w:rsid w:val="0003679E"/>
    <w:rsid w:val="00041EDC"/>
    <w:rsid w:val="0004352E"/>
    <w:rsid w:val="00053CAA"/>
    <w:rsid w:val="00057FE0"/>
    <w:rsid w:val="000620FD"/>
    <w:rsid w:val="00063DCB"/>
    <w:rsid w:val="00066BC9"/>
    <w:rsid w:val="0007033C"/>
    <w:rsid w:val="00072FFC"/>
    <w:rsid w:val="00073B75"/>
    <w:rsid w:val="000757FC"/>
    <w:rsid w:val="000862E0"/>
    <w:rsid w:val="000873C3"/>
    <w:rsid w:val="00093408"/>
    <w:rsid w:val="00093BBF"/>
    <w:rsid w:val="0009435C"/>
    <w:rsid w:val="000A13CA"/>
    <w:rsid w:val="000A456A"/>
    <w:rsid w:val="000A5E43"/>
    <w:rsid w:val="000C61D1"/>
    <w:rsid w:val="000D31A9"/>
    <w:rsid w:val="000E12D9"/>
    <w:rsid w:val="000E59A9"/>
    <w:rsid w:val="000E638A"/>
    <w:rsid w:val="000F00B8"/>
    <w:rsid w:val="000F1EA7"/>
    <w:rsid w:val="000F2084"/>
    <w:rsid w:val="000F6462"/>
    <w:rsid w:val="00113168"/>
    <w:rsid w:val="0011413E"/>
    <w:rsid w:val="0012033A"/>
    <w:rsid w:val="00121002"/>
    <w:rsid w:val="00122D16"/>
    <w:rsid w:val="00125B5E"/>
    <w:rsid w:val="00126E6B"/>
    <w:rsid w:val="00130EC3"/>
    <w:rsid w:val="001331B1"/>
    <w:rsid w:val="00134837"/>
    <w:rsid w:val="00135111"/>
    <w:rsid w:val="001428E2"/>
    <w:rsid w:val="00167FA8"/>
    <w:rsid w:val="00170CE4"/>
    <w:rsid w:val="0017300E"/>
    <w:rsid w:val="00173126"/>
    <w:rsid w:val="00176A26"/>
    <w:rsid w:val="001813DF"/>
    <w:rsid w:val="0019051C"/>
    <w:rsid w:val="0019127B"/>
    <w:rsid w:val="00192350"/>
    <w:rsid w:val="00192E34"/>
    <w:rsid w:val="00197A8A"/>
    <w:rsid w:val="001A2A61"/>
    <w:rsid w:val="001B4824"/>
    <w:rsid w:val="001C4980"/>
    <w:rsid w:val="001C4A8E"/>
    <w:rsid w:val="001C5DC9"/>
    <w:rsid w:val="001C71A9"/>
    <w:rsid w:val="001E1A13"/>
    <w:rsid w:val="001E20CC"/>
    <w:rsid w:val="001E3D83"/>
    <w:rsid w:val="001E72EE"/>
    <w:rsid w:val="001F0629"/>
    <w:rsid w:val="001F0736"/>
    <w:rsid w:val="001F4302"/>
    <w:rsid w:val="001F50BE"/>
    <w:rsid w:val="001F525B"/>
    <w:rsid w:val="001F6BBE"/>
    <w:rsid w:val="00204079"/>
    <w:rsid w:val="002102FD"/>
    <w:rsid w:val="00211B4E"/>
    <w:rsid w:val="00213204"/>
    <w:rsid w:val="00213258"/>
    <w:rsid w:val="00222258"/>
    <w:rsid w:val="00223AD6"/>
    <w:rsid w:val="0022666A"/>
    <w:rsid w:val="002315F5"/>
    <w:rsid w:val="00233D52"/>
    <w:rsid w:val="00237147"/>
    <w:rsid w:val="00260D2D"/>
    <w:rsid w:val="00264503"/>
    <w:rsid w:val="00271D00"/>
    <w:rsid w:val="00275872"/>
    <w:rsid w:val="00281106"/>
    <w:rsid w:val="00282417"/>
    <w:rsid w:val="00282D27"/>
    <w:rsid w:val="00287F0D"/>
    <w:rsid w:val="00292420"/>
    <w:rsid w:val="00296B7A"/>
    <w:rsid w:val="002A6820"/>
    <w:rsid w:val="002B6849"/>
    <w:rsid w:val="002C5B48"/>
    <w:rsid w:val="002D2647"/>
    <w:rsid w:val="002D4298"/>
    <w:rsid w:val="002D4829"/>
    <w:rsid w:val="002E2C89"/>
    <w:rsid w:val="002E3609"/>
    <w:rsid w:val="002E4D3F"/>
    <w:rsid w:val="002E61A5"/>
    <w:rsid w:val="002F3675"/>
    <w:rsid w:val="002F59E0"/>
    <w:rsid w:val="002F66A6"/>
    <w:rsid w:val="003050DB"/>
    <w:rsid w:val="00310561"/>
    <w:rsid w:val="00311D8C"/>
    <w:rsid w:val="003128E2"/>
    <w:rsid w:val="003153D9"/>
    <w:rsid w:val="00321621"/>
    <w:rsid w:val="00323EF7"/>
    <w:rsid w:val="003240E1"/>
    <w:rsid w:val="00326C03"/>
    <w:rsid w:val="00327474"/>
    <w:rsid w:val="00340DE0"/>
    <w:rsid w:val="00341F47"/>
    <w:rsid w:val="00342327"/>
    <w:rsid w:val="00347E11"/>
    <w:rsid w:val="003503DD"/>
    <w:rsid w:val="00350696"/>
    <w:rsid w:val="00350C92"/>
    <w:rsid w:val="003542C5"/>
    <w:rsid w:val="00365461"/>
    <w:rsid w:val="00370311"/>
    <w:rsid w:val="00380663"/>
    <w:rsid w:val="003853E3"/>
    <w:rsid w:val="0038587E"/>
    <w:rsid w:val="00392ED4"/>
    <w:rsid w:val="00393680"/>
    <w:rsid w:val="00394D4C"/>
    <w:rsid w:val="003A1315"/>
    <w:rsid w:val="003A2E73"/>
    <w:rsid w:val="003A3071"/>
    <w:rsid w:val="003A5969"/>
    <w:rsid w:val="003A5C58"/>
    <w:rsid w:val="003B0C81"/>
    <w:rsid w:val="003C7BE0"/>
    <w:rsid w:val="003D0DD3"/>
    <w:rsid w:val="003D17EF"/>
    <w:rsid w:val="003D3535"/>
    <w:rsid w:val="003D7B03"/>
    <w:rsid w:val="003E5A50"/>
    <w:rsid w:val="003E6020"/>
    <w:rsid w:val="003F1F1F"/>
    <w:rsid w:val="003F299F"/>
    <w:rsid w:val="003F6B92"/>
    <w:rsid w:val="00404DB4"/>
    <w:rsid w:val="0041223B"/>
    <w:rsid w:val="00413A4E"/>
    <w:rsid w:val="00415163"/>
    <w:rsid w:val="004157BE"/>
    <w:rsid w:val="0042068E"/>
    <w:rsid w:val="00422030"/>
    <w:rsid w:val="00422A7F"/>
    <w:rsid w:val="00431A7B"/>
    <w:rsid w:val="0043623F"/>
    <w:rsid w:val="00441D70"/>
    <w:rsid w:val="004425C2"/>
    <w:rsid w:val="00445604"/>
    <w:rsid w:val="004557F3"/>
    <w:rsid w:val="0045607E"/>
    <w:rsid w:val="00456DC3"/>
    <w:rsid w:val="0046337E"/>
    <w:rsid w:val="00464CA1"/>
    <w:rsid w:val="004660C8"/>
    <w:rsid w:val="00472EBA"/>
    <w:rsid w:val="004745D7"/>
    <w:rsid w:val="00474676"/>
    <w:rsid w:val="0047511B"/>
    <w:rsid w:val="00480EC3"/>
    <w:rsid w:val="0048317E"/>
    <w:rsid w:val="00485601"/>
    <w:rsid w:val="004865B8"/>
    <w:rsid w:val="00486C0D"/>
    <w:rsid w:val="00491796"/>
    <w:rsid w:val="0049768A"/>
    <w:rsid w:val="004A66B1"/>
    <w:rsid w:val="004B1E7B"/>
    <w:rsid w:val="004B3029"/>
    <w:rsid w:val="004B35E7"/>
    <w:rsid w:val="004B63BF"/>
    <w:rsid w:val="004B66DA"/>
    <w:rsid w:val="004B696B"/>
    <w:rsid w:val="004B7DFF"/>
    <w:rsid w:val="004C5686"/>
    <w:rsid w:val="004C70EE"/>
    <w:rsid w:val="004D766C"/>
    <w:rsid w:val="004E1DE3"/>
    <w:rsid w:val="004E251B"/>
    <w:rsid w:val="004E25CD"/>
    <w:rsid w:val="004E6D22"/>
    <w:rsid w:val="004F0448"/>
    <w:rsid w:val="004F1EA0"/>
    <w:rsid w:val="004F6525"/>
    <w:rsid w:val="004F6FE2"/>
    <w:rsid w:val="00505905"/>
    <w:rsid w:val="00511A1B"/>
    <w:rsid w:val="00511A68"/>
    <w:rsid w:val="00513E7D"/>
    <w:rsid w:val="0052127C"/>
    <w:rsid w:val="005302E0"/>
    <w:rsid w:val="00544738"/>
    <w:rsid w:val="005456E4"/>
    <w:rsid w:val="00547B89"/>
    <w:rsid w:val="005606BC"/>
    <w:rsid w:val="00563E73"/>
    <w:rsid w:val="00565792"/>
    <w:rsid w:val="00567799"/>
    <w:rsid w:val="00571A0B"/>
    <w:rsid w:val="00573DFD"/>
    <w:rsid w:val="005747D0"/>
    <w:rsid w:val="005850D7"/>
    <w:rsid w:val="0058522F"/>
    <w:rsid w:val="00586266"/>
    <w:rsid w:val="00595EDE"/>
    <w:rsid w:val="00596E2B"/>
    <w:rsid w:val="005A0CBA"/>
    <w:rsid w:val="005A2022"/>
    <w:rsid w:val="005A5193"/>
    <w:rsid w:val="005B115A"/>
    <w:rsid w:val="005B537F"/>
    <w:rsid w:val="005C120D"/>
    <w:rsid w:val="005D07C2"/>
    <w:rsid w:val="005E2F29"/>
    <w:rsid w:val="005E400D"/>
    <w:rsid w:val="005E4E79"/>
    <w:rsid w:val="005E5CE7"/>
    <w:rsid w:val="005F08C5"/>
    <w:rsid w:val="00605718"/>
    <w:rsid w:val="00605C66"/>
    <w:rsid w:val="006175D7"/>
    <w:rsid w:val="006208E5"/>
    <w:rsid w:val="006273E4"/>
    <w:rsid w:val="00627524"/>
    <w:rsid w:val="00631F82"/>
    <w:rsid w:val="006358C8"/>
    <w:rsid w:val="00647FD7"/>
    <w:rsid w:val="00650080"/>
    <w:rsid w:val="00651F17"/>
    <w:rsid w:val="00654B4D"/>
    <w:rsid w:val="0065559D"/>
    <w:rsid w:val="00660D84"/>
    <w:rsid w:val="0066378C"/>
    <w:rsid w:val="006700F0"/>
    <w:rsid w:val="00670A48"/>
    <w:rsid w:val="00672F6F"/>
    <w:rsid w:val="00674C2F"/>
    <w:rsid w:val="00674C8B"/>
    <w:rsid w:val="0069523C"/>
    <w:rsid w:val="006962CA"/>
    <w:rsid w:val="006A09DA"/>
    <w:rsid w:val="006A0C7E"/>
    <w:rsid w:val="006A1835"/>
    <w:rsid w:val="006B4A30"/>
    <w:rsid w:val="006B7569"/>
    <w:rsid w:val="006C28EE"/>
    <w:rsid w:val="006D2998"/>
    <w:rsid w:val="006D3188"/>
    <w:rsid w:val="006E08FC"/>
    <w:rsid w:val="006F2588"/>
    <w:rsid w:val="00710A6C"/>
    <w:rsid w:val="00710D98"/>
    <w:rsid w:val="00711CE9"/>
    <w:rsid w:val="00712266"/>
    <w:rsid w:val="00712593"/>
    <w:rsid w:val="00712D82"/>
    <w:rsid w:val="007171AB"/>
    <w:rsid w:val="007213D0"/>
    <w:rsid w:val="00732599"/>
    <w:rsid w:val="0073404F"/>
    <w:rsid w:val="00743E09"/>
    <w:rsid w:val="00744FCC"/>
    <w:rsid w:val="00750C93"/>
    <w:rsid w:val="00754E24"/>
    <w:rsid w:val="00757B3B"/>
    <w:rsid w:val="00773075"/>
    <w:rsid w:val="00773F36"/>
    <w:rsid w:val="00776254"/>
    <w:rsid w:val="007771D4"/>
    <w:rsid w:val="00777CFF"/>
    <w:rsid w:val="007815BC"/>
    <w:rsid w:val="00782B3F"/>
    <w:rsid w:val="00782E3C"/>
    <w:rsid w:val="007900CC"/>
    <w:rsid w:val="0079641B"/>
    <w:rsid w:val="00797A90"/>
    <w:rsid w:val="007A1856"/>
    <w:rsid w:val="007A1887"/>
    <w:rsid w:val="007A629C"/>
    <w:rsid w:val="007A6348"/>
    <w:rsid w:val="007B023C"/>
    <w:rsid w:val="007C44FF"/>
    <w:rsid w:val="007C7BDB"/>
    <w:rsid w:val="007D73AB"/>
    <w:rsid w:val="007E2712"/>
    <w:rsid w:val="007E4A9C"/>
    <w:rsid w:val="007E5516"/>
    <w:rsid w:val="007E7EE2"/>
    <w:rsid w:val="007F06CA"/>
    <w:rsid w:val="0080228F"/>
    <w:rsid w:val="00804C1B"/>
    <w:rsid w:val="008178E6"/>
    <w:rsid w:val="0082249C"/>
    <w:rsid w:val="00830B7B"/>
    <w:rsid w:val="00832661"/>
    <w:rsid w:val="008349AA"/>
    <w:rsid w:val="008375D5"/>
    <w:rsid w:val="00841486"/>
    <w:rsid w:val="00842BC9"/>
    <w:rsid w:val="008431AF"/>
    <w:rsid w:val="0084476E"/>
    <w:rsid w:val="008504F6"/>
    <w:rsid w:val="008573B9"/>
    <w:rsid w:val="00863BB7"/>
    <w:rsid w:val="00873DA1"/>
    <w:rsid w:val="00875DDD"/>
    <w:rsid w:val="00881BC6"/>
    <w:rsid w:val="008860CC"/>
    <w:rsid w:val="00890876"/>
    <w:rsid w:val="00891929"/>
    <w:rsid w:val="00893029"/>
    <w:rsid w:val="0089514A"/>
    <w:rsid w:val="008A0A0D"/>
    <w:rsid w:val="008A4CEA"/>
    <w:rsid w:val="008A7506"/>
    <w:rsid w:val="008B1603"/>
    <w:rsid w:val="008B20ED"/>
    <w:rsid w:val="008C4538"/>
    <w:rsid w:val="008C562B"/>
    <w:rsid w:val="008C62A2"/>
    <w:rsid w:val="008C6717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9036E7"/>
    <w:rsid w:val="0091053B"/>
    <w:rsid w:val="00912945"/>
    <w:rsid w:val="00915D4C"/>
    <w:rsid w:val="009279B2"/>
    <w:rsid w:val="00935814"/>
    <w:rsid w:val="0094502D"/>
    <w:rsid w:val="00947013"/>
    <w:rsid w:val="00973084"/>
    <w:rsid w:val="00984EA2"/>
    <w:rsid w:val="00986CC3"/>
    <w:rsid w:val="0099068E"/>
    <w:rsid w:val="009920AA"/>
    <w:rsid w:val="00992943"/>
    <w:rsid w:val="009A0866"/>
    <w:rsid w:val="009A4D0A"/>
    <w:rsid w:val="009B2F70"/>
    <w:rsid w:val="009C2459"/>
    <w:rsid w:val="009C255A"/>
    <w:rsid w:val="009C2B46"/>
    <w:rsid w:val="009C4448"/>
    <w:rsid w:val="009C610D"/>
    <w:rsid w:val="009D43F3"/>
    <w:rsid w:val="009D4E9F"/>
    <w:rsid w:val="009D5D40"/>
    <w:rsid w:val="009D6B1B"/>
    <w:rsid w:val="009E107B"/>
    <w:rsid w:val="009E18D6"/>
    <w:rsid w:val="00A00AE4"/>
    <w:rsid w:val="00A00D24"/>
    <w:rsid w:val="00A01F5C"/>
    <w:rsid w:val="00A2019A"/>
    <w:rsid w:val="00A2416A"/>
    <w:rsid w:val="00A3270B"/>
    <w:rsid w:val="00A379E4"/>
    <w:rsid w:val="00A43B02"/>
    <w:rsid w:val="00A44946"/>
    <w:rsid w:val="00A46B85"/>
    <w:rsid w:val="00A50585"/>
    <w:rsid w:val="00A506F1"/>
    <w:rsid w:val="00A5156E"/>
    <w:rsid w:val="00A53E57"/>
    <w:rsid w:val="00A548EA"/>
    <w:rsid w:val="00A56824"/>
    <w:rsid w:val="00A65996"/>
    <w:rsid w:val="00A67276"/>
    <w:rsid w:val="00A67588"/>
    <w:rsid w:val="00A67840"/>
    <w:rsid w:val="00A71A9E"/>
    <w:rsid w:val="00A7382D"/>
    <w:rsid w:val="00A743AC"/>
    <w:rsid w:val="00A8483F"/>
    <w:rsid w:val="00A870B0"/>
    <w:rsid w:val="00A87A54"/>
    <w:rsid w:val="00AA1809"/>
    <w:rsid w:val="00AB5033"/>
    <w:rsid w:val="00AB5519"/>
    <w:rsid w:val="00AB6313"/>
    <w:rsid w:val="00AB71DD"/>
    <w:rsid w:val="00AC15C5"/>
    <w:rsid w:val="00AD0E75"/>
    <w:rsid w:val="00AE7BD8"/>
    <w:rsid w:val="00AE7D02"/>
    <w:rsid w:val="00AF0BB7"/>
    <w:rsid w:val="00AF0BDE"/>
    <w:rsid w:val="00AF0EDE"/>
    <w:rsid w:val="00AF4853"/>
    <w:rsid w:val="00B0234E"/>
    <w:rsid w:val="00B06751"/>
    <w:rsid w:val="00B149E2"/>
    <w:rsid w:val="00B2169D"/>
    <w:rsid w:val="00B21CBB"/>
    <w:rsid w:val="00B263C0"/>
    <w:rsid w:val="00B316CA"/>
    <w:rsid w:val="00B31BFB"/>
    <w:rsid w:val="00B3528F"/>
    <w:rsid w:val="00B357AB"/>
    <w:rsid w:val="00B41F72"/>
    <w:rsid w:val="00B44E90"/>
    <w:rsid w:val="00B45324"/>
    <w:rsid w:val="00B47956"/>
    <w:rsid w:val="00B517E1"/>
    <w:rsid w:val="00B55E70"/>
    <w:rsid w:val="00B60238"/>
    <w:rsid w:val="00B64962"/>
    <w:rsid w:val="00B66AC0"/>
    <w:rsid w:val="00B71634"/>
    <w:rsid w:val="00B73091"/>
    <w:rsid w:val="00B80840"/>
    <w:rsid w:val="00B815FC"/>
    <w:rsid w:val="00B82A05"/>
    <w:rsid w:val="00B84409"/>
    <w:rsid w:val="00B84E2D"/>
    <w:rsid w:val="00B927C9"/>
    <w:rsid w:val="00B96EFA"/>
    <w:rsid w:val="00BB4AC0"/>
    <w:rsid w:val="00BB5683"/>
    <w:rsid w:val="00BC112B"/>
    <w:rsid w:val="00BC17DF"/>
    <w:rsid w:val="00BD0826"/>
    <w:rsid w:val="00BD15AB"/>
    <w:rsid w:val="00BD181D"/>
    <w:rsid w:val="00BE0567"/>
    <w:rsid w:val="00BE3210"/>
    <w:rsid w:val="00BE350E"/>
    <w:rsid w:val="00BE4BF7"/>
    <w:rsid w:val="00BF27B2"/>
    <w:rsid w:val="00BF4F06"/>
    <w:rsid w:val="00BF534E"/>
    <w:rsid w:val="00BF5717"/>
    <w:rsid w:val="00C01585"/>
    <w:rsid w:val="00C141C6"/>
    <w:rsid w:val="00C16F5A"/>
    <w:rsid w:val="00C2071A"/>
    <w:rsid w:val="00C20ACB"/>
    <w:rsid w:val="00C23703"/>
    <w:rsid w:val="00C26068"/>
    <w:rsid w:val="00C271A8"/>
    <w:rsid w:val="00C32067"/>
    <w:rsid w:val="00C36E3A"/>
    <w:rsid w:val="00C37A77"/>
    <w:rsid w:val="00C41141"/>
    <w:rsid w:val="00C461E6"/>
    <w:rsid w:val="00C465E6"/>
    <w:rsid w:val="00C50771"/>
    <w:rsid w:val="00C508BE"/>
    <w:rsid w:val="00C63EC4"/>
    <w:rsid w:val="00C64CD9"/>
    <w:rsid w:val="00C670F8"/>
    <w:rsid w:val="00C80AD4"/>
    <w:rsid w:val="00C9061B"/>
    <w:rsid w:val="00C93EBA"/>
    <w:rsid w:val="00CA0BD8"/>
    <w:rsid w:val="00CA72BB"/>
    <w:rsid w:val="00CA7FF5"/>
    <w:rsid w:val="00CB07E5"/>
    <w:rsid w:val="00CB1E7C"/>
    <w:rsid w:val="00CB2EA1"/>
    <w:rsid w:val="00CB2F84"/>
    <w:rsid w:val="00CB3E75"/>
    <w:rsid w:val="00CB43F1"/>
    <w:rsid w:val="00CB6A8A"/>
    <w:rsid w:val="00CB6EDE"/>
    <w:rsid w:val="00CC41BA"/>
    <w:rsid w:val="00CD17C1"/>
    <w:rsid w:val="00CD1C6C"/>
    <w:rsid w:val="00CD37F1"/>
    <w:rsid w:val="00CD6169"/>
    <w:rsid w:val="00CD6D76"/>
    <w:rsid w:val="00CE20BC"/>
    <w:rsid w:val="00CF1FD8"/>
    <w:rsid w:val="00CF45F2"/>
    <w:rsid w:val="00CF4FDC"/>
    <w:rsid w:val="00D00E9E"/>
    <w:rsid w:val="00D021D2"/>
    <w:rsid w:val="00D061BB"/>
    <w:rsid w:val="00D07BE1"/>
    <w:rsid w:val="00D116C0"/>
    <w:rsid w:val="00D13433"/>
    <w:rsid w:val="00D13D8A"/>
    <w:rsid w:val="00D20DA7"/>
    <w:rsid w:val="00D279D8"/>
    <w:rsid w:val="00D27C8E"/>
    <w:rsid w:val="00D4141B"/>
    <w:rsid w:val="00D4145D"/>
    <w:rsid w:val="00D458F0"/>
    <w:rsid w:val="00D50B3B"/>
    <w:rsid w:val="00D5467F"/>
    <w:rsid w:val="00D55837"/>
    <w:rsid w:val="00D60F51"/>
    <w:rsid w:val="00D6730A"/>
    <w:rsid w:val="00D674A6"/>
    <w:rsid w:val="00D74B7C"/>
    <w:rsid w:val="00D76068"/>
    <w:rsid w:val="00D76B01"/>
    <w:rsid w:val="00D804A2"/>
    <w:rsid w:val="00D84704"/>
    <w:rsid w:val="00D921FD"/>
    <w:rsid w:val="00D93714"/>
    <w:rsid w:val="00D95424"/>
    <w:rsid w:val="00DA5C0D"/>
    <w:rsid w:val="00DB714B"/>
    <w:rsid w:val="00DC10F6"/>
    <w:rsid w:val="00DC27FB"/>
    <w:rsid w:val="00DC3E45"/>
    <w:rsid w:val="00DC4598"/>
    <w:rsid w:val="00DD0722"/>
    <w:rsid w:val="00DD212F"/>
    <w:rsid w:val="00DF5BFB"/>
    <w:rsid w:val="00DF5CD6"/>
    <w:rsid w:val="00E022DA"/>
    <w:rsid w:val="00E03BCB"/>
    <w:rsid w:val="00E124DC"/>
    <w:rsid w:val="00E26DDF"/>
    <w:rsid w:val="00E30167"/>
    <w:rsid w:val="00E33493"/>
    <w:rsid w:val="00E37922"/>
    <w:rsid w:val="00E406DF"/>
    <w:rsid w:val="00E415D3"/>
    <w:rsid w:val="00E469E4"/>
    <w:rsid w:val="00E475C3"/>
    <w:rsid w:val="00E509B0"/>
    <w:rsid w:val="00E54246"/>
    <w:rsid w:val="00E55D8E"/>
    <w:rsid w:val="00E74A30"/>
    <w:rsid w:val="00E77B7E"/>
    <w:rsid w:val="00E82DF1"/>
    <w:rsid w:val="00E96532"/>
    <w:rsid w:val="00E973A0"/>
    <w:rsid w:val="00EA1688"/>
    <w:rsid w:val="00EA4C83"/>
    <w:rsid w:val="00EC1DA0"/>
    <w:rsid w:val="00EC329B"/>
    <w:rsid w:val="00EC71A6"/>
    <w:rsid w:val="00EC73EB"/>
    <w:rsid w:val="00ED592E"/>
    <w:rsid w:val="00ED6ABD"/>
    <w:rsid w:val="00ED72E1"/>
    <w:rsid w:val="00EE3C0F"/>
    <w:rsid w:val="00EE6810"/>
    <w:rsid w:val="00EF21FE"/>
    <w:rsid w:val="00EF2A7F"/>
    <w:rsid w:val="00EF4803"/>
    <w:rsid w:val="00EF5127"/>
    <w:rsid w:val="00F03EAC"/>
    <w:rsid w:val="00F04B7C"/>
    <w:rsid w:val="00F14024"/>
    <w:rsid w:val="00F24297"/>
    <w:rsid w:val="00F25761"/>
    <w:rsid w:val="00F259D7"/>
    <w:rsid w:val="00F32D05"/>
    <w:rsid w:val="00F35263"/>
    <w:rsid w:val="00F403BF"/>
    <w:rsid w:val="00F4342F"/>
    <w:rsid w:val="00F45227"/>
    <w:rsid w:val="00F5045C"/>
    <w:rsid w:val="00F53AEA"/>
    <w:rsid w:val="00F55FC9"/>
    <w:rsid w:val="00F5663B"/>
    <w:rsid w:val="00F5674D"/>
    <w:rsid w:val="00F6392C"/>
    <w:rsid w:val="00F64256"/>
    <w:rsid w:val="00F66093"/>
    <w:rsid w:val="00F70848"/>
    <w:rsid w:val="00F73A60"/>
    <w:rsid w:val="00F829C7"/>
    <w:rsid w:val="00F834AA"/>
    <w:rsid w:val="00F848D6"/>
    <w:rsid w:val="00F943C8"/>
    <w:rsid w:val="00F96B28"/>
    <w:rsid w:val="00FA41B4"/>
    <w:rsid w:val="00FA5DDD"/>
    <w:rsid w:val="00FA7644"/>
    <w:rsid w:val="00FC069A"/>
    <w:rsid w:val="00FD0B7B"/>
    <w:rsid w:val="00FE1DCC"/>
    <w:rsid w:val="00FF0538"/>
    <w:rsid w:val="00FF5B8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,"/>
  <w:listSeparator w:val=";"/>
  <w15:docId w15:val="{24379786-7D5D-4D6C-936E-9587E463616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semiHidden/>
    <w:qFormat/>
    <w:rsid w:val="00E26DDF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282D27"/>
    <w:pPr>
      <w:keepNext/>
      <w:keepLines/>
      <w:spacing w:after="600"/>
      <w:contextualSpacing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282D27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B84409"/>
    <w:pPr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B84409"/>
    <w:pPr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39"/>
    <w:semiHidden/>
    <w:rsid w:val="00B84409"/>
    <w:pPr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glossaryDocument" Target="glossary/document.xml"/><Relationship Id="rId18" Type="http://schemas.openxmlformats.org/officeDocument/2006/relationships/customXml" Target="../customXml/item6.xml"/><Relationship Id="rId3" Type="http://schemas.openxmlformats.org/officeDocument/2006/relationships/numbering" Target="numbering.xml"/><Relationship Id="rId7" Type="http://schemas.openxmlformats.org/officeDocument/2006/relationships/footnotes" Target="footnotes.xml"/><Relationship Id="rId12" Type="http://schemas.openxmlformats.org/officeDocument/2006/relationships/fontTable" Target="fontTable.xml"/><Relationship Id="rId17" Type="http://schemas.openxmlformats.org/officeDocument/2006/relationships/customXml" Target="../customXml/item5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4.xml"/><Relationship Id="rId20" Type="http://schemas.openxmlformats.org/officeDocument/2006/relationships/customXml" Target="../customXml/item8.xml"/><Relationship Id="rId11" Type="http://schemas.openxmlformats.org/officeDocument/2006/relationships/footer" Target="footer2.xml"/><Relationship Id="rId6" Type="http://schemas.openxmlformats.org/officeDocument/2006/relationships/webSettings" Target="webSettings.xml"/><Relationship Id="rId5" Type="http://schemas.openxmlformats.org/officeDocument/2006/relationships/settings" Target="settings.xml"/><Relationship Id="rId10" Type="http://schemas.openxmlformats.org/officeDocument/2006/relationships/header" Target="header1.xml"/><Relationship Id="rId4" Type="http://schemas.openxmlformats.org/officeDocument/2006/relationships/styles" Target="styles.xml"/><Relationship Id="rId9" Type="http://schemas.openxmlformats.org/officeDocument/2006/relationships/footer" Target="footer1.xml"/><Relationship Id="rId14" Type="http://schemas.openxmlformats.org/officeDocument/2006/relationships/theme" Target="theme/theme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docParts>
    <w:docPart>
      <w:docPartPr>
        <w:name w:val="EBC4BBAEA2A043179C657383041F746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E21C955-004A-4984-B2DD-003521E7B5C5}"/>
      </w:docPartPr>
      <w:docPartBody>
        <w:p w:rsidR="00276411" w:rsidRDefault="00C95B76" w:rsidP="00C95B76">
          <w:pPr>
            <w:pStyle w:val="EBC4BBAEA2A043179C657383041F7460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E7CB193DF51D4E28A642FF5821A8DB51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8C9B14B-8013-434D-9EC1-EF9DF2C78B96}"/>
      </w:docPartPr>
      <w:docPartBody>
        <w:p w:rsidR="00276411" w:rsidRDefault="00C95B76" w:rsidP="00C95B76">
          <w:pPr>
            <w:pStyle w:val="E7CB193DF51D4E28A642FF5821A8DB5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06A24983B3D64076B5D32D610CDF50A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4CE514C7-63E8-441C-B0DF-B7DA9D722F6F}"/>
      </w:docPartPr>
      <w:docPartBody>
        <w:p w:rsidR="00276411" w:rsidRDefault="00C95B76" w:rsidP="00C95B76">
          <w:pPr>
            <w:pStyle w:val="06A24983B3D64076B5D32D610CDF50A5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53419E3A3C334B518075010A20698C0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AF05657-507B-4F43-9C36-2E8E23055A81}"/>
      </w:docPartPr>
      <w:docPartBody>
        <w:p w:rsidR="00276411" w:rsidRDefault="00C95B76" w:rsidP="00C95B76">
          <w:pPr>
            <w:pStyle w:val="53419E3A3C334B518075010A20698C0E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39AC07AF28E0476A8911E99578ED9E1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92E450D-0DAF-4F3E-89A4-DB5C4944C79F}"/>
      </w:docPartPr>
      <w:docPartBody>
        <w:p w:rsidR="00276411" w:rsidRDefault="00C95B76" w:rsidP="00C95B76">
          <w:pPr>
            <w:pStyle w:val="39AC07AF28E0476A8911E99578ED9E19"/>
          </w:pPr>
          <w:r>
            <w:rPr>
              <w:rStyle w:val="Platshllartext"/>
            </w:rPr>
            <w:t xml:space="preserve">Klicka </w:t>
          </w:r>
          <w:r w:rsidRPr="00AC4EF6">
            <w:rPr>
              <w:rStyle w:val="Platshllartext"/>
            </w:rPr>
            <w:t xml:space="preserve">här för att ange </w:t>
          </w:r>
          <w:r>
            <w:rPr>
              <w:rStyle w:val="Platshllartext"/>
            </w:rPr>
            <w:t>namnet på frågeställaren</w:t>
          </w:r>
          <w:r w:rsidRPr="00AC4EF6">
            <w:rPr>
              <w:rStyle w:val="Platshllartext"/>
            </w:rPr>
            <w:t>.</w:t>
          </w:r>
        </w:p>
      </w:docPartBody>
    </w:docPart>
    <w:docPart>
      <w:docPartPr>
        <w:name w:val="E96053EE704C4E38AF5376A62303029C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01E72BE-7CFB-4BA2-B760-6E87433BE539}"/>
      </w:docPartPr>
      <w:docPartBody>
        <w:p w:rsidR="00276411" w:rsidRDefault="00C95B76" w:rsidP="00C95B76">
          <w:pPr>
            <w:pStyle w:val="E96053EE704C4E38AF5376A62303029C"/>
          </w:pPr>
          <w:r>
            <w:t xml:space="preserve"> </w:t>
          </w:r>
          <w:r>
            <w:rPr>
              <w:rStyle w:val="Platshllartext"/>
            </w:rPr>
            <w:t>Välj ett parti.</w:t>
          </w:r>
        </w:p>
      </w:docPartBody>
    </w:docPart>
    <w:docPart>
      <w:docPartPr>
        <w:name w:val="1B052058B5FE42F6B7D8AC8C85374FA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7D6D2C7-F590-4870-A5A5-3395A04E30CA}"/>
      </w:docPartPr>
      <w:docPartBody>
        <w:p w:rsidR="00276411" w:rsidRDefault="00C95B76" w:rsidP="00C95B76">
          <w:pPr>
            <w:pStyle w:val="1B052058B5FE42F6B7D8AC8C85374FA3"/>
          </w:pPr>
          <w:r>
            <w:rPr>
              <w:rStyle w:val="Platshllartext"/>
            </w:rPr>
            <w:t xml:space="preserve">Klicka </w:t>
          </w:r>
          <w:r w:rsidRPr="00AC4EF6">
            <w:rPr>
              <w:rStyle w:val="Platshllartext"/>
            </w:rPr>
            <w:t xml:space="preserve">här för att ange </w:t>
          </w:r>
          <w:r>
            <w:rPr>
              <w:rStyle w:val="Platshllartext"/>
            </w:rPr>
            <w:t>namnet på frågeställaren</w:t>
          </w:r>
          <w:r w:rsidRPr="00AC4EF6">
            <w:rPr>
              <w:rStyle w:val="Platshllartext"/>
            </w:rPr>
            <w:t>.</w:t>
          </w:r>
        </w:p>
      </w:docPartBody>
    </w:docPart>
    <w:docPart>
      <w:docPartPr>
        <w:name w:val="D69FA9545245442D87AD2B20553497B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C23232F-580A-475B-BD37-D1EA6A6A150A}"/>
      </w:docPartPr>
      <w:docPartBody>
        <w:p w:rsidR="00276411" w:rsidRDefault="00C95B76" w:rsidP="00C95B76">
          <w:pPr>
            <w:pStyle w:val="D69FA9545245442D87AD2B20553497B8"/>
          </w:pPr>
          <w:r>
            <w:rPr>
              <w:rStyle w:val="Platshllartext"/>
            </w:rPr>
            <w:t>Klicka här för att ange datum.</w:t>
          </w:r>
        </w:p>
      </w:docPartBody>
    </w:docPart>
    <w:docPart>
      <w:docPartPr>
        <w:name w:val="C16B1CE88F9643349DB4B03DEF8C899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479760B-A08E-4A50-BDCE-A00DBC3168F1}"/>
      </w:docPartPr>
      <w:docPartBody>
        <w:p w:rsidR="00276411" w:rsidRDefault="00C95B76" w:rsidP="00C95B76">
          <w:pPr>
            <w:pStyle w:val="C16B1CE88F9643349DB4B03DEF8C8997"/>
          </w:pPr>
          <w:r>
            <w:rPr>
              <w:rStyle w:val="Platshllartext"/>
            </w:rPr>
            <w:t>Välj undertecknare</w:t>
          </w:r>
          <w:r w:rsidRPr="00AC4EF6">
            <w:rPr>
              <w:rStyle w:val="Platshllartext"/>
            </w:rPr>
            <w:t>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C95B76"/>
    <w:rsid w:val="00276411"/>
    <w:rsid w:val="00C95B76"/>
    <w:rsid w:val="00DE65C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4246F37C1E24468FA2A4CC6FBED55EE9">
    <w:name w:val="4246F37C1E24468FA2A4CC6FBED55EE9"/>
    <w:rsid w:val="00C95B76"/>
  </w:style>
  <w:style w:type="character" w:styleId="Platshllartext">
    <w:name w:val="Placeholder Text"/>
    <w:basedOn w:val="Standardstycketeckensnitt"/>
    <w:uiPriority w:val="99"/>
    <w:semiHidden/>
    <w:rsid w:val="00C95B76"/>
    <w:rPr>
      <w:noProof w:val="0"/>
      <w:color w:val="808080"/>
    </w:rPr>
  </w:style>
  <w:style w:type="paragraph" w:customStyle="1" w:styleId="7952C2FE1330432BB88D24E1C3A8A4AD">
    <w:name w:val="7952C2FE1330432BB88D24E1C3A8A4AD"/>
    <w:rsid w:val="00C95B76"/>
  </w:style>
  <w:style w:type="paragraph" w:customStyle="1" w:styleId="2E04A67D9D9947438B2B8A74B2D3419D">
    <w:name w:val="2E04A67D9D9947438B2B8A74B2D3419D"/>
    <w:rsid w:val="00C95B76"/>
  </w:style>
  <w:style w:type="paragraph" w:customStyle="1" w:styleId="5F853A92F2F04A6DAC65CFA9ED71A204">
    <w:name w:val="5F853A92F2F04A6DAC65CFA9ED71A204"/>
    <w:rsid w:val="00C95B76"/>
  </w:style>
  <w:style w:type="paragraph" w:customStyle="1" w:styleId="EBC4BBAEA2A043179C657383041F7460">
    <w:name w:val="EBC4BBAEA2A043179C657383041F7460"/>
    <w:rsid w:val="00C95B76"/>
  </w:style>
  <w:style w:type="paragraph" w:customStyle="1" w:styleId="E7CB193DF51D4E28A642FF5821A8DB51">
    <w:name w:val="E7CB193DF51D4E28A642FF5821A8DB51"/>
    <w:rsid w:val="00C95B76"/>
  </w:style>
  <w:style w:type="paragraph" w:customStyle="1" w:styleId="42D9150972EE4E09838842DA2E5702EA">
    <w:name w:val="42D9150972EE4E09838842DA2E5702EA"/>
    <w:rsid w:val="00C95B76"/>
  </w:style>
  <w:style w:type="paragraph" w:customStyle="1" w:styleId="254F29F7CC784899A496605F67096F19">
    <w:name w:val="254F29F7CC784899A496605F67096F19"/>
    <w:rsid w:val="00C95B76"/>
  </w:style>
  <w:style w:type="paragraph" w:customStyle="1" w:styleId="8AB3709E79B44E9C95495DD4D62EB8D8">
    <w:name w:val="8AB3709E79B44E9C95495DD4D62EB8D8"/>
    <w:rsid w:val="00C95B76"/>
  </w:style>
  <w:style w:type="paragraph" w:customStyle="1" w:styleId="06A24983B3D64076B5D32D610CDF50A5">
    <w:name w:val="06A24983B3D64076B5D32D610CDF50A5"/>
    <w:rsid w:val="00C95B76"/>
  </w:style>
  <w:style w:type="paragraph" w:customStyle="1" w:styleId="53419E3A3C334B518075010A20698C0E">
    <w:name w:val="53419E3A3C334B518075010A20698C0E"/>
    <w:rsid w:val="00C95B76"/>
  </w:style>
  <w:style w:type="paragraph" w:customStyle="1" w:styleId="39AC07AF28E0476A8911E99578ED9E19">
    <w:name w:val="39AC07AF28E0476A8911E99578ED9E19"/>
    <w:rsid w:val="00C95B76"/>
  </w:style>
  <w:style w:type="paragraph" w:customStyle="1" w:styleId="E96053EE704C4E38AF5376A62303029C">
    <w:name w:val="E96053EE704C4E38AF5376A62303029C"/>
    <w:rsid w:val="00C95B76"/>
  </w:style>
  <w:style w:type="paragraph" w:customStyle="1" w:styleId="B95D663FDB9148858A5E019A0849096C">
    <w:name w:val="B95D663FDB9148858A5E019A0849096C"/>
    <w:rsid w:val="00C95B76"/>
  </w:style>
  <w:style w:type="paragraph" w:customStyle="1" w:styleId="D848A7E849BE40C5BCF0BB1CEA91D5A3">
    <w:name w:val="D848A7E849BE40C5BCF0BB1CEA91D5A3"/>
    <w:rsid w:val="00C95B76"/>
  </w:style>
  <w:style w:type="paragraph" w:customStyle="1" w:styleId="1B052058B5FE42F6B7D8AC8C85374FA3">
    <w:name w:val="1B052058B5FE42F6B7D8AC8C85374FA3"/>
    <w:rsid w:val="00C95B76"/>
  </w:style>
  <w:style w:type="paragraph" w:customStyle="1" w:styleId="D69FA9545245442D87AD2B20553497B8">
    <w:name w:val="D69FA9545245442D87AD2B20553497B8"/>
    <w:rsid w:val="00C95B76"/>
  </w:style>
  <w:style w:type="paragraph" w:customStyle="1" w:styleId="C16B1CE88F9643349DB4B03DEF8C8997">
    <w:name w:val="C16B1CE88F9643349DB4B03DEF8C8997"/>
    <w:rsid w:val="00C95B7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d98d4cb1-0df6-4bcf-b462-2be11b325f99</RD_Svarsid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!--<?xml version="1.0" encoding="iso-8859-1"?>-->
<DocumentInfo xmlns="http://lp/documentinfo/RK">
  <BaseInfo>
    <RkTemplate>Rktemplatetest</RkTemplate>
    <DocType>PM</DocType>
    <DocTypeShowName>Test</DocTypeShowName>
    <Status/>
    <Sender>
      <SenderName> </SenderName>
      <SenderTitle>Ämnesråd</SenderTitle>
      <SenderMail> </SenderMail>
      <SenderPhone> </SenderPhone>
    </Sender>
    <TopId>1</TopId>
    <TopSender>Tomas Eneroth</TopSender>
    <OrganisationInfo>
      <Organisatoriskenhet1>Näringsdepartementet</Organisatoriskenhet1>
      <Organisatoriskenhet2> </Organisatoriskenhet2>
      <Organisatoriskenhet3> </Organisatoriskenhet3>
      <Organisatoriskenhet1Id>196</Organisatoriskenhet1Id>
      <Organisatoriskenhet2Id> </Organisatoriskenhet2Id>
      <Organisatoriskenhet3Id> </Organisatoriskenhet3Id>
    </OrganisationInfo>
    <HeaderDate>2017-12-20T00:00:00</HeaderDate>
    <Office/>
    <Dnr>N2017/ 07529/MRT</Dnr>
    <ParagrafNr/>
    <DocumentTitle/>
    <VisitingAddress/>
    <Extra1/>
    <Extra2/>
    <Extra3>Anders Åkesson</Extra3>
    <Number/>
    <Recipient>Till riksdagen</Recipient>
    <SenderText/>
    <DocNumber/>
    <Doclanguage>1053</Doclanguage>
    <Appendix/>
    <LogotypeName>RK_LOGO_SV_BW.png</LogotypeName>
  </BaseInfo>
</DocumentInfo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.xml><?xml version="1.0" encoding="utf-8"?>
<?mso-contentType ?>
<FormUrls xmlns="http://schemas.microsoft.com/sharepoint/v3/contenttype/forms/url">
  <Edit>_layouts/RK.Dhs/RKEditForm.aspx</Edit>
  <New>_layouts/RK.Dhs/RKEditForm.aspx</New>
</FormUrl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8c0ff63db1bdc09919cf336006e92114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33079a0af95ebe4bc82445290196ca87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A1322D4-E30C-4FD5-B782-6659727D2F41}"/>
</file>

<file path=customXml/itemProps2.xml><?xml version="1.0" encoding="utf-8"?>
<ds:datastoreItem xmlns:ds="http://schemas.openxmlformats.org/officeDocument/2006/customXml" ds:itemID="{318C83DE-1DFC-4D4F-AC0B-7E22159D5C05}"/>
</file>

<file path=customXml/itemProps3.xml><?xml version="1.0" encoding="utf-8"?>
<ds:datastoreItem xmlns:ds="http://schemas.openxmlformats.org/officeDocument/2006/customXml" ds:itemID="{A15A784A-13B8-4F9F-BDF0-C8A14CEF895B}"/>
</file>

<file path=customXml/itemProps4.xml><?xml version="1.0" encoding="utf-8"?>
<ds:datastoreItem xmlns:ds="http://schemas.openxmlformats.org/officeDocument/2006/customXml" ds:itemID="{A15A784A-13B8-4F9F-BDF0-C8A14CEF895B}"/>
</file>

<file path=customXml/itemProps5.xml><?xml version="1.0" encoding="utf-8"?>
<ds:datastoreItem xmlns:ds="http://schemas.openxmlformats.org/officeDocument/2006/customXml" ds:itemID="{F0E1AACE-11F1-47F9-ADEB-A16FEC38150C}"/>
</file>

<file path=customXml/itemProps6.xml><?xml version="1.0" encoding="utf-8"?>
<ds:datastoreItem xmlns:ds="http://schemas.openxmlformats.org/officeDocument/2006/customXml" ds:itemID="{CC39D5BF-E567-438C-BF8A-FF1AE587992D}"/>
</file>

<file path=customXml/itemProps7.xml><?xml version="1.0" encoding="utf-8"?>
<ds:datastoreItem xmlns:ds="http://schemas.openxmlformats.org/officeDocument/2006/customXml" ds:itemID="{BF2235F7-A969-4491-9AAF-7D01A8123E59}"/>
</file>

<file path=customXml/itemProps8.xml><?xml version="1.0" encoding="utf-8"?>
<ds:datastoreItem xmlns:ds="http://schemas.openxmlformats.org/officeDocument/2006/customXml" ds:itemID="{F4E54653-0F87-45DD-A892-1F1761707D06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2</Pages>
  <Words>244</Words>
  <Characters>1295</Characters>
  <Application>Microsoft Office Word</Application>
  <DocSecurity>0</DocSecurity>
  <Lines>10</Lines>
  <Paragraphs>3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1536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Stefan Andersson</dc:creator>
  <cp:keywords/>
  <dc:description/>
  <cp:lastModifiedBy>Marija Grekovska</cp:lastModifiedBy>
  <cp:revision>3</cp:revision>
  <dcterms:created xsi:type="dcterms:W3CDTF">2017-12-15T13:18:00Z</dcterms:created>
  <dcterms:modified xsi:type="dcterms:W3CDTF">2017-12-15T13:20:00Z</dcterms:modified>
  <cp:version>1.2.00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ItemGuid">
    <vt:lpwstr>a2ee8fd7-a8d3-4a50-a6b2-57c1311fa59a</vt:lpwstr>
  </property>
  <property fmtid="{D5CDD505-2E9C-101B-9397-08002B2CF9AE}" pid="3" name="ContentTypeId">
    <vt:lpwstr>0x0101007DCF975C04D44161A4E6A1E30BEAF3560093B6C30A1794704D9AEDAE4402691088</vt:lpwstr>
  </property>
</Properties>
</file>