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footer1.xml" ContentType="application/vnd.openxmlformats-officedocument.wordprocessingml.footer+xml"/>
  <Override PartName="/word/header1.xml" ContentType="application/vnd.openxmlformats-officedocument.wordprocessingml.header+xml"/>
  <Override PartName="/word/footer2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body>
    <w:p w14:paraId="3E714684" w14:textId="688DC716" w:rsidR="00A2368F" w:rsidRPr="00653B43" w:rsidRDefault="00350182" w:rsidP="009D60B3">
      <w:pPr>
        <w:pStyle w:val="Rubrik"/>
        <w:rPr>
          <w:rFonts w:asciiTheme="minorHAnsi" w:eastAsiaTheme="minorHAnsi" w:hAnsiTheme="minorHAnsi" w:cstheme="minorBidi"/>
          <w:kern w:val="0"/>
          <w:sz w:val="25"/>
          <w:szCs w:val="25"/>
        </w:rPr>
      </w:pPr>
      <w:bookmarkStart w:id="0" w:name="Start"/>
      <w:bookmarkEnd w:id="0"/>
      <w:r w:rsidRPr="009D60B3">
        <w:t xml:space="preserve">Svar på fråga </w:t>
      </w:r>
      <w:r w:rsidR="009D60B3" w:rsidRPr="009D60B3">
        <w:t xml:space="preserve">2019/20:1297 </w:t>
      </w:r>
      <w:r w:rsidR="00727760">
        <w:t xml:space="preserve">av Ingemar Kihlström (KD) </w:t>
      </w:r>
      <w:r w:rsidR="009D60B3" w:rsidRPr="009D60B3">
        <w:t>Ordningsvakter i stadsparker och på badplatse</w:t>
      </w:r>
      <w:r w:rsidR="009D60B3">
        <w:t xml:space="preserve">r </w:t>
      </w:r>
    </w:p>
    <w:p w14:paraId="31108F22" w14:textId="1F1FDF01" w:rsidR="009D60B3" w:rsidRPr="00653B43" w:rsidRDefault="009D60B3" w:rsidP="009D60B3">
      <w:pPr>
        <w:autoSpaceDE w:val="0"/>
        <w:autoSpaceDN w:val="0"/>
        <w:adjustRightInd w:val="0"/>
        <w:spacing w:after="0" w:line="240" w:lineRule="auto"/>
      </w:pPr>
      <w:r>
        <w:t xml:space="preserve">Ingemar Kihlström har frågat mig om jag avser att </w:t>
      </w:r>
      <w:r w:rsidRPr="00653B43">
        <w:t>säkerställa att ordningsvakter kan verka utifrån paragraf 2 i nuvarande LOV-lagstiftning året om i alla stadsparker och på badplatser där</w:t>
      </w:r>
      <w:r w:rsidR="00653B43" w:rsidRPr="00653B43">
        <w:t xml:space="preserve"> friluftsliv, spel, lek, förströelse eller liknande förekommer. </w:t>
      </w:r>
    </w:p>
    <w:p w14:paraId="1AC38DDF" w14:textId="75A426A0" w:rsidR="00653B43" w:rsidRPr="00653B43" w:rsidRDefault="00653B43" w:rsidP="009D60B3">
      <w:pPr>
        <w:autoSpaceDE w:val="0"/>
        <w:autoSpaceDN w:val="0"/>
        <w:adjustRightInd w:val="0"/>
        <w:spacing w:after="0" w:line="240" w:lineRule="auto"/>
      </w:pPr>
    </w:p>
    <w:p w14:paraId="3E90E45C" w14:textId="1E5399B9" w:rsidR="009D60B3" w:rsidRDefault="00653B43" w:rsidP="00653B43">
      <w:pPr>
        <w:autoSpaceDE w:val="0"/>
        <w:autoSpaceDN w:val="0"/>
        <w:adjustRightInd w:val="0"/>
        <w:spacing w:after="0" w:line="240" w:lineRule="auto"/>
      </w:pPr>
      <w:r>
        <w:t>Ordningsvakter är viktig</w:t>
      </w:r>
      <w:r w:rsidR="003C3A34">
        <w:t>a</w:t>
      </w:r>
      <w:r>
        <w:t xml:space="preserve"> för </w:t>
      </w:r>
      <w:r w:rsidR="00727760">
        <w:t xml:space="preserve">att </w:t>
      </w:r>
      <w:r>
        <w:t xml:space="preserve">bidra till ordning och trygghet på offentlig plats. </w:t>
      </w:r>
      <w:r w:rsidRPr="00653B43">
        <w:t>Regelverket för ordningsvakter</w:t>
      </w:r>
      <w:r>
        <w:t xml:space="preserve">, som har varit i kraft i </w:t>
      </w:r>
      <w:r w:rsidRPr="00653B43">
        <w:t>nästan 40 år</w:t>
      </w:r>
      <w:r>
        <w:t>, är dock i flera avseenden inte anpassa</w:t>
      </w:r>
      <w:r w:rsidR="00727760">
        <w:t>t</w:t>
      </w:r>
      <w:r>
        <w:t xml:space="preserve"> till dagens förhållanden och </w:t>
      </w:r>
      <w:r w:rsidR="003B5CCA">
        <w:t>efterfrågan</w:t>
      </w:r>
      <w:r>
        <w:t xml:space="preserve">. </w:t>
      </w:r>
      <w:r w:rsidR="003C3A34">
        <w:t>Mot</w:t>
      </w:r>
      <w:r>
        <w:t xml:space="preserve"> denna bakgrund </w:t>
      </w:r>
      <w:r w:rsidR="003C3A34">
        <w:t xml:space="preserve">tillsatte </w:t>
      </w:r>
      <w:r>
        <w:t xml:space="preserve">regeringen i höstas en utredning som ska göra en bred översyn av regelverket. Syftet med utredningen är att </w:t>
      </w:r>
      <w:r w:rsidR="0057739A">
        <w:t xml:space="preserve">genom </w:t>
      </w:r>
      <w:r>
        <w:t xml:space="preserve">ett modernt och effektivt regelverk </w:t>
      </w:r>
      <w:r w:rsidR="0057739A">
        <w:t>åstadkomma en mer ändamålsenlig användning av ordningsvakter</w:t>
      </w:r>
      <w:r>
        <w:t xml:space="preserve">. </w:t>
      </w:r>
    </w:p>
    <w:p w14:paraId="792E1BEB" w14:textId="78F1FBEE" w:rsidR="000D5D79" w:rsidRDefault="000D5D79" w:rsidP="00653B43">
      <w:pPr>
        <w:autoSpaceDE w:val="0"/>
        <w:autoSpaceDN w:val="0"/>
        <w:adjustRightInd w:val="0"/>
        <w:spacing w:after="0" w:line="240" w:lineRule="auto"/>
      </w:pPr>
    </w:p>
    <w:p w14:paraId="2FA8D8E7" w14:textId="083D0B81" w:rsidR="0057739A" w:rsidRDefault="000D5D79" w:rsidP="0057739A">
      <w:pPr>
        <w:autoSpaceDE w:val="0"/>
        <w:autoSpaceDN w:val="0"/>
        <w:adjustRightInd w:val="0"/>
        <w:spacing w:after="0" w:line="240" w:lineRule="auto"/>
      </w:pPr>
      <w:r>
        <w:t xml:space="preserve">En central del av utredningen </w:t>
      </w:r>
      <w:r w:rsidR="003C3A34">
        <w:t xml:space="preserve">är </w:t>
      </w:r>
      <w:r>
        <w:t xml:space="preserve">att se över </w:t>
      </w:r>
      <w:r w:rsidR="008066A3">
        <w:t>reglerna</w:t>
      </w:r>
      <w:r w:rsidR="003B5CCA">
        <w:t xml:space="preserve"> </w:t>
      </w:r>
      <w:r>
        <w:t>om ordningsvakts</w:t>
      </w:r>
      <w:r w:rsidR="008066A3">
        <w:t>-</w:t>
      </w:r>
      <w:r>
        <w:t>förordnanden, d.v.s. de regler som styr på vilka platser och för vilka ändamål ordningsvakter kan verka, och</w:t>
      </w:r>
      <w:r w:rsidR="003C3A34">
        <w:t xml:space="preserve"> att</w:t>
      </w:r>
      <w:r>
        <w:t xml:space="preserve"> lämna förslag till hur sådana regler ska utformas. Regeringen </w:t>
      </w:r>
      <w:r w:rsidR="003B5CCA">
        <w:t>redogör</w:t>
      </w:r>
      <w:r>
        <w:t xml:space="preserve"> i direktiven </w:t>
      </w:r>
      <w:r w:rsidR="008066A3">
        <w:t>för</w:t>
      </w:r>
      <w:r w:rsidR="003B5CCA">
        <w:t xml:space="preserve"> ett flertal </w:t>
      </w:r>
      <w:r w:rsidR="008066A3">
        <w:t>tillämpnings</w:t>
      </w:r>
      <w:r w:rsidR="003B5CCA">
        <w:t>problem</w:t>
      </w:r>
      <w:r w:rsidR="008066A3">
        <w:t xml:space="preserve"> rörande</w:t>
      </w:r>
      <w:r w:rsidR="003B5CCA">
        <w:t xml:space="preserve"> dagens bestämmelser om förordnanden</w:t>
      </w:r>
      <w:r w:rsidR="003B5CCA" w:rsidRPr="003C0427">
        <w:t xml:space="preserve">. </w:t>
      </w:r>
      <w:r w:rsidR="0057739A" w:rsidRPr="003C0427">
        <w:t xml:space="preserve">Utredningen ska således analysera </w:t>
      </w:r>
      <w:r w:rsidR="00F64DE0" w:rsidRPr="003C0427">
        <w:t>d</w:t>
      </w:r>
      <w:r w:rsidR="0007410D" w:rsidRPr="003C0427">
        <w:t>e</w:t>
      </w:r>
      <w:r w:rsidR="00F64DE0" w:rsidRPr="003C0427">
        <w:t>n typ av</w:t>
      </w:r>
      <w:r w:rsidR="0007410D" w:rsidRPr="003C0427">
        <w:t xml:space="preserve"> </w:t>
      </w:r>
      <w:r w:rsidR="0057739A" w:rsidRPr="003C0427">
        <w:t xml:space="preserve">frågor som </w:t>
      </w:r>
      <w:r w:rsidR="008066A3" w:rsidRPr="003C0427">
        <w:t>Ingemar Kihlström</w:t>
      </w:r>
      <w:r w:rsidR="0057739A" w:rsidRPr="003C0427">
        <w:t xml:space="preserve"> tar upp.</w:t>
      </w:r>
      <w:r w:rsidR="0057739A">
        <w:t xml:space="preserve"> </w:t>
      </w:r>
    </w:p>
    <w:p w14:paraId="40B7472F" w14:textId="77777777" w:rsidR="0057739A" w:rsidRDefault="0057739A" w:rsidP="0057739A">
      <w:pPr>
        <w:autoSpaceDE w:val="0"/>
        <w:autoSpaceDN w:val="0"/>
        <w:adjustRightInd w:val="0"/>
        <w:spacing w:after="0" w:line="240" w:lineRule="auto"/>
      </w:pPr>
    </w:p>
    <w:p w14:paraId="026E2E31" w14:textId="77777777" w:rsidR="0066012F" w:rsidRDefault="0057739A" w:rsidP="0066012F">
      <w:pPr>
        <w:autoSpaceDE w:val="0"/>
        <w:autoSpaceDN w:val="0"/>
        <w:adjustRightInd w:val="0"/>
        <w:spacing w:after="0" w:line="240" w:lineRule="auto"/>
      </w:pPr>
      <w:r>
        <w:t xml:space="preserve">Jag </w:t>
      </w:r>
      <w:r w:rsidR="00EA1AA0">
        <w:t xml:space="preserve">kan </w:t>
      </w:r>
      <w:r>
        <w:t xml:space="preserve">inte föregripa </w:t>
      </w:r>
      <w:r w:rsidR="00EA1AA0">
        <w:t>utredningens arbete</w:t>
      </w:r>
      <w:r>
        <w:t xml:space="preserve">. Jag </w:t>
      </w:r>
      <w:r w:rsidR="003B5CCA">
        <w:t>är dock övertygad</w:t>
      </w:r>
      <w:r>
        <w:t xml:space="preserve"> om att utredningen kommer att </w:t>
      </w:r>
      <w:r w:rsidR="003B5CCA">
        <w:t>lämna förslag till ett regelverk</w:t>
      </w:r>
      <w:r>
        <w:t xml:space="preserve"> som </w:t>
      </w:r>
      <w:r w:rsidR="00DA4493">
        <w:t xml:space="preserve">kan tillgodose behovet av en ändamålsenlig användning av ordningsvakter. </w:t>
      </w:r>
    </w:p>
    <w:p w14:paraId="7AB67247" w14:textId="77777777" w:rsidR="0066012F" w:rsidRDefault="0066012F" w:rsidP="0066012F">
      <w:pPr>
        <w:autoSpaceDE w:val="0"/>
        <w:autoSpaceDN w:val="0"/>
        <w:adjustRightInd w:val="0"/>
        <w:spacing w:after="0" w:line="240" w:lineRule="auto"/>
      </w:pPr>
    </w:p>
    <w:p w14:paraId="5A20C83A" w14:textId="57EEAED8" w:rsidR="00CF36B0" w:rsidRPr="00A662AA" w:rsidRDefault="00CF36B0" w:rsidP="0066012F">
      <w:pPr>
        <w:autoSpaceDE w:val="0"/>
        <w:autoSpaceDN w:val="0"/>
        <w:adjustRightInd w:val="0"/>
        <w:spacing w:after="0" w:line="240" w:lineRule="auto"/>
      </w:pPr>
      <w:r w:rsidRPr="00A662AA">
        <w:t xml:space="preserve">Stockholm den </w:t>
      </w:r>
      <w:r w:rsidR="009D60B3">
        <w:t>1</w:t>
      </w:r>
      <w:r w:rsidR="0007410D">
        <w:t>3</w:t>
      </w:r>
      <w:r w:rsidR="009D60B3">
        <w:t xml:space="preserve"> maj 2020</w:t>
      </w:r>
    </w:p>
    <w:p w14:paraId="0E78E08E" w14:textId="77777777" w:rsidR="0066012F" w:rsidRDefault="0066012F" w:rsidP="00281106">
      <w:pPr>
        <w:pStyle w:val="Brdtext"/>
      </w:pPr>
    </w:p>
    <w:p w14:paraId="093C5CB8" w14:textId="5AFDA525" w:rsidR="0003679E" w:rsidRPr="009D60B3" w:rsidRDefault="00CF36B0" w:rsidP="005C120D">
      <w:pPr>
        <w:pStyle w:val="Brdtext"/>
      </w:pPr>
      <w:r w:rsidRPr="009D60B3">
        <w:t>Mikael Damberg</w:t>
      </w:r>
      <w:bookmarkStart w:id="1" w:name="_GoBack"/>
      <w:bookmarkEnd w:id="1"/>
    </w:p>
    <w:sectPr w:rsidR="0003679E" w:rsidRPr="009D60B3" w:rsidSect="00A2368F">
      <w:footerReference w:type="default" r:id="rId15"/>
      <w:headerReference w:type="first" r:id="rId16"/>
      <w:footerReference w:type="first" r:id="rId17"/>
      <w:pgSz w:w="11906" w:h="16838" w:code="9"/>
      <w:pgMar w:top="2041" w:right="1985" w:bottom="2098" w:left="2466" w:header="340" w:footer="680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endnote w:type="separator" w:id="-1">
    <w:p w14:paraId="0961887F" w14:textId="77777777" w:rsidR="00C64178" w:rsidRDefault="00C64178" w:rsidP="00A87A54">
      <w:pPr>
        <w:spacing w:after="0" w:line="240" w:lineRule="auto"/>
      </w:pPr>
      <w:r>
        <w:separator/>
      </w:r>
    </w:p>
  </w:endnote>
  <w:endnote w:type="continuationSeparator" w:id="0">
    <w:p w14:paraId="01243E53" w14:textId="77777777" w:rsidR="00C64178" w:rsidRDefault="00C64178" w:rsidP="00A87A54">
      <w:pPr>
        <w:spacing w:after="0"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Garamond">
    <w:panose1 w:val="02020404030301010803"/>
    <w:charset w:val="00"/>
    <w:family w:val="roman"/>
    <w:pitch w:val="variable"/>
    <w:sig w:usb0="00000287" w:usb1="00000000" w:usb2="00000000" w:usb3="00000000" w:csb0="0000009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0002EFF" w:usb1="C000247B" w:usb2="00000009" w:usb3="00000000" w:csb0="000001FF" w:csb1="00000000"/>
  </w:font>
  <w:font w:name="OrigGarmnd BT">
    <w:panose1 w:val="02020602050306020403"/>
    <w:charset w:val="00"/>
    <w:family w:val="roman"/>
    <w:pitch w:val="variable"/>
    <w:sig w:usb0="00000087" w:usb1="00000000" w:usb2="00000000" w:usb3="00000000" w:csb0="0000001B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  <w:font w:name="TradeGothic">
    <w:panose1 w:val="00000400000000000000"/>
    <w:charset w:val="00"/>
    <w:family w:val="auto"/>
    <w:pitch w:val="variable"/>
    <w:sig w:usb0="00000003" w:usb1="00000000" w:usb2="00000000" w:usb3="00000000" w:csb0="00000001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tbl>
    <w:tblPr>
      <w:tblStyle w:val="Tabellrutnt"/>
      <w:tblW w:w="708" w:type="dxa"/>
      <w:jc w:val="right"/>
      <w:tblBorders>
        <w:top w:val="none" w:sz="0" w:space="0" w:color="auto"/>
        <w:left w:val="none" w:sz="0" w:space="0" w:color="auto"/>
        <w:bottom w:val="none" w:sz="0" w:space="0" w:color="auto"/>
        <w:right w:val="none" w:sz="0" w:space="0" w:color="auto"/>
        <w:insideH w:val="none" w:sz="0" w:space="0" w:color="auto"/>
        <w:insideV w:val="none" w:sz="0" w:space="0" w:color="auto"/>
      </w:tblBorders>
      <w:tblLayout w:type="fixed"/>
      <w:tblCellMar>
        <w:left w:w="0" w:type="dxa"/>
        <w:right w:w="0" w:type="dxa"/>
      </w:tblCellMar>
      <w:tblLook w:val="0600" w:firstRow="0" w:lastRow="0" w:firstColumn="0" w:lastColumn="0" w:noHBand="1" w:noVBand="1"/>
    </w:tblPr>
    <w:tblGrid>
      <w:gridCol w:w="708"/>
    </w:tblGrid>
    <w:tr w:rsidR="005606BC" w:rsidRPr="00347E11" w14:paraId="6C74789E" w14:textId="77777777" w:rsidTr="006A26EC">
      <w:trPr>
        <w:trHeight w:val="227"/>
        <w:jc w:val="right"/>
      </w:trPr>
      <w:tc>
        <w:tcPr>
          <w:tcW w:w="708" w:type="dxa"/>
          <w:vAlign w:val="bottom"/>
        </w:tcPr>
        <w:p w14:paraId="32BF3582" w14:textId="77777777" w:rsidR="005606BC" w:rsidRPr="00B62610" w:rsidRDefault="005606BC" w:rsidP="005606BC">
          <w:pPr>
            <w:pStyle w:val="Sidfot"/>
            <w:jc w:val="right"/>
            <w:rPr>
              <w:rStyle w:val="Sidnummer"/>
            </w:rPr>
          </w:pPr>
          <w:r>
            <w:rPr>
              <w:rStyle w:val="Sidnummer"/>
            </w:rPr>
            <w:fldChar w:fldCharType="begin"/>
          </w:r>
          <w:r>
            <w:rPr>
              <w:rStyle w:val="Sidnummer"/>
            </w:rPr>
            <w:instrText xml:space="preserve"> PAGE  \* Arabic  \* MERGEFORMAT </w:instrText>
          </w:r>
          <w:r>
            <w:rPr>
              <w:rStyle w:val="Sidnummer"/>
            </w:rPr>
            <w:fldChar w:fldCharType="separate"/>
          </w:r>
          <w:r w:rsidR="00D55837">
            <w:rPr>
              <w:rStyle w:val="Sidnummer"/>
              <w:noProof/>
            </w:rPr>
            <w:t>2</w:t>
          </w:r>
          <w:r>
            <w:rPr>
              <w:rStyle w:val="Sidnummer"/>
            </w:rPr>
            <w:fldChar w:fldCharType="end"/>
          </w:r>
          <w:r>
            <w:rPr>
              <w:rStyle w:val="Sidnummer"/>
            </w:rPr>
            <w:t xml:space="preserve"> (</w:t>
          </w:r>
          <w:r>
            <w:rPr>
              <w:rStyle w:val="Sidnummer"/>
            </w:rPr>
            <w:fldChar w:fldCharType="begin"/>
          </w:r>
          <w:r>
            <w:rPr>
              <w:rStyle w:val="Sidnummer"/>
            </w:rPr>
            <w:instrText xml:space="preserve"> NUMPAGES  \* Arabic  \* MERGEFORMAT </w:instrText>
          </w:r>
          <w:r>
            <w:rPr>
              <w:rStyle w:val="Sidnummer"/>
            </w:rPr>
            <w:fldChar w:fldCharType="separate"/>
          </w:r>
          <w:r w:rsidR="00A2368F">
            <w:rPr>
              <w:rStyle w:val="Sidnummer"/>
              <w:noProof/>
            </w:rPr>
            <w:t>1</w:t>
          </w:r>
          <w:r>
            <w:rPr>
              <w:rStyle w:val="Sidnummer"/>
            </w:rPr>
            <w:fldChar w:fldCharType="end"/>
          </w:r>
          <w:r>
            <w:rPr>
              <w:rStyle w:val="Sidnummer"/>
            </w:rPr>
            <w:t>)</w:t>
          </w:r>
        </w:p>
      </w:tc>
    </w:tr>
    <w:tr w:rsidR="005606BC" w:rsidRPr="00347E11" w14:paraId="11BF5E45" w14:textId="77777777" w:rsidTr="006A26EC">
      <w:trPr>
        <w:trHeight w:val="850"/>
        <w:jc w:val="right"/>
      </w:trPr>
      <w:tc>
        <w:tcPr>
          <w:tcW w:w="708" w:type="dxa"/>
          <w:vAlign w:val="bottom"/>
        </w:tcPr>
        <w:p w14:paraId="4B442EAC" w14:textId="77777777" w:rsidR="005606BC" w:rsidRPr="00347E11" w:rsidRDefault="005606BC" w:rsidP="005606BC">
          <w:pPr>
            <w:pStyle w:val="Sidfot"/>
            <w:spacing w:line="276" w:lineRule="auto"/>
            <w:jc w:val="right"/>
          </w:pPr>
        </w:p>
      </w:tc>
    </w:tr>
  </w:tbl>
  <w:p w14:paraId="7590321D" w14:textId="77777777" w:rsidR="005606BC" w:rsidRPr="005606BC" w:rsidRDefault="005606BC" w:rsidP="005606BC">
    <w:pPr>
      <w:pStyle w:val="Sidfot"/>
      <w:rPr>
        <w:sz w:val="2"/>
        <w:szCs w:val="2"/>
      </w:rPr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tbl>
    <w:tblPr>
      <w:tblStyle w:val="Tabellrutnt"/>
      <w:tblW w:w="8525" w:type="dxa"/>
      <w:tblBorders>
        <w:top w:val="none" w:sz="0" w:space="0" w:color="auto"/>
        <w:left w:val="none" w:sz="0" w:space="0" w:color="auto"/>
        <w:bottom w:val="none" w:sz="0" w:space="0" w:color="auto"/>
        <w:right w:val="none" w:sz="0" w:space="0" w:color="auto"/>
        <w:insideH w:val="none" w:sz="0" w:space="0" w:color="auto"/>
        <w:insideV w:val="none" w:sz="0" w:space="0" w:color="auto"/>
      </w:tblBorders>
      <w:tblLayout w:type="fixed"/>
      <w:tblCellMar>
        <w:left w:w="0" w:type="dxa"/>
        <w:right w:w="0" w:type="dxa"/>
      </w:tblCellMar>
      <w:tblLook w:val="0600" w:firstRow="0" w:lastRow="0" w:firstColumn="0" w:lastColumn="0" w:noHBand="1" w:noVBand="1"/>
    </w:tblPr>
    <w:tblGrid>
      <w:gridCol w:w="4074"/>
      <w:gridCol w:w="4451"/>
    </w:tblGrid>
    <w:tr w:rsidR="00A2368F" w:rsidRPr="00347E11" w14:paraId="1DD77095" w14:textId="77777777" w:rsidTr="001F4302">
      <w:trPr>
        <w:trHeight w:val="510"/>
      </w:trPr>
      <w:tc>
        <w:tcPr>
          <w:tcW w:w="8525" w:type="dxa"/>
          <w:gridSpan w:val="2"/>
          <w:vAlign w:val="bottom"/>
        </w:tcPr>
        <w:p w14:paraId="4C4212C8" w14:textId="77777777" w:rsidR="00A2368F" w:rsidRPr="00347E11" w:rsidRDefault="00A2368F" w:rsidP="00347E11">
          <w:pPr>
            <w:pStyle w:val="Sidfot"/>
            <w:rPr>
              <w:sz w:val="8"/>
            </w:rPr>
          </w:pPr>
        </w:p>
      </w:tc>
    </w:tr>
    <w:tr w:rsidR="00A2368F" w:rsidRPr="00EE3C0F" w14:paraId="06F16BA4" w14:textId="77777777" w:rsidTr="00C26068">
      <w:trPr>
        <w:trHeight w:val="227"/>
      </w:trPr>
      <w:tc>
        <w:tcPr>
          <w:tcW w:w="4074" w:type="dxa"/>
        </w:tcPr>
        <w:p w14:paraId="6D06BA26" w14:textId="77777777" w:rsidR="00A2368F" w:rsidRDefault="00A2368F" w:rsidP="00C26068">
          <w:pPr>
            <w:pStyle w:val="Sidfot"/>
          </w:pPr>
          <w:r>
            <w:t>Telefonväxel: 08-405 10 00</w:t>
          </w:r>
        </w:p>
        <w:p w14:paraId="36204296" w14:textId="77777777" w:rsidR="00A2368F" w:rsidRDefault="00A2368F" w:rsidP="00C26068">
          <w:pPr>
            <w:pStyle w:val="Sidfot"/>
          </w:pPr>
          <w:r>
            <w:t>Fax: 08-20 27 34</w:t>
          </w:r>
        </w:p>
        <w:p w14:paraId="0EA734DC" w14:textId="7AF0C65B" w:rsidR="00A2368F" w:rsidRPr="00F53AEA" w:rsidRDefault="00A2368F" w:rsidP="00C26068">
          <w:pPr>
            <w:pStyle w:val="Sidfot"/>
          </w:pPr>
          <w:r>
            <w:t xml:space="preserve">Webb: </w:t>
          </w:r>
          <w:hyperlink r:id="rId1" w:history="1">
            <w:r w:rsidR="00F64DE0" w:rsidRPr="003D2705">
              <w:rPr>
                <w:rStyle w:val="Hyperlnk"/>
              </w:rPr>
              <w:t>www.regeringen.se</w:t>
            </w:r>
          </w:hyperlink>
        </w:p>
      </w:tc>
      <w:tc>
        <w:tcPr>
          <w:tcW w:w="4451" w:type="dxa"/>
        </w:tcPr>
        <w:p w14:paraId="3FA39086" w14:textId="77777777" w:rsidR="00A2368F" w:rsidRDefault="00A2368F" w:rsidP="00F53AEA">
          <w:pPr>
            <w:pStyle w:val="Sidfot"/>
          </w:pPr>
          <w:r>
            <w:t>Postadress: 103 33 Stockholm</w:t>
          </w:r>
        </w:p>
        <w:p w14:paraId="00EC2BCA" w14:textId="77777777" w:rsidR="00A2368F" w:rsidRDefault="00A2368F" w:rsidP="00F53AEA">
          <w:pPr>
            <w:pStyle w:val="Sidfot"/>
          </w:pPr>
          <w:r>
            <w:t>Besöksadress: Rosenbad 4</w:t>
          </w:r>
        </w:p>
        <w:p w14:paraId="7F58A651" w14:textId="77777777" w:rsidR="00A2368F" w:rsidRPr="00F53AEA" w:rsidRDefault="00A2368F" w:rsidP="00F53AEA">
          <w:pPr>
            <w:pStyle w:val="Sidfot"/>
          </w:pPr>
          <w:r>
            <w:t>E-post: ju.registrator@regeringskansliet.se</w:t>
          </w:r>
        </w:p>
      </w:tc>
    </w:tr>
  </w:tbl>
  <w:p w14:paraId="76BB14F8" w14:textId="77777777" w:rsidR="00093408" w:rsidRPr="006F0B8F" w:rsidRDefault="00093408">
    <w:pPr>
      <w:pStyle w:val="Sidfot"/>
      <w:rPr>
        <w:sz w:val="2"/>
        <w:szCs w:val="2"/>
      </w:rPr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footnote w:type="separator" w:id="-1">
    <w:p w14:paraId="4B7A8081" w14:textId="77777777" w:rsidR="00C64178" w:rsidRDefault="00C64178" w:rsidP="00A87A54">
      <w:pPr>
        <w:spacing w:after="0" w:line="240" w:lineRule="auto"/>
      </w:pPr>
      <w:r>
        <w:separator/>
      </w:r>
    </w:p>
  </w:footnote>
  <w:footnote w:type="continuationSeparator" w:id="0">
    <w:p w14:paraId="6FA5E935" w14:textId="77777777" w:rsidR="00C64178" w:rsidRDefault="00C64178" w:rsidP="00A87A54">
      <w:pPr>
        <w:spacing w:after="0" w:line="240" w:lineRule="auto"/>
      </w:pPr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tbl>
    <w:tblPr>
      <w:tblStyle w:val="Tabellrutnt"/>
      <w:tblW w:w="9838" w:type="dxa"/>
      <w:tblInd w:w="-1474" w:type="dxa"/>
      <w:tblBorders>
        <w:top w:val="none" w:sz="0" w:space="0" w:color="auto"/>
        <w:left w:val="none" w:sz="0" w:space="0" w:color="auto"/>
        <w:bottom w:val="none" w:sz="0" w:space="0" w:color="auto"/>
        <w:right w:val="none" w:sz="0" w:space="0" w:color="auto"/>
        <w:insideH w:val="none" w:sz="0" w:space="0" w:color="auto"/>
        <w:insideV w:val="none" w:sz="0" w:space="0" w:color="auto"/>
      </w:tblBorders>
      <w:tblLayout w:type="fixed"/>
      <w:tblCellMar>
        <w:left w:w="0" w:type="dxa"/>
        <w:right w:w="0" w:type="dxa"/>
      </w:tblCellMar>
      <w:tblLook w:val="0600" w:firstRow="0" w:lastRow="0" w:firstColumn="0" w:lastColumn="0" w:noHBand="1" w:noVBand="1"/>
    </w:tblPr>
    <w:tblGrid>
      <w:gridCol w:w="5534"/>
      <w:gridCol w:w="3170"/>
      <w:gridCol w:w="1134"/>
    </w:tblGrid>
    <w:tr w:rsidR="00A2368F" w14:paraId="54A8C6ED" w14:textId="77777777" w:rsidTr="00C93EBA">
      <w:trPr>
        <w:trHeight w:val="227"/>
      </w:trPr>
      <w:tc>
        <w:tcPr>
          <w:tcW w:w="5534" w:type="dxa"/>
        </w:tcPr>
        <w:p w14:paraId="125CF8CB" w14:textId="77777777" w:rsidR="00A2368F" w:rsidRPr="007D73AB" w:rsidRDefault="00A2368F">
          <w:pPr>
            <w:pStyle w:val="Sidhuvud"/>
          </w:pPr>
        </w:p>
      </w:tc>
      <w:sdt>
        <w:sdtPr>
          <w:alias w:val="Status"/>
          <w:tag w:val="ccRKShow_Status"/>
          <w:id w:val="1789383027"/>
          <w:lock w:val="contentLocked"/>
          <w:placeholder>
            <w:docPart w:val="7140213BC114410B8405DF92982E0E23"/>
          </w:placeholder>
          <w:text/>
        </w:sdtPr>
        <w:sdtEndPr/>
        <w:sdtContent>
          <w:tc>
            <w:tcPr>
              <w:tcW w:w="3170" w:type="dxa"/>
              <w:vAlign w:val="bottom"/>
            </w:tcPr>
            <w:p w14:paraId="13C13A72" w14:textId="77777777" w:rsidR="00A2368F" w:rsidRPr="007D73AB" w:rsidRDefault="00A2368F" w:rsidP="00340DE0">
              <w:pPr>
                <w:pStyle w:val="Sidhuvud"/>
              </w:pPr>
              <w:r>
                <w:t xml:space="preserve"> </w:t>
              </w:r>
            </w:p>
          </w:tc>
        </w:sdtContent>
      </w:sdt>
      <w:tc>
        <w:tcPr>
          <w:tcW w:w="1134" w:type="dxa"/>
        </w:tcPr>
        <w:p w14:paraId="76EBF1D1" w14:textId="77777777" w:rsidR="00A2368F" w:rsidRDefault="00A2368F" w:rsidP="005A703A">
          <w:pPr>
            <w:pStyle w:val="Sidhuvud"/>
          </w:pPr>
        </w:p>
      </w:tc>
    </w:tr>
    <w:tr w:rsidR="00A2368F" w14:paraId="09939A89" w14:textId="77777777" w:rsidTr="00C93EBA">
      <w:trPr>
        <w:trHeight w:val="1928"/>
      </w:trPr>
      <w:tc>
        <w:tcPr>
          <w:tcW w:w="5534" w:type="dxa"/>
        </w:tcPr>
        <w:p w14:paraId="69E4506E" w14:textId="77777777" w:rsidR="00A2368F" w:rsidRPr="00340DE0" w:rsidRDefault="00A2368F" w:rsidP="00340DE0">
          <w:pPr>
            <w:pStyle w:val="Sidhuvud"/>
          </w:pPr>
          <w:bookmarkStart w:id="2" w:name="Logo"/>
          <w:bookmarkEnd w:id="2"/>
          <w:r>
            <w:rPr>
              <w:noProof/>
              <w:lang w:eastAsia="sv-SE"/>
            </w:rPr>
            <w:drawing>
              <wp:inline distT="0" distB="0" distL="0" distR="0" wp14:anchorId="73227BA4" wp14:editId="0CEE4901">
                <wp:extent cx="1737364" cy="493777"/>
                <wp:effectExtent l="0" t="0" r="0" b="1905"/>
                <wp:docPr id="1" name="Bildobjekt 1" descr="C:\ProgramData\RK-IT\Logos\RK_LOGO_SV_BW.png" title="Logotyp"/>
                <wp:cNvGraphicFramePr/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0" name=""/>
                        <pic:cNvPicPr/>
                      </pic:nvPicPr>
                      <pic:blipFill>
                        <a:blip r:embed="rId1"/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1737364" cy="493777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</wp:inline>
            </w:drawing>
          </w:r>
        </w:p>
      </w:tc>
      <w:tc>
        <w:tcPr>
          <w:tcW w:w="3170" w:type="dxa"/>
        </w:tcPr>
        <w:p w14:paraId="76EE8019" w14:textId="77777777" w:rsidR="00A2368F" w:rsidRPr="00710A6C" w:rsidRDefault="00A2368F" w:rsidP="00EE3C0F">
          <w:pPr>
            <w:pStyle w:val="Sidhuvud"/>
            <w:rPr>
              <w:b/>
            </w:rPr>
          </w:pPr>
        </w:p>
        <w:p w14:paraId="36B52DC1" w14:textId="77777777" w:rsidR="00A2368F" w:rsidRDefault="00A2368F" w:rsidP="00EE3C0F">
          <w:pPr>
            <w:pStyle w:val="Sidhuvud"/>
          </w:pPr>
        </w:p>
        <w:p w14:paraId="5FA90387" w14:textId="77777777" w:rsidR="00A2368F" w:rsidRDefault="00A2368F" w:rsidP="00EE3C0F">
          <w:pPr>
            <w:pStyle w:val="Sidhuvud"/>
          </w:pPr>
        </w:p>
        <w:sdt>
          <w:sdtPr>
            <w:rPr>
              <w:sz w:val="20"/>
              <w:szCs w:val="20"/>
            </w:rPr>
            <w:alias w:val="HeaderDate"/>
            <w:tag w:val="ccRKShow_HeaderDate"/>
            <w:id w:val="823010959"/>
            <w:placeholder>
              <w:docPart w:val="3DC14475FF134818B4C82DD38D8DA094"/>
            </w:placeholder>
            <w:dataBinding w:prefixMappings="xmlns:ns0='http://lp/documentinfo/RK' " w:xpath="/ns0:DocumentInfo[1]/ns0:BaseInfo[1]/ns0:HeaderDate[1]" w:storeItemID="{B73E6D89-7315-47A5-983C-9F09E195F088}"/>
            <w:date>
              <w:dateFormat w:val="yyyy-MM-dd"/>
              <w:lid w:val="sv-SE"/>
              <w:storeMappedDataAs w:val="dateTime"/>
              <w:calendar w:val="gregorian"/>
            </w:date>
          </w:sdtPr>
          <w:sdtEndPr/>
          <w:sdtContent>
            <w:p w14:paraId="71F937A5" w14:textId="7A1FD852" w:rsidR="00A2368F" w:rsidRDefault="00F64DE0" w:rsidP="00EE3C0F">
              <w:pPr>
                <w:pStyle w:val="Sidhuvud"/>
              </w:pPr>
              <w:r w:rsidRPr="00F64DE0">
                <w:rPr>
                  <w:sz w:val="20"/>
                  <w:szCs w:val="20"/>
                </w:rPr>
                <w:t>Ju2020/ 01728 /POL</w:t>
              </w:r>
            </w:p>
          </w:sdtContent>
        </w:sdt>
        <w:sdt>
          <w:sdtPr>
            <w:alias w:val="DocNumber"/>
            <w:tag w:val="DocNumber"/>
            <w:id w:val="1636522252"/>
            <w:placeholder>
              <w:docPart w:val="AAF73A7085534A9DBECC9AD4C3B814FB"/>
            </w:placeholder>
            <w:showingPlcHdr/>
            <w:dataBinding w:prefixMappings="xmlns:ns0='http://lp/documentinfo/RK' " w:xpath="/ns0:DocumentInfo[1]/ns0:BaseInfo[1]/ns0:DocNumber[1]" w:storeItemID="{B73E6D89-7315-47A5-983C-9F09E195F088}"/>
            <w:text/>
          </w:sdtPr>
          <w:sdtEndPr/>
          <w:sdtContent>
            <w:p w14:paraId="00D89A79" w14:textId="77777777" w:rsidR="00A2368F" w:rsidRDefault="00A2368F" w:rsidP="00EE3C0F">
              <w:pPr>
                <w:pStyle w:val="Sidhuvud"/>
              </w:pPr>
              <w:r>
                <w:rPr>
                  <w:rStyle w:val="Platshllartext"/>
                </w:rPr>
                <w:t xml:space="preserve"> </w:t>
              </w:r>
            </w:p>
          </w:sdtContent>
        </w:sdt>
        <w:p w14:paraId="10AACC3B" w14:textId="77777777" w:rsidR="00A2368F" w:rsidRDefault="00A2368F" w:rsidP="00EE3C0F">
          <w:pPr>
            <w:pStyle w:val="Sidhuvud"/>
          </w:pPr>
        </w:p>
      </w:tc>
      <w:tc>
        <w:tcPr>
          <w:tcW w:w="1134" w:type="dxa"/>
        </w:tcPr>
        <w:p w14:paraId="0369B6B9" w14:textId="77777777" w:rsidR="00A2368F" w:rsidRPr="0094502D" w:rsidRDefault="00A2368F" w:rsidP="0094502D">
          <w:pPr>
            <w:pStyle w:val="Sidhuvud"/>
          </w:pPr>
        </w:p>
      </w:tc>
    </w:tr>
    <w:tr w:rsidR="00A2368F" w14:paraId="7E481B1B" w14:textId="77777777" w:rsidTr="00C93EBA">
      <w:trPr>
        <w:trHeight w:val="2268"/>
      </w:trPr>
      <w:tc>
        <w:tcPr>
          <w:tcW w:w="5534" w:type="dxa"/>
          <w:tcMar>
            <w:right w:w="1134" w:type="dxa"/>
          </w:tcMar>
        </w:tcPr>
        <w:p w14:paraId="7E9C21E4" w14:textId="77777777" w:rsidR="00A2368F" w:rsidRDefault="00A2368F" w:rsidP="00340DE0">
          <w:pPr>
            <w:pStyle w:val="Sidhuvud"/>
            <w:rPr>
              <w:b/>
            </w:rPr>
          </w:pPr>
          <w:r w:rsidRPr="00A2368F">
            <w:rPr>
              <w:b/>
            </w:rPr>
            <w:t>Justitiedepartementet</w:t>
          </w:r>
        </w:p>
        <w:p w14:paraId="46CD1F27" w14:textId="4735C1E4" w:rsidR="00A2368F" w:rsidRPr="00A2368F" w:rsidRDefault="00AD26FB" w:rsidP="00340DE0">
          <w:pPr>
            <w:pStyle w:val="Sidhuvud"/>
          </w:pPr>
          <w:r>
            <w:t>I</w:t>
          </w:r>
          <w:r w:rsidR="00A2368F" w:rsidRPr="00A2368F">
            <w:t>nrikesministern</w:t>
          </w:r>
        </w:p>
        <w:p w14:paraId="4630EBDE" w14:textId="77777777" w:rsidR="00A2368F" w:rsidRDefault="00A2368F" w:rsidP="00340DE0">
          <w:pPr>
            <w:pStyle w:val="Sidhuvud"/>
            <w:rPr>
              <w:b/>
            </w:rPr>
          </w:pPr>
        </w:p>
        <w:p w14:paraId="2078AEBF" w14:textId="45D57368" w:rsidR="00A2368F" w:rsidRPr="00A2368F" w:rsidRDefault="00A2368F" w:rsidP="0066012F">
          <w:pPr>
            <w:pStyle w:val="Avsndare"/>
            <w:framePr w:w="0" w:hRule="auto" w:hSpace="0" w:wrap="auto" w:vAnchor="margin" w:hAnchor="text" w:xAlign="left" w:yAlign="inline"/>
            <w:rPr>
              <w:bCs/>
              <w:iCs/>
            </w:rPr>
          </w:pPr>
        </w:p>
      </w:tc>
      <w:sdt>
        <w:sdtPr>
          <w:alias w:val="Recipient"/>
          <w:tag w:val="ccRKShow_Recipient"/>
          <w:id w:val="-1825270627"/>
          <w:placeholder>
            <w:docPart w:val="1FF8783EA27C408D968EA8BBF444D628"/>
          </w:placeholder>
          <w:dataBinding w:prefixMappings="xmlns:ns0='http://lp/documentinfo/RK' " w:xpath="/ns0:DocumentInfo[1]/ns0:BaseInfo[1]/ns0:Recipient[1]" w:storeItemID="{B73E6D89-7315-47A5-983C-9F09E195F088}"/>
          <w:text w:multiLine="1"/>
        </w:sdtPr>
        <w:sdtEndPr/>
        <w:sdtContent>
          <w:tc>
            <w:tcPr>
              <w:tcW w:w="3170" w:type="dxa"/>
            </w:tcPr>
            <w:p w14:paraId="50D48650" w14:textId="77777777" w:rsidR="00A2368F" w:rsidRDefault="00A2368F" w:rsidP="00547B89">
              <w:pPr>
                <w:pStyle w:val="Sidhuvud"/>
              </w:pPr>
              <w:r>
                <w:t xml:space="preserve"> Till riksdagen</w:t>
              </w:r>
            </w:p>
          </w:tc>
        </w:sdtContent>
      </w:sdt>
      <w:tc>
        <w:tcPr>
          <w:tcW w:w="1134" w:type="dxa"/>
        </w:tcPr>
        <w:p w14:paraId="04319C5C" w14:textId="77777777" w:rsidR="00A2368F" w:rsidRDefault="00A2368F" w:rsidP="003E6020">
          <w:pPr>
            <w:pStyle w:val="Sidhuvud"/>
          </w:pPr>
        </w:p>
      </w:tc>
    </w:tr>
  </w:tbl>
  <w:p w14:paraId="2F44E906" w14:textId="77777777" w:rsidR="008D4508" w:rsidRDefault="008D4508">
    <w:pPr>
      <w:pStyle w:val="Sidhuvud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abstractNum w:abstractNumId="0" w15:restartNumberingAfterBreak="0">
    <w:nsid w:val="FFFFFF7C"/>
    <w:multiLevelType w:val="singleLevel"/>
    <w:tmpl w:val="9D7E9142"/>
    <w:lvl w:ilvl="0">
      <w:start w:val="1"/>
      <w:numFmt w:val="decimal"/>
      <w:pStyle w:val="Numreradlista5"/>
      <w:lvlText w:val="%1."/>
      <w:lvlJc w:val="left"/>
      <w:pPr>
        <w:tabs>
          <w:tab w:val="num" w:pos="1492"/>
        </w:tabs>
        <w:ind w:left="1492" w:hanging="360"/>
      </w:pPr>
    </w:lvl>
  </w:abstractNum>
  <w:abstractNum w:abstractNumId="1" w15:restartNumberingAfterBreak="0">
    <w:nsid w:val="FFFFFF7D"/>
    <w:multiLevelType w:val="singleLevel"/>
    <w:tmpl w:val="8780CF3E"/>
    <w:lvl w:ilvl="0">
      <w:start w:val="1"/>
      <w:numFmt w:val="decimal"/>
      <w:pStyle w:val="Numreradlista4"/>
      <w:lvlText w:val="%1."/>
      <w:lvlJc w:val="left"/>
      <w:pPr>
        <w:tabs>
          <w:tab w:val="num" w:pos="1209"/>
        </w:tabs>
        <w:ind w:left="1209" w:hanging="360"/>
      </w:pPr>
    </w:lvl>
  </w:abstractNum>
  <w:abstractNum w:abstractNumId="2" w15:restartNumberingAfterBreak="0">
    <w:nsid w:val="FFFFFF7E"/>
    <w:multiLevelType w:val="singleLevel"/>
    <w:tmpl w:val="D6C6E7A4"/>
    <w:lvl w:ilvl="0">
      <w:start w:val="1"/>
      <w:numFmt w:val="decimal"/>
      <w:lvlText w:val="%1."/>
      <w:lvlJc w:val="left"/>
      <w:pPr>
        <w:tabs>
          <w:tab w:val="num" w:pos="926"/>
        </w:tabs>
        <w:ind w:left="926" w:hanging="360"/>
      </w:pPr>
    </w:lvl>
  </w:abstractNum>
  <w:abstractNum w:abstractNumId="3" w15:restartNumberingAfterBreak="0">
    <w:nsid w:val="FFFFFF7F"/>
    <w:multiLevelType w:val="singleLevel"/>
    <w:tmpl w:val="D8084780"/>
    <w:lvl w:ilvl="0">
      <w:start w:val="1"/>
      <w:numFmt w:val="decimal"/>
      <w:lvlText w:val="%1."/>
      <w:lvlJc w:val="left"/>
      <w:pPr>
        <w:tabs>
          <w:tab w:val="num" w:pos="643"/>
        </w:tabs>
        <w:ind w:left="643" w:hanging="360"/>
      </w:pPr>
    </w:lvl>
  </w:abstractNum>
  <w:abstractNum w:abstractNumId="4" w15:restartNumberingAfterBreak="0">
    <w:nsid w:val="FFFFFF80"/>
    <w:multiLevelType w:val="singleLevel"/>
    <w:tmpl w:val="F76A5F54"/>
    <w:lvl w:ilvl="0">
      <w:start w:val="1"/>
      <w:numFmt w:val="bullet"/>
      <w:pStyle w:val="Punktlista5"/>
      <w:lvlText w:val=""/>
      <w:lvlJc w:val="left"/>
      <w:pPr>
        <w:tabs>
          <w:tab w:val="num" w:pos="1492"/>
        </w:tabs>
        <w:ind w:left="1492" w:hanging="360"/>
      </w:pPr>
      <w:rPr>
        <w:rFonts w:ascii="Symbol" w:hAnsi="Symbol" w:hint="default"/>
      </w:rPr>
    </w:lvl>
  </w:abstractNum>
  <w:abstractNum w:abstractNumId="5" w15:restartNumberingAfterBreak="0">
    <w:nsid w:val="FFFFFF81"/>
    <w:multiLevelType w:val="singleLevel"/>
    <w:tmpl w:val="30F46A44"/>
    <w:lvl w:ilvl="0">
      <w:start w:val="1"/>
      <w:numFmt w:val="bullet"/>
      <w:pStyle w:val="Punktlista4"/>
      <w:lvlText w:val=""/>
      <w:lvlJc w:val="left"/>
      <w:pPr>
        <w:tabs>
          <w:tab w:val="num" w:pos="1209"/>
        </w:tabs>
        <w:ind w:left="1209" w:hanging="360"/>
      </w:pPr>
      <w:rPr>
        <w:rFonts w:ascii="Symbol" w:hAnsi="Symbol" w:hint="default"/>
      </w:rPr>
    </w:lvl>
  </w:abstractNum>
  <w:abstractNum w:abstractNumId="6" w15:restartNumberingAfterBreak="0">
    <w:nsid w:val="FFFFFF82"/>
    <w:multiLevelType w:val="singleLevel"/>
    <w:tmpl w:val="48BCAF84"/>
    <w:lvl w:ilvl="0">
      <w:start w:val="1"/>
      <w:numFmt w:val="bullet"/>
      <w:lvlText w:val=""/>
      <w:lvlJc w:val="left"/>
      <w:pPr>
        <w:tabs>
          <w:tab w:val="num" w:pos="926"/>
        </w:tabs>
        <w:ind w:left="926" w:hanging="360"/>
      </w:pPr>
      <w:rPr>
        <w:rFonts w:ascii="Symbol" w:hAnsi="Symbol" w:hint="default"/>
      </w:rPr>
    </w:lvl>
  </w:abstractNum>
  <w:abstractNum w:abstractNumId="7" w15:restartNumberingAfterBreak="0">
    <w:nsid w:val="FFFFFF83"/>
    <w:multiLevelType w:val="singleLevel"/>
    <w:tmpl w:val="53B47DC8"/>
    <w:lvl w:ilvl="0">
      <w:start w:val="1"/>
      <w:numFmt w:val="bullet"/>
      <w:lvlText w:val="•"/>
      <w:lvlJc w:val="left"/>
      <w:pPr>
        <w:ind w:left="644" w:hanging="360"/>
      </w:pPr>
      <w:rPr>
        <w:rFonts w:ascii="Garamond" w:hAnsi="Garamond" w:hint="default"/>
      </w:rPr>
    </w:lvl>
  </w:abstractNum>
  <w:abstractNum w:abstractNumId="8" w15:restartNumberingAfterBreak="0">
    <w:nsid w:val="FFFFFF88"/>
    <w:multiLevelType w:val="singleLevel"/>
    <w:tmpl w:val="29E6E964"/>
    <w:lvl w:ilvl="0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</w:lvl>
  </w:abstractNum>
  <w:abstractNum w:abstractNumId="9" w15:restartNumberingAfterBreak="0">
    <w:nsid w:val="FFFFFF89"/>
    <w:multiLevelType w:val="singleLevel"/>
    <w:tmpl w:val="7D0CD2A6"/>
    <w:lvl w:ilvl="0">
      <w:start w:val="1"/>
      <w:numFmt w:val="bullet"/>
      <w:lvlText w:val="•"/>
      <w:lvlJc w:val="left"/>
      <w:pPr>
        <w:ind w:left="360" w:hanging="360"/>
      </w:pPr>
      <w:rPr>
        <w:rFonts w:ascii="Garamond" w:hAnsi="Garamond" w:hint="default"/>
      </w:rPr>
    </w:lvl>
  </w:abstractNum>
  <w:abstractNum w:abstractNumId="10" w15:restartNumberingAfterBreak="0">
    <w:nsid w:val="01222A43"/>
    <w:multiLevelType w:val="multilevel"/>
    <w:tmpl w:val="186C6512"/>
    <w:styleLink w:val="Strecklistan"/>
    <w:lvl w:ilvl="0">
      <w:start w:val="1"/>
      <w:numFmt w:val="bullet"/>
      <w:pStyle w:val="Strecklista"/>
      <w:lvlText w:val="−"/>
      <w:lvlJc w:val="left"/>
      <w:pPr>
        <w:tabs>
          <w:tab w:val="num" w:pos="425"/>
        </w:tabs>
        <w:ind w:left="425" w:hanging="425"/>
      </w:pPr>
      <w:rPr>
        <w:rFonts w:ascii="Garamond" w:hAnsi="Garamond" w:hint="default"/>
      </w:rPr>
    </w:lvl>
    <w:lvl w:ilvl="1">
      <w:start w:val="1"/>
      <w:numFmt w:val="bullet"/>
      <w:pStyle w:val="Strecklista2"/>
      <w:lvlText w:val="−"/>
      <w:lvlJc w:val="left"/>
      <w:pPr>
        <w:tabs>
          <w:tab w:val="num" w:pos="851"/>
        </w:tabs>
        <w:ind w:left="851" w:hanging="426"/>
      </w:pPr>
      <w:rPr>
        <w:rFonts w:ascii="Garamond" w:hAnsi="Garamond" w:hint="default"/>
      </w:rPr>
    </w:lvl>
    <w:lvl w:ilvl="2">
      <w:start w:val="1"/>
      <w:numFmt w:val="bullet"/>
      <w:pStyle w:val="Strecklista3"/>
      <w:lvlText w:val="−"/>
      <w:lvlJc w:val="left"/>
      <w:pPr>
        <w:tabs>
          <w:tab w:val="num" w:pos="1276"/>
        </w:tabs>
        <w:ind w:left="1276" w:hanging="425"/>
      </w:pPr>
      <w:rPr>
        <w:rFonts w:ascii="Garamond" w:hAnsi="Garamond" w:hint="default"/>
      </w:rPr>
    </w:lvl>
    <w:lvl w:ilvl="3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1" w15:restartNumberingAfterBreak="0">
    <w:nsid w:val="0A503F4C"/>
    <w:multiLevelType w:val="multilevel"/>
    <w:tmpl w:val="1A20A4CA"/>
    <w:numStyleLink w:val="RKPunktlista"/>
  </w:abstractNum>
  <w:abstractNum w:abstractNumId="12" w15:restartNumberingAfterBreak="0">
    <w:nsid w:val="0ED533F4"/>
    <w:multiLevelType w:val="multilevel"/>
    <w:tmpl w:val="1B563932"/>
    <w:numStyleLink w:val="RKNumreradlista"/>
  </w:abstractNum>
  <w:abstractNum w:abstractNumId="13" w15:restartNumberingAfterBreak="0">
    <w:nsid w:val="10D15729"/>
    <w:multiLevelType w:val="multilevel"/>
    <w:tmpl w:val="1A20A4CA"/>
    <w:styleLink w:val="RKPunktlista"/>
    <w:lvl w:ilvl="0">
      <w:start w:val="1"/>
      <w:numFmt w:val="bullet"/>
      <w:pStyle w:val="Punktlista"/>
      <w:lvlText w:val="•"/>
      <w:lvlJc w:val="left"/>
      <w:pPr>
        <w:tabs>
          <w:tab w:val="num" w:pos="425"/>
        </w:tabs>
        <w:ind w:left="425" w:hanging="425"/>
      </w:pPr>
      <w:rPr>
        <w:rFonts w:ascii="Garamond" w:hAnsi="Garamond" w:hint="default"/>
      </w:rPr>
    </w:lvl>
    <w:lvl w:ilvl="1">
      <w:start w:val="1"/>
      <w:numFmt w:val="bullet"/>
      <w:pStyle w:val="Punktlista2"/>
      <w:lvlText w:val="o"/>
      <w:lvlJc w:val="left"/>
      <w:pPr>
        <w:tabs>
          <w:tab w:val="num" w:pos="851"/>
        </w:tabs>
        <w:ind w:left="851" w:hanging="426"/>
      </w:pPr>
      <w:rPr>
        <w:rFonts w:ascii="Courier New" w:hAnsi="Courier New" w:hint="default"/>
      </w:rPr>
    </w:lvl>
    <w:lvl w:ilvl="2">
      <w:start w:val="1"/>
      <w:numFmt w:val="bullet"/>
      <w:pStyle w:val="Punktlista3"/>
      <w:lvlText w:val=""/>
      <w:lvlJc w:val="left"/>
      <w:pPr>
        <w:tabs>
          <w:tab w:val="num" w:pos="1276"/>
        </w:tabs>
        <w:ind w:left="1276" w:hanging="425"/>
      </w:pPr>
      <w:rPr>
        <w:rFonts w:ascii="Wingdings" w:hAnsi="Wingdings" w:hint="default"/>
      </w:rPr>
    </w:lvl>
    <w:lvl w:ilvl="3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4" w15:restartNumberingAfterBreak="0">
    <w:nsid w:val="151B5490"/>
    <w:multiLevelType w:val="multilevel"/>
    <w:tmpl w:val="1B563932"/>
    <w:numStyleLink w:val="RKNumreradlista"/>
  </w:abstractNum>
  <w:abstractNum w:abstractNumId="15" w15:restartNumberingAfterBreak="0">
    <w:nsid w:val="1F88532F"/>
    <w:multiLevelType w:val="multilevel"/>
    <w:tmpl w:val="1B563932"/>
    <w:numStyleLink w:val="RKNumreradlista"/>
  </w:abstractNum>
  <w:abstractNum w:abstractNumId="16" w15:restartNumberingAfterBreak="0">
    <w:nsid w:val="2AB05199"/>
    <w:multiLevelType w:val="multilevel"/>
    <w:tmpl w:val="186C6512"/>
    <w:numStyleLink w:val="Strecklistan"/>
  </w:abstractNum>
  <w:abstractNum w:abstractNumId="17" w15:restartNumberingAfterBreak="0">
    <w:nsid w:val="2BE361F1"/>
    <w:multiLevelType w:val="multilevel"/>
    <w:tmpl w:val="1B563932"/>
    <w:numStyleLink w:val="RKNumreradlista"/>
  </w:abstractNum>
  <w:abstractNum w:abstractNumId="18" w15:restartNumberingAfterBreak="0">
    <w:nsid w:val="2C9B0453"/>
    <w:multiLevelType w:val="multilevel"/>
    <w:tmpl w:val="1A20A4CA"/>
    <w:numStyleLink w:val="RKPunktlista"/>
  </w:abstractNum>
  <w:abstractNum w:abstractNumId="19" w15:restartNumberingAfterBreak="0">
    <w:nsid w:val="2ECF6BA1"/>
    <w:multiLevelType w:val="multilevel"/>
    <w:tmpl w:val="1B563932"/>
    <w:numStyleLink w:val="RKNumreradlista"/>
  </w:abstractNum>
  <w:abstractNum w:abstractNumId="20" w15:restartNumberingAfterBreak="0">
    <w:nsid w:val="2F604539"/>
    <w:multiLevelType w:val="multilevel"/>
    <w:tmpl w:val="1B563932"/>
    <w:numStyleLink w:val="RKNumreradlista"/>
  </w:abstractNum>
  <w:abstractNum w:abstractNumId="21" w15:restartNumberingAfterBreak="0">
    <w:nsid w:val="348522EF"/>
    <w:multiLevelType w:val="multilevel"/>
    <w:tmpl w:val="1B563932"/>
    <w:numStyleLink w:val="RKNumreradlista"/>
  </w:abstractNum>
  <w:abstractNum w:abstractNumId="22" w15:restartNumberingAfterBreak="0">
    <w:nsid w:val="38FF55E8"/>
    <w:multiLevelType w:val="multilevel"/>
    <w:tmpl w:val="1B563932"/>
    <w:styleLink w:val="RKNumreradlista"/>
    <w:lvl w:ilvl="0">
      <w:start w:val="1"/>
      <w:numFmt w:val="decimal"/>
      <w:pStyle w:val="Numreradlista"/>
      <w:lvlText w:val="%1"/>
      <w:lvlJc w:val="left"/>
      <w:pPr>
        <w:tabs>
          <w:tab w:val="num" w:pos="425"/>
        </w:tabs>
        <w:ind w:left="425" w:hanging="425"/>
      </w:pPr>
      <w:rPr>
        <w:rFonts w:hint="default"/>
      </w:rPr>
    </w:lvl>
    <w:lvl w:ilvl="1">
      <w:start w:val="1"/>
      <w:numFmt w:val="decimal"/>
      <w:pStyle w:val="Numreradlista2"/>
      <w:lvlText w:val="%1.%2"/>
      <w:lvlJc w:val="left"/>
      <w:pPr>
        <w:tabs>
          <w:tab w:val="num" w:pos="992"/>
        </w:tabs>
        <w:ind w:left="992" w:hanging="567"/>
      </w:pPr>
      <w:rPr>
        <w:rFonts w:hint="default"/>
      </w:rPr>
    </w:lvl>
    <w:lvl w:ilvl="2">
      <w:start w:val="1"/>
      <w:numFmt w:val="decimal"/>
      <w:pStyle w:val="Numreradlista3"/>
      <w:lvlText w:val="%1.%2.%3"/>
      <w:lvlJc w:val="left"/>
      <w:pPr>
        <w:tabs>
          <w:tab w:val="num" w:pos="1701"/>
        </w:tabs>
        <w:ind w:left="1701" w:hanging="709"/>
      </w:pPr>
      <w:rPr>
        <w:rFonts w:hint="default"/>
      </w:rPr>
    </w:lvl>
    <w:lvl w:ilvl="3">
      <w:start w:val="1"/>
      <w:numFmt w:val="decimal"/>
      <w:lvlText w:val="(%4)"/>
      <w:lvlJc w:val="left"/>
      <w:pPr>
        <w:ind w:left="1440" w:hanging="36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23" w15:restartNumberingAfterBreak="0">
    <w:nsid w:val="3D3D0E02"/>
    <w:multiLevelType w:val="multilevel"/>
    <w:tmpl w:val="1B563932"/>
    <w:numStyleLink w:val="RKNumreradlista"/>
  </w:abstractNum>
  <w:abstractNum w:abstractNumId="24" w15:restartNumberingAfterBreak="0">
    <w:nsid w:val="3F3A62C3"/>
    <w:multiLevelType w:val="multilevel"/>
    <w:tmpl w:val="60844524"/>
    <w:lvl w:ilvl="0">
      <w:start w:val="1"/>
      <w:numFmt w:val="decimal"/>
      <w:lvlText w:val="%1."/>
      <w:lvlJc w:val="left"/>
      <w:pPr>
        <w:tabs>
          <w:tab w:val="num" w:pos="720"/>
        </w:tabs>
        <w:ind w:left="720" w:hanging="720"/>
      </w:pPr>
    </w:lvl>
    <w:lvl w:ilvl="1">
      <w:start w:val="1"/>
      <w:numFmt w:val="decimal"/>
      <w:lvlText w:val="%2."/>
      <w:lvlJc w:val="left"/>
      <w:pPr>
        <w:tabs>
          <w:tab w:val="num" w:pos="1440"/>
        </w:tabs>
        <w:ind w:left="1440" w:hanging="720"/>
      </w:pPr>
    </w:lvl>
    <w:lvl w:ilvl="2">
      <w:start w:val="1"/>
      <w:numFmt w:val="decimal"/>
      <w:lvlText w:val="%3."/>
      <w:lvlJc w:val="left"/>
      <w:pPr>
        <w:tabs>
          <w:tab w:val="num" w:pos="2160"/>
        </w:tabs>
        <w:ind w:left="2160" w:hanging="720"/>
      </w:pPr>
    </w:lvl>
    <w:lvl w:ilvl="3">
      <w:start w:val="1"/>
      <w:numFmt w:val="decimal"/>
      <w:lvlText w:val="%4."/>
      <w:lvlJc w:val="left"/>
      <w:pPr>
        <w:tabs>
          <w:tab w:val="num" w:pos="2880"/>
        </w:tabs>
        <w:ind w:left="2880" w:hanging="720"/>
      </w:pPr>
    </w:lvl>
    <w:lvl w:ilvl="4">
      <w:start w:val="1"/>
      <w:numFmt w:val="decimal"/>
      <w:lvlText w:val="%5."/>
      <w:lvlJc w:val="left"/>
      <w:pPr>
        <w:tabs>
          <w:tab w:val="num" w:pos="3600"/>
        </w:tabs>
        <w:ind w:left="3600" w:hanging="720"/>
      </w:pPr>
    </w:lvl>
    <w:lvl w:ilvl="5">
      <w:start w:val="1"/>
      <w:numFmt w:val="decimal"/>
      <w:lvlText w:val="%6."/>
      <w:lvlJc w:val="left"/>
      <w:pPr>
        <w:tabs>
          <w:tab w:val="num" w:pos="4320"/>
        </w:tabs>
        <w:ind w:left="4320" w:hanging="720"/>
      </w:pPr>
    </w:lvl>
    <w:lvl w:ilvl="6">
      <w:start w:val="1"/>
      <w:numFmt w:val="decimal"/>
      <w:lvlText w:val="%7."/>
      <w:lvlJc w:val="left"/>
      <w:pPr>
        <w:tabs>
          <w:tab w:val="num" w:pos="5040"/>
        </w:tabs>
        <w:ind w:left="5040" w:hanging="720"/>
      </w:pPr>
    </w:lvl>
    <w:lvl w:ilvl="7">
      <w:start w:val="1"/>
      <w:numFmt w:val="decimal"/>
      <w:lvlText w:val="%8."/>
      <w:lvlJc w:val="left"/>
      <w:pPr>
        <w:tabs>
          <w:tab w:val="num" w:pos="5760"/>
        </w:tabs>
        <w:ind w:left="5760" w:hanging="720"/>
      </w:pPr>
    </w:lvl>
    <w:lvl w:ilvl="8">
      <w:start w:val="1"/>
      <w:numFmt w:val="decimal"/>
      <w:lvlText w:val="%9."/>
      <w:lvlJc w:val="left"/>
      <w:pPr>
        <w:tabs>
          <w:tab w:val="num" w:pos="6480"/>
        </w:tabs>
        <w:ind w:left="6480" w:hanging="720"/>
      </w:pPr>
    </w:lvl>
  </w:abstractNum>
  <w:abstractNum w:abstractNumId="25" w15:restartNumberingAfterBreak="0">
    <w:nsid w:val="40D72C2F"/>
    <w:multiLevelType w:val="multilevel"/>
    <w:tmpl w:val="E2FEA49E"/>
    <w:styleLink w:val="RKNumreraderubriker"/>
    <w:lvl w:ilvl="0">
      <w:start w:val="1"/>
      <w:numFmt w:val="decimal"/>
      <w:pStyle w:val="Rubrik1"/>
      <w:suff w:val="nothing"/>
      <w:lvlText w:val="%1.   "/>
      <w:lvlJc w:val="left"/>
      <w:pPr>
        <w:ind w:left="0" w:firstLine="0"/>
      </w:pPr>
      <w:rPr>
        <w:rFonts w:hint="default"/>
      </w:rPr>
    </w:lvl>
    <w:lvl w:ilvl="1">
      <w:start w:val="1"/>
      <w:numFmt w:val="decimal"/>
      <w:pStyle w:val="Rubrik2"/>
      <w:suff w:val="nothing"/>
      <w:lvlText w:val="%1.%2   "/>
      <w:lvlJc w:val="left"/>
      <w:pPr>
        <w:ind w:left="0" w:firstLine="0"/>
      </w:pPr>
      <w:rPr>
        <w:rFonts w:hint="default"/>
      </w:rPr>
    </w:lvl>
    <w:lvl w:ilvl="2">
      <w:start w:val="1"/>
      <w:numFmt w:val="decimal"/>
      <w:pStyle w:val="Rubrik3"/>
      <w:suff w:val="nothing"/>
      <w:lvlText w:val="%1.%2.%3   "/>
      <w:lvlJc w:val="left"/>
      <w:pPr>
        <w:ind w:left="0" w:firstLine="0"/>
      </w:pPr>
      <w:rPr>
        <w:rFonts w:hint="default"/>
      </w:rPr>
    </w:lvl>
    <w:lvl w:ilvl="3">
      <w:start w:val="1"/>
      <w:numFmt w:val="decimal"/>
      <w:pStyle w:val="Rubrik4"/>
      <w:suff w:val="nothing"/>
      <w:lvlText w:val="%1.%2.%3.%4   "/>
      <w:lvlJc w:val="left"/>
      <w:pPr>
        <w:ind w:left="0" w:firstLine="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26" w15:restartNumberingAfterBreak="0">
    <w:nsid w:val="4270774A"/>
    <w:multiLevelType w:val="multilevel"/>
    <w:tmpl w:val="1B563932"/>
    <w:numStyleLink w:val="RKNumreradlista"/>
  </w:abstractNum>
  <w:abstractNum w:abstractNumId="27" w15:restartNumberingAfterBreak="0">
    <w:nsid w:val="4C84297C"/>
    <w:multiLevelType w:val="multilevel"/>
    <w:tmpl w:val="1B563932"/>
    <w:numStyleLink w:val="RKNumreradlista"/>
  </w:abstractNum>
  <w:abstractNum w:abstractNumId="28" w15:restartNumberingAfterBreak="0">
    <w:nsid w:val="4D904BDB"/>
    <w:multiLevelType w:val="multilevel"/>
    <w:tmpl w:val="1B563932"/>
    <w:numStyleLink w:val="RKNumreradlista"/>
  </w:abstractNum>
  <w:abstractNum w:abstractNumId="29" w15:restartNumberingAfterBreak="0">
    <w:nsid w:val="4DAD38FF"/>
    <w:multiLevelType w:val="multilevel"/>
    <w:tmpl w:val="1B563932"/>
    <w:numStyleLink w:val="RKNumreradlista"/>
  </w:abstractNum>
  <w:abstractNum w:abstractNumId="30" w15:restartNumberingAfterBreak="0">
    <w:nsid w:val="53A05A92"/>
    <w:multiLevelType w:val="multilevel"/>
    <w:tmpl w:val="1B563932"/>
    <w:numStyleLink w:val="RKNumreradlista"/>
  </w:abstractNum>
  <w:abstractNum w:abstractNumId="31" w15:restartNumberingAfterBreak="0">
    <w:nsid w:val="5C6843F9"/>
    <w:multiLevelType w:val="multilevel"/>
    <w:tmpl w:val="1A20A4CA"/>
    <w:numStyleLink w:val="RKPunktlista"/>
  </w:abstractNum>
  <w:abstractNum w:abstractNumId="32" w15:restartNumberingAfterBreak="0">
    <w:nsid w:val="61AC437A"/>
    <w:multiLevelType w:val="multilevel"/>
    <w:tmpl w:val="E2FEA49E"/>
    <w:numStyleLink w:val="RKNumreraderubriker"/>
  </w:abstractNum>
  <w:abstractNum w:abstractNumId="33" w15:restartNumberingAfterBreak="0">
    <w:nsid w:val="64780D1B"/>
    <w:multiLevelType w:val="multilevel"/>
    <w:tmpl w:val="1B563932"/>
    <w:numStyleLink w:val="RKNumreradlista"/>
  </w:abstractNum>
  <w:abstractNum w:abstractNumId="34" w15:restartNumberingAfterBreak="0">
    <w:nsid w:val="664239C2"/>
    <w:multiLevelType w:val="multilevel"/>
    <w:tmpl w:val="1A20A4CA"/>
    <w:numStyleLink w:val="RKPunktlista"/>
  </w:abstractNum>
  <w:abstractNum w:abstractNumId="35" w15:restartNumberingAfterBreak="0">
    <w:nsid w:val="6AA87A6A"/>
    <w:multiLevelType w:val="multilevel"/>
    <w:tmpl w:val="186C6512"/>
    <w:numStyleLink w:val="Strecklistan"/>
  </w:abstractNum>
  <w:abstractNum w:abstractNumId="36" w15:restartNumberingAfterBreak="0">
    <w:nsid w:val="6D8C68B4"/>
    <w:multiLevelType w:val="multilevel"/>
    <w:tmpl w:val="1B563932"/>
    <w:numStyleLink w:val="RKNumreradlista"/>
  </w:abstractNum>
  <w:abstractNum w:abstractNumId="37" w15:restartNumberingAfterBreak="0">
    <w:nsid w:val="6EBB50B0"/>
    <w:multiLevelType w:val="hybridMultilevel"/>
    <w:tmpl w:val="13EA7E04"/>
    <w:lvl w:ilvl="0" w:tplc="C19AAA56">
      <w:start w:val="1"/>
      <w:numFmt w:val="bullet"/>
      <w:lvlText w:val="−"/>
      <w:lvlJc w:val="left"/>
      <w:pPr>
        <w:ind w:left="720" w:hanging="360"/>
      </w:pPr>
      <w:rPr>
        <w:rFonts w:ascii="Garamond" w:hAnsi="Garamond" w:hint="default"/>
      </w:rPr>
    </w:lvl>
    <w:lvl w:ilvl="1" w:tplc="041D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D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D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D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D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D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D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D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8" w15:restartNumberingAfterBreak="0">
    <w:nsid w:val="74466A28"/>
    <w:multiLevelType w:val="multilevel"/>
    <w:tmpl w:val="1A20A4CA"/>
    <w:numStyleLink w:val="RKPunktlista"/>
  </w:abstractNum>
  <w:abstractNum w:abstractNumId="39" w15:restartNumberingAfterBreak="0">
    <w:nsid w:val="76322898"/>
    <w:multiLevelType w:val="multilevel"/>
    <w:tmpl w:val="186C6512"/>
    <w:numStyleLink w:val="Strecklistan"/>
  </w:abstractNum>
  <w:num w:numId="1">
    <w:abstractNumId w:val="25"/>
  </w:num>
  <w:num w:numId="2">
    <w:abstractNumId w:val="32"/>
  </w:num>
  <w:num w:numId="3">
    <w:abstractNumId w:val="8"/>
  </w:num>
  <w:num w:numId="4">
    <w:abstractNumId w:val="3"/>
  </w:num>
  <w:num w:numId="5">
    <w:abstractNumId w:val="9"/>
  </w:num>
  <w:num w:numId="6">
    <w:abstractNumId w:val="7"/>
  </w:num>
  <w:num w:numId="7">
    <w:abstractNumId w:val="22"/>
  </w:num>
  <w:num w:numId="8">
    <w:abstractNumId w:val="20"/>
  </w:num>
  <w:num w:numId="9">
    <w:abstractNumId w:val="12"/>
  </w:num>
  <w:num w:numId="10">
    <w:abstractNumId w:val="17"/>
  </w:num>
  <w:num w:numId="11">
    <w:abstractNumId w:val="21"/>
  </w:num>
  <w:num w:numId="12">
    <w:abstractNumId w:val="37"/>
  </w:num>
  <w:num w:numId="13">
    <w:abstractNumId w:val="30"/>
  </w:num>
  <w:num w:numId="14">
    <w:abstractNumId w:val="13"/>
  </w:num>
  <w:num w:numId="15">
    <w:abstractNumId w:val="11"/>
  </w:num>
  <w:num w:numId="16">
    <w:abstractNumId w:val="34"/>
  </w:num>
  <w:num w:numId="17">
    <w:abstractNumId w:val="31"/>
  </w:num>
  <w:num w:numId="18">
    <w:abstractNumId w:val="10"/>
  </w:num>
  <w:num w:numId="19">
    <w:abstractNumId w:val="2"/>
  </w:num>
  <w:num w:numId="20">
    <w:abstractNumId w:val="6"/>
  </w:num>
  <w:num w:numId="21">
    <w:abstractNumId w:val="19"/>
  </w:num>
  <w:num w:numId="22">
    <w:abstractNumId w:val="14"/>
  </w:num>
  <w:num w:numId="23">
    <w:abstractNumId w:val="27"/>
  </w:num>
  <w:num w:numId="24">
    <w:abstractNumId w:val="28"/>
  </w:num>
  <w:num w:numId="25">
    <w:abstractNumId w:val="38"/>
  </w:num>
  <w:num w:numId="26">
    <w:abstractNumId w:val="23"/>
  </w:num>
  <w:num w:numId="27">
    <w:abstractNumId w:val="35"/>
  </w:num>
  <w:num w:numId="28">
    <w:abstractNumId w:val="18"/>
  </w:num>
  <w:num w:numId="29">
    <w:abstractNumId w:val="16"/>
  </w:num>
  <w:num w:numId="30">
    <w:abstractNumId w:val="36"/>
  </w:num>
  <w:num w:numId="31">
    <w:abstractNumId w:val="15"/>
  </w:num>
  <w:num w:numId="32">
    <w:abstractNumId w:val="29"/>
  </w:num>
  <w:num w:numId="33">
    <w:abstractNumId w:val="33"/>
  </w:num>
  <w:num w:numId="34">
    <w:abstractNumId w:val="39"/>
  </w:num>
  <w:num w:numId="35">
    <w:abstractNumId w:val="26"/>
  </w:num>
  <w:num w:numId="36">
    <w:abstractNumId w:val="26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37">
    <w:abstractNumId w:val="18"/>
  </w:num>
  <w:num w:numId="38">
    <w:abstractNumId w:val="1"/>
  </w:num>
  <w:num w:numId="39">
    <w:abstractNumId w:val="0"/>
  </w:num>
  <w:num w:numId="40">
    <w:abstractNumId w:val="5"/>
  </w:num>
  <w:num w:numId="41">
    <w:abstractNumId w:val="4"/>
  </w:num>
  <w:num w:numId="42">
    <w:abstractNumId w:val="24"/>
  </w:num>
  <w:num w:numId="43">
    <w:abstractNumId w:val="24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sl="http://schemas.openxmlformats.org/schemaLibrary/2006/main" mc:Ignorable="w14 w15 w16se w16cid">
  <w:zoom w:percent="100"/>
  <w:hideSpellingErrors/>
  <w:hideGrammaticalErrors/>
  <w:attachedTemplate r:id="rId1"/>
  <w:defaultTabStop w:val="1304"/>
  <w:hyphenationZone w:val="425"/>
  <w:characterSpacingControl w:val="doNotCompress"/>
  <w:hdrShapeDefaults>
    <o:shapedefaults v:ext="edit" spidmax="16385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A2368F"/>
    <w:rsid w:val="00004D5C"/>
    <w:rsid w:val="00005F68"/>
    <w:rsid w:val="00010A72"/>
    <w:rsid w:val="00012B00"/>
    <w:rsid w:val="00014EF6"/>
    <w:rsid w:val="00017197"/>
    <w:rsid w:val="0001725B"/>
    <w:rsid w:val="000203B0"/>
    <w:rsid w:val="00025992"/>
    <w:rsid w:val="00026711"/>
    <w:rsid w:val="0003679E"/>
    <w:rsid w:val="00041EDC"/>
    <w:rsid w:val="00053CAA"/>
    <w:rsid w:val="00057FE0"/>
    <w:rsid w:val="00066BC9"/>
    <w:rsid w:val="0007033C"/>
    <w:rsid w:val="0007410D"/>
    <w:rsid w:val="000757FC"/>
    <w:rsid w:val="000862E0"/>
    <w:rsid w:val="000873C3"/>
    <w:rsid w:val="00093408"/>
    <w:rsid w:val="0009340A"/>
    <w:rsid w:val="0009435C"/>
    <w:rsid w:val="000C61D1"/>
    <w:rsid w:val="000D5D79"/>
    <w:rsid w:val="000E12D9"/>
    <w:rsid w:val="000F00B8"/>
    <w:rsid w:val="0011413E"/>
    <w:rsid w:val="00121002"/>
    <w:rsid w:val="00130EC3"/>
    <w:rsid w:val="001428E2"/>
    <w:rsid w:val="00170CE4"/>
    <w:rsid w:val="0017300E"/>
    <w:rsid w:val="00173126"/>
    <w:rsid w:val="00192350"/>
    <w:rsid w:val="00192E34"/>
    <w:rsid w:val="00197A8A"/>
    <w:rsid w:val="001A03BA"/>
    <w:rsid w:val="001A2A61"/>
    <w:rsid w:val="001C3B87"/>
    <w:rsid w:val="001C4980"/>
    <w:rsid w:val="001C5DC9"/>
    <w:rsid w:val="001C71A9"/>
    <w:rsid w:val="001E1A13"/>
    <w:rsid w:val="001F0629"/>
    <w:rsid w:val="001F0736"/>
    <w:rsid w:val="001F4302"/>
    <w:rsid w:val="001F525B"/>
    <w:rsid w:val="001F6BBE"/>
    <w:rsid w:val="00204079"/>
    <w:rsid w:val="002102FD"/>
    <w:rsid w:val="00211B4E"/>
    <w:rsid w:val="00213204"/>
    <w:rsid w:val="00213258"/>
    <w:rsid w:val="00222258"/>
    <w:rsid w:val="00223AD6"/>
    <w:rsid w:val="0022666A"/>
    <w:rsid w:val="00233D52"/>
    <w:rsid w:val="00237147"/>
    <w:rsid w:val="00260D2D"/>
    <w:rsid w:val="00271D00"/>
    <w:rsid w:val="00275872"/>
    <w:rsid w:val="00281106"/>
    <w:rsid w:val="00282D27"/>
    <w:rsid w:val="00292420"/>
    <w:rsid w:val="00296B7A"/>
    <w:rsid w:val="002A6820"/>
    <w:rsid w:val="002C5B48"/>
    <w:rsid w:val="002D2647"/>
    <w:rsid w:val="002D4298"/>
    <w:rsid w:val="002D4829"/>
    <w:rsid w:val="002E4D3F"/>
    <w:rsid w:val="002F59E0"/>
    <w:rsid w:val="002F66A6"/>
    <w:rsid w:val="003050DB"/>
    <w:rsid w:val="00310561"/>
    <w:rsid w:val="00311D8C"/>
    <w:rsid w:val="003128E2"/>
    <w:rsid w:val="00321621"/>
    <w:rsid w:val="003240E1"/>
    <w:rsid w:val="00326C03"/>
    <w:rsid w:val="00327474"/>
    <w:rsid w:val="00340DE0"/>
    <w:rsid w:val="00341F47"/>
    <w:rsid w:val="00342327"/>
    <w:rsid w:val="003447C7"/>
    <w:rsid w:val="00347E11"/>
    <w:rsid w:val="00350182"/>
    <w:rsid w:val="00350696"/>
    <w:rsid w:val="00350C92"/>
    <w:rsid w:val="0035756A"/>
    <w:rsid w:val="00362F8C"/>
    <w:rsid w:val="00365461"/>
    <w:rsid w:val="00370311"/>
    <w:rsid w:val="00380663"/>
    <w:rsid w:val="003853E3"/>
    <w:rsid w:val="0038587E"/>
    <w:rsid w:val="00392ED4"/>
    <w:rsid w:val="00394D4C"/>
    <w:rsid w:val="003A1315"/>
    <w:rsid w:val="003A2E73"/>
    <w:rsid w:val="003A5969"/>
    <w:rsid w:val="003A5C58"/>
    <w:rsid w:val="003B0C81"/>
    <w:rsid w:val="003B5CCA"/>
    <w:rsid w:val="003C0427"/>
    <w:rsid w:val="003C3A34"/>
    <w:rsid w:val="003C7BE0"/>
    <w:rsid w:val="003D0DD3"/>
    <w:rsid w:val="003D17EF"/>
    <w:rsid w:val="003D3535"/>
    <w:rsid w:val="003E6020"/>
    <w:rsid w:val="0041223B"/>
    <w:rsid w:val="00413A4E"/>
    <w:rsid w:val="00415163"/>
    <w:rsid w:val="004157BE"/>
    <w:rsid w:val="0042068E"/>
    <w:rsid w:val="00422030"/>
    <w:rsid w:val="00422A7F"/>
    <w:rsid w:val="00441D70"/>
    <w:rsid w:val="00447AB1"/>
    <w:rsid w:val="0045607E"/>
    <w:rsid w:val="0046337E"/>
    <w:rsid w:val="004660C8"/>
    <w:rsid w:val="00472EBA"/>
    <w:rsid w:val="00474676"/>
    <w:rsid w:val="0047511B"/>
    <w:rsid w:val="00480EC3"/>
    <w:rsid w:val="0048317E"/>
    <w:rsid w:val="00485601"/>
    <w:rsid w:val="004865B8"/>
    <w:rsid w:val="00486C0D"/>
    <w:rsid w:val="00491796"/>
    <w:rsid w:val="004939CD"/>
    <w:rsid w:val="004A66B1"/>
    <w:rsid w:val="004B1E7B"/>
    <w:rsid w:val="004B35E7"/>
    <w:rsid w:val="004B63BF"/>
    <w:rsid w:val="004B66DA"/>
    <w:rsid w:val="004B7DFF"/>
    <w:rsid w:val="004C4C43"/>
    <w:rsid w:val="004C5686"/>
    <w:rsid w:val="004C70EE"/>
    <w:rsid w:val="004D766C"/>
    <w:rsid w:val="004E1DE3"/>
    <w:rsid w:val="004E25CD"/>
    <w:rsid w:val="004E6D22"/>
    <w:rsid w:val="004F0448"/>
    <w:rsid w:val="004F1EA0"/>
    <w:rsid w:val="004F6525"/>
    <w:rsid w:val="00505905"/>
    <w:rsid w:val="00511A1B"/>
    <w:rsid w:val="00511A68"/>
    <w:rsid w:val="00513E7D"/>
    <w:rsid w:val="0052127C"/>
    <w:rsid w:val="005302E0"/>
    <w:rsid w:val="005359D6"/>
    <w:rsid w:val="00544738"/>
    <w:rsid w:val="005456E4"/>
    <w:rsid w:val="00547B89"/>
    <w:rsid w:val="005606BC"/>
    <w:rsid w:val="00567799"/>
    <w:rsid w:val="00571A0B"/>
    <w:rsid w:val="005747D0"/>
    <w:rsid w:val="0057739A"/>
    <w:rsid w:val="005850D7"/>
    <w:rsid w:val="0058522F"/>
    <w:rsid w:val="00596E2B"/>
    <w:rsid w:val="005A2022"/>
    <w:rsid w:val="005A5193"/>
    <w:rsid w:val="005B115A"/>
    <w:rsid w:val="005B51C5"/>
    <w:rsid w:val="005B537F"/>
    <w:rsid w:val="005C120D"/>
    <w:rsid w:val="005D00E8"/>
    <w:rsid w:val="005D07C2"/>
    <w:rsid w:val="005E2F29"/>
    <w:rsid w:val="005E4E79"/>
    <w:rsid w:val="005E5509"/>
    <w:rsid w:val="005E5CE7"/>
    <w:rsid w:val="00605718"/>
    <w:rsid w:val="00605C66"/>
    <w:rsid w:val="006175D7"/>
    <w:rsid w:val="006208E5"/>
    <w:rsid w:val="0063078C"/>
    <w:rsid w:val="00631F82"/>
    <w:rsid w:val="00647FD7"/>
    <w:rsid w:val="00650080"/>
    <w:rsid w:val="00651F17"/>
    <w:rsid w:val="00653B43"/>
    <w:rsid w:val="00654B4D"/>
    <w:rsid w:val="0065559D"/>
    <w:rsid w:val="0066012F"/>
    <w:rsid w:val="00660D84"/>
    <w:rsid w:val="0066378C"/>
    <w:rsid w:val="00670A48"/>
    <w:rsid w:val="00672F6F"/>
    <w:rsid w:val="00674C8B"/>
    <w:rsid w:val="0069523C"/>
    <w:rsid w:val="006962CA"/>
    <w:rsid w:val="006978AA"/>
    <w:rsid w:val="006B4A30"/>
    <w:rsid w:val="006B7569"/>
    <w:rsid w:val="006C28EE"/>
    <w:rsid w:val="006D2998"/>
    <w:rsid w:val="006D3188"/>
    <w:rsid w:val="006E08FC"/>
    <w:rsid w:val="006F0B8F"/>
    <w:rsid w:val="006F2588"/>
    <w:rsid w:val="00710A6C"/>
    <w:rsid w:val="00710D98"/>
    <w:rsid w:val="00712266"/>
    <w:rsid w:val="00712593"/>
    <w:rsid w:val="00727760"/>
    <w:rsid w:val="00740D25"/>
    <w:rsid w:val="00743E09"/>
    <w:rsid w:val="00750C93"/>
    <w:rsid w:val="00752DA1"/>
    <w:rsid w:val="00754E24"/>
    <w:rsid w:val="00757B3B"/>
    <w:rsid w:val="00773075"/>
    <w:rsid w:val="00773F36"/>
    <w:rsid w:val="00776254"/>
    <w:rsid w:val="00776AD6"/>
    <w:rsid w:val="00777CFF"/>
    <w:rsid w:val="00782B3F"/>
    <w:rsid w:val="00782E3C"/>
    <w:rsid w:val="0079641B"/>
    <w:rsid w:val="007A1856"/>
    <w:rsid w:val="007A1887"/>
    <w:rsid w:val="007A629C"/>
    <w:rsid w:val="007A6348"/>
    <w:rsid w:val="007C44FF"/>
    <w:rsid w:val="007C7BDB"/>
    <w:rsid w:val="007D73AB"/>
    <w:rsid w:val="007E2712"/>
    <w:rsid w:val="007E4A9C"/>
    <w:rsid w:val="007E5516"/>
    <w:rsid w:val="007E7EE2"/>
    <w:rsid w:val="007F06CA"/>
    <w:rsid w:val="0080228F"/>
    <w:rsid w:val="00804C1B"/>
    <w:rsid w:val="008066A3"/>
    <w:rsid w:val="008178E6"/>
    <w:rsid w:val="0082249C"/>
    <w:rsid w:val="00830B7B"/>
    <w:rsid w:val="008349AA"/>
    <w:rsid w:val="008375D5"/>
    <w:rsid w:val="008431AF"/>
    <w:rsid w:val="008504F6"/>
    <w:rsid w:val="00863BB7"/>
    <w:rsid w:val="00872BD4"/>
    <w:rsid w:val="00875DDD"/>
    <w:rsid w:val="00881BC6"/>
    <w:rsid w:val="008860CC"/>
    <w:rsid w:val="00891929"/>
    <w:rsid w:val="00893029"/>
    <w:rsid w:val="0089514A"/>
    <w:rsid w:val="00895E58"/>
    <w:rsid w:val="008A0A0D"/>
    <w:rsid w:val="008A4CEA"/>
    <w:rsid w:val="008A7506"/>
    <w:rsid w:val="008B1603"/>
    <w:rsid w:val="008C4538"/>
    <w:rsid w:val="008C562B"/>
    <w:rsid w:val="008D2D6B"/>
    <w:rsid w:val="008D3090"/>
    <w:rsid w:val="008D4306"/>
    <w:rsid w:val="008D4508"/>
    <w:rsid w:val="008D4DC4"/>
    <w:rsid w:val="008D7CAF"/>
    <w:rsid w:val="008E258B"/>
    <w:rsid w:val="008E65A8"/>
    <w:rsid w:val="008E77D6"/>
    <w:rsid w:val="009036E7"/>
    <w:rsid w:val="0091053B"/>
    <w:rsid w:val="00912945"/>
    <w:rsid w:val="00935814"/>
    <w:rsid w:val="0094502D"/>
    <w:rsid w:val="00947013"/>
    <w:rsid w:val="00984EA2"/>
    <w:rsid w:val="00986CC3"/>
    <w:rsid w:val="0099068E"/>
    <w:rsid w:val="009920AA"/>
    <w:rsid w:val="009A4D0A"/>
    <w:rsid w:val="009C2459"/>
    <w:rsid w:val="009C255A"/>
    <w:rsid w:val="009C2B46"/>
    <w:rsid w:val="009C4448"/>
    <w:rsid w:val="009C610D"/>
    <w:rsid w:val="009D4E9F"/>
    <w:rsid w:val="009D5D40"/>
    <w:rsid w:val="009D60B3"/>
    <w:rsid w:val="009D6B1B"/>
    <w:rsid w:val="009E107B"/>
    <w:rsid w:val="009E18D6"/>
    <w:rsid w:val="00A00D24"/>
    <w:rsid w:val="00A01F5C"/>
    <w:rsid w:val="00A2019A"/>
    <w:rsid w:val="00A2368F"/>
    <w:rsid w:val="00A3270B"/>
    <w:rsid w:val="00A379E4"/>
    <w:rsid w:val="00A43B02"/>
    <w:rsid w:val="00A46B85"/>
    <w:rsid w:val="00A50585"/>
    <w:rsid w:val="00A506F1"/>
    <w:rsid w:val="00A5156E"/>
    <w:rsid w:val="00A53E57"/>
    <w:rsid w:val="00A548EA"/>
    <w:rsid w:val="00A56824"/>
    <w:rsid w:val="00A57D10"/>
    <w:rsid w:val="00A65996"/>
    <w:rsid w:val="00A662AA"/>
    <w:rsid w:val="00A67276"/>
    <w:rsid w:val="00A67840"/>
    <w:rsid w:val="00A71A9E"/>
    <w:rsid w:val="00A7382D"/>
    <w:rsid w:val="00A743AC"/>
    <w:rsid w:val="00A8483F"/>
    <w:rsid w:val="00A870B0"/>
    <w:rsid w:val="00A87A54"/>
    <w:rsid w:val="00A92564"/>
    <w:rsid w:val="00AA1809"/>
    <w:rsid w:val="00AB5519"/>
    <w:rsid w:val="00AB6313"/>
    <w:rsid w:val="00AB71DD"/>
    <w:rsid w:val="00AC15C5"/>
    <w:rsid w:val="00AD0E75"/>
    <w:rsid w:val="00AD26FB"/>
    <w:rsid w:val="00AF0BB7"/>
    <w:rsid w:val="00AF0BDE"/>
    <w:rsid w:val="00AF0EDE"/>
    <w:rsid w:val="00B0234E"/>
    <w:rsid w:val="00B06751"/>
    <w:rsid w:val="00B149E2"/>
    <w:rsid w:val="00B2169D"/>
    <w:rsid w:val="00B21CBB"/>
    <w:rsid w:val="00B263C0"/>
    <w:rsid w:val="00B316CA"/>
    <w:rsid w:val="00B3528F"/>
    <w:rsid w:val="00B357AB"/>
    <w:rsid w:val="00B41F72"/>
    <w:rsid w:val="00B44E90"/>
    <w:rsid w:val="00B45324"/>
    <w:rsid w:val="00B47956"/>
    <w:rsid w:val="00B517E1"/>
    <w:rsid w:val="00B55E70"/>
    <w:rsid w:val="00B60238"/>
    <w:rsid w:val="00B64962"/>
    <w:rsid w:val="00B66AC0"/>
    <w:rsid w:val="00B71634"/>
    <w:rsid w:val="00B84409"/>
    <w:rsid w:val="00BB0155"/>
    <w:rsid w:val="00BB5683"/>
    <w:rsid w:val="00BC17DF"/>
    <w:rsid w:val="00BD0826"/>
    <w:rsid w:val="00BD15AB"/>
    <w:rsid w:val="00BE3210"/>
    <w:rsid w:val="00BE79E5"/>
    <w:rsid w:val="00BF4F06"/>
    <w:rsid w:val="00BF534E"/>
    <w:rsid w:val="00BF5717"/>
    <w:rsid w:val="00C141C6"/>
    <w:rsid w:val="00C2071A"/>
    <w:rsid w:val="00C20ACB"/>
    <w:rsid w:val="00C23703"/>
    <w:rsid w:val="00C26068"/>
    <w:rsid w:val="00C271A8"/>
    <w:rsid w:val="00C35E7B"/>
    <w:rsid w:val="00C36E3A"/>
    <w:rsid w:val="00C37A77"/>
    <w:rsid w:val="00C41141"/>
    <w:rsid w:val="00C461E6"/>
    <w:rsid w:val="00C508BE"/>
    <w:rsid w:val="00C63EC4"/>
    <w:rsid w:val="00C64178"/>
    <w:rsid w:val="00C9061B"/>
    <w:rsid w:val="00C93EBA"/>
    <w:rsid w:val="00CA7FF5"/>
    <w:rsid w:val="00CB07E5"/>
    <w:rsid w:val="00CB1E7C"/>
    <w:rsid w:val="00CB2EA1"/>
    <w:rsid w:val="00CB2F84"/>
    <w:rsid w:val="00CB43F1"/>
    <w:rsid w:val="00CB6A8A"/>
    <w:rsid w:val="00CB6EDE"/>
    <w:rsid w:val="00CC24AE"/>
    <w:rsid w:val="00CC41BA"/>
    <w:rsid w:val="00CD1C6C"/>
    <w:rsid w:val="00CD6169"/>
    <w:rsid w:val="00CD6D76"/>
    <w:rsid w:val="00CE20BC"/>
    <w:rsid w:val="00CF1FD8"/>
    <w:rsid w:val="00CF36B0"/>
    <w:rsid w:val="00CF4FDC"/>
    <w:rsid w:val="00D021D2"/>
    <w:rsid w:val="00D061BB"/>
    <w:rsid w:val="00D07BE1"/>
    <w:rsid w:val="00D116C0"/>
    <w:rsid w:val="00D13433"/>
    <w:rsid w:val="00D13D8A"/>
    <w:rsid w:val="00D279D8"/>
    <w:rsid w:val="00D27C8E"/>
    <w:rsid w:val="00D4141B"/>
    <w:rsid w:val="00D4145D"/>
    <w:rsid w:val="00D5467F"/>
    <w:rsid w:val="00D55837"/>
    <w:rsid w:val="00D60F51"/>
    <w:rsid w:val="00D6730A"/>
    <w:rsid w:val="00D674A6"/>
    <w:rsid w:val="00D74B7C"/>
    <w:rsid w:val="00D76068"/>
    <w:rsid w:val="00D76B01"/>
    <w:rsid w:val="00D804A2"/>
    <w:rsid w:val="00D84704"/>
    <w:rsid w:val="00D95424"/>
    <w:rsid w:val="00DA4493"/>
    <w:rsid w:val="00DA5C0D"/>
    <w:rsid w:val="00DB714B"/>
    <w:rsid w:val="00DD0722"/>
    <w:rsid w:val="00DD212F"/>
    <w:rsid w:val="00DF5BFB"/>
    <w:rsid w:val="00E022DA"/>
    <w:rsid w:val="00E03BCB"/>
    <w:rsid w:val="00E124DC"/>
    <w:rsid w:val="00E406DF"/>
    <w:rsid w:val="00E469E4"/>
    <w:rsid w:val="00E475C3"/>
    <w:rsid w:val="00E509B0"/>
    <w:rsid w:val="00E54246"/>
    <w:rsid w:val="00E55D8E"/>
    <w:rsid w:val="00EA1688"/>
    <w:rsid w:val="00EA1AA0"/>
    <w:rsid w:val="00EA4C83"/>
    <w:rsid w:val="00EC1DA0"/>
    <w:rsid w:val="00EC329B"/>
    <w:rsid w:val="00EC73EB"/>
    <w:rsid w:val="00ED592E"/>
    <w:rsid w:val="00ED6ABD"/>
    <w:rsid w:val="00ED72E1"/>
    <w:rsid w:val="00EE3C0F"/>
    <w:rsid w:val="00EE6810"/>
    <w:rsid w:val="00EF2A7F"/>
    <w:rsid w:val="00EF4803"/>
    <w:rsid w:val="00EF5127"/>
    <w:rsid w:val="00F03EAC"/>
    <w:rsid w:val="00F04B7C"/>
    <w:rsid w:val="00F14024"/>
    <w:rsid w:val="00F25761"/>
    <w:rsid w:val="00F259D7"/>
    <w:rsid w:val="00F32D05"/>
    <w:rsid w:val="00F35263"/>
    <w:rsid w:val="00F403BF"/>
    <w:rsid w:val="00F4342F"/>
    <w:rsid w:val="00F45227"/>
    <w:rsid w:val="00F5045C"/>
    <w:rsid w:val="00F53AEA"/>
    <w:rsid w:val="00F55FC9"/>
    <w:rsid w:val="00F5663B"/>
    <w:rsid w:val="00F6392C"/>
    <w:rsid w:val="00F64256"/>
    <w:rsid w:val="00F64DE0"/>
    <w:rsid w:val="00F66093"/>
    <w:rsid w:val="00F70848"/>
    <w:rsid w:val="00F829C7"/>
    <w:rsid w:val="00F834AA"/>
    <w:rsid w:val="00F848D6"/>
    <w:rsid w:val="00F943C8"/>
    <w:rsid w:val="00F96B28"/>
    <w:rsid w:val="00FA41B4"/>
    <w:rsid w:val="00FA5DDD"/>
    <w:rsid w:val="00FA7644"/>
    <w:rsid w:val="00FD0B7B"/>
    <w:rsid w:val="00FE1DCC"/>
    <w:rsid w:val="00FF0538"/>
    <w:rsid w:val="00FF0760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sv-SE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16385"/>
    <o:shapelayout v:ext="edit">
      <o:idmap v:ext="edit" data="1"/>
    </o:shapelayout>
  </w:shapeDefaults>
  <w:decimalSymbol w:val=","/>
  <w:listSeparator w:val=";"/>
  <w14:docId w14:val="6040F8D4"/>
  <w15:docId w15:val="{CDF81FFF-8B8E-4EB0-A741-3B1555DD3C13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docDefaults>
    <w:rPrDefault>
      <w:rPr>
        <w:rFonts w:asciiTheme="minorHAnsi" w:eastAsiaTheme="minorHAnsi" w:hAnsiTheme="minorHAnsi" w:cstheme="minorBidi"/>
        <w:sz w:val="25"/>
        <w:szCs w:val="25"/>
        <w:lang w:val="sv-SE" w:eastAsia="en-US" w:bidi="ar-SA"/>
      </w:rPr>
    </w:rPrDefault>
    <w:pPrDefault>
      <w:pPr>
        <w:spacing w:after="280" w:line="276" w:lineRule="auto"/>
      </w:pPr>
    </w:pPrDefault>
  </w:docDefaults>
  <w:latentStyles w:defLockedState="0" w:defUIPriority="99" w:defSemiHidden="0" w:defUnhideWhenUsed="0" w:defQFormat="0" w:count="377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qFormat="1"/>
    <w:lsdException w:name="heading 6" w:semiHidden="1" w:uiPriority="9" w:qFormat="1"/>
    <w:lsdException w:name="heading 7" w:semiHidden="1" w:uiPriority="9" w:qFormat="1"/>
    <w:lsdException w:name="heading 8" w:semiHidden="1" w:uiPriority="9" w:qFormat="1"/>
    <w:lsdException w:name="heading 9" w:semiHidden="1" w:uiPriority="9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uiPriority="39"/>
    <w:lsdException w:name="toc 3" w:uiPriority="39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uiPriority="6"/>
    <w:lsdException w:name="List Number" w:uiPriority="6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uiPriority="6"/>
    <w:lsdException w:name="List Bullet 3" w:uiPriority="6"/>
    <w:lsdException w:name="List Bullet 4" w:semiHidden="1" w:unhideWhenUsed="1"/>
    <w:lsdException w:name="List Bullet 5" w:semiHidden="1" w:unhideWhenUsed="1"/>
    <w:lsdException w:name="List Number 2" w:uiPriority="6"/>
    <w:lsdException w:name="List Number 3" w:uiPriority="6"/>
    <w:lsdException w:name="List Number 4" w:semiHidden="1" w:unhideWhenUsed="1"/>
    <w:lsdException w:name="List Number 5" w:semiHidden="1" w:unhideWhenUsed="1"/>
    <w:lsdException w:name="Title" w:uiPriority="1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uiPriority="0" w:qFormat="1"/>
    <w:lsdException w:name="Body Text Indent" w:uiPriority="0" w:qFormat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iPriority="0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semiHidden="1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semiHidden="1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  <w:lsdException w:name="Smart Link Error" w:semiHidden="1" w:unhideWhenUsed="1"/>
  </w:latentStyles>
  <w:style w:type="paragraph" w:default="1" w:styleId="Normal">
    <w:name w:val="Normal"/>
    <w:semiHidden/>
    <w:qFormat/>
    <w:rsid w:val="00605C66"/>
  </w:style>
  <w:style w:type="paragraph" w:styleId="Rubrik1">
    <w:name w:val="heading 1"/>
    <w:basedOn w:val="Brdtext"/>
    <w:next w:val="Brdtext"/>
    <w:link w:val="Rubrik1Char"/>
    <w:uiPriority w:val="1"/>
    <w:qFormat/>
    <w:rsid w:val="00CA7FF5"/>
    <w:pPr>
      <w:keepNext/>
      <w:keepLines/>
      <w:numPr>
        <w:numId w:val="2"/>
      </w:numPr>
      <w:spacing w:before="320" w:after="80"/>
      <w:outlineLvl w:val="0"/>
    </w:pPr>
    <w:rPr>
      <w:rFonts w:asciiTheme="majorHAnsi" w:eastAsiaTheme="majorEastAsia" w:hAnsiTheme="majorHAnsi" w:cstheme="majorBidi"/>
      <w:sz w:val="24"/>
      <w:szCs w:val="32"/>
    </w:rPr>
  </w:style>
  <w:style w:type="paragraph" w:styleId="Rubrik2">
    <w:name w:val="heading 2"/>
    <w:basedOn w:val="Brdtext"/>
    <w:next w:val="Brdtext"/>
    <w:link w:val="Rubrik2Char"/>
    <w:uiPriority w:val="1"/>
    <w:qFormat/>
    <w:rsid w:val="00CA7FF5"/>
    <w:pPr>
      <w:keepNext/>
      <w:keepLines/>
      <w:numPr>
        <w:ilvl w:val="1"/>
        <w:numId w:val="2"/>
      </w:numPr>
      <w:spacing w:before="320" w:after="80"/>
      <w:outlineLvl w:val="1"/>
    </w:pPr>
    <w:rPr>
      <w:rFonts w:asciiTheme="majorHAnsi" w:eastAsiaTheme="majorEastAsia" w:hAnsiTheme="majorHAnsi" w:cstheme="majorBidi"/>
      <w:b/>
      <w:sz w:val="22"/>
      <w:szCs w:val="26"/>
    </w:rPr>
  </w:style>
  <w:style w:type="paragraph" w:styleId="Rubrik3">
    <w:name w:val="heading 3"/>
    <w:basedOn w:val="Brdtext"/>
    <w:next w:val="Brdtext"/>
    <w:link w:val="Rubrik3Char"/>
    <w:uiPriority w:val="1"/>
    <w:qFormat/>
    <w:rsid w:val="00CA7FF5"/>
    <w:pPr>
      <w:keepNext/>
      <w:keepLines/>
      <w:numPr>
        <w:ilvl w:val="2"/>
        <w:numId w:val="2"/>
      </w:numPr>
      <w:spacing w:before="320" w:after="80"/>
      <w:outlineLvl w:val="2"/>
    </w:pPr>
    <w:rPr>
      <w:rFonts w:asciiTheme="majorHAnsi" w:eastAsiaTheme="majorEastAsia" w:hAnsiTheme="majorHAnsi" w:cstheme="majorBidi"/>
      <w:sz w:val="22"/>
      <w:szCs w:val="24"/>
    </w:rPr>
  </w:style>
  <w:style w:type="paragraph" w:styleId="Rubrik4">
    <w:name w:val="heading 4"/>
    <w:basedOn w:val="Normal"/>
    <w:next w:val="Brdtext"/>
    <w:link w:val="Rubrik4Char"/>
    <w:uiPriority w:val="1"/>
    <w:unhideWhenUsed/>
    <w:qFormat/>
    <w:rsid w:val="00CA7FF5"/>
    <w:pPr>
      <w:keepNext/>
      <w:keepLines/>
      <w:numPr>
        <w:ilvl w:val="3"/>
        <w:numId w:val="2"/>
      </w:numPr>
      <w:spacing w:before="320" w:after="80"/>
      <w:outlineLvl w:val="3"/>
    </w:pPr>
    <w:rPr>
      <w:rFonts w:asciiTheme="majorHAnsi" w:eastAsiaTheme="majorEastAsia" w:hAnsiTheme="majorHAnsi" w:cstheme="majorBidi"/>
      <w:b/>
      <w:iCs/>
      <w:sz w:val="20"/>
    </w:rPr>
  </w:style>
  <w:style w:type="paragraph" w:styleId="Rubrik5">
    <w:name w:val="heading 5"/>
    <w:basedOn w:val="Normal"/>
    <w:next w:val="Brdtext"/>
    <w:link w:val="Rubrik5Char"/>
    <w:uiPriority w:val="1"/>
    <w:unhideWhenUsed/>
    <w:qFormat/>
    <w:rsid w:val="00CA7FF5"/>
    <w:pPr>
      <w:keepNext/>
      <w:keepLines/>
      <w:spacing w:before="320" w:after="80"/>
      <w:outlineLvl w:val="4"/>
    </w:pPr>
    <w:rPr>
      <w:rFonts w:asciiTheme="majorHAnsi" w:eastAsiaTheme="majorEastAsia" w:hAnsiTheme="majorHAnsi" w:cstheme="majorBidi"/>
      <w:sz w:val="20"/>
    </w:rPr>
  </w:style>
  <w:style w:type="paragraph" w:styleId="Rubrik6">
    <w:name w:val="heading 6"/>
    <w:basedOn w:val="Normal"/>
    <w:next w:val="Normal"/>
    <w:link w:val="Rubrik6Char"/>
    <w:uiPriority w:val="9"/>
    <w:semiHidden/>
    <w:qFormat/>
    <w:rsid w:val="00A2368F"/>
    <w:pPr>
      <w:keepNext/>
      <w:keepLines/>
      <w:spacing w:before="200" w:after="0"/>
      <w:outlineLvl w:val="5"/>
    </w:pPr>
    <w:rPr>
      <w:rFonts w:asciiTheme="majorHAnsi" w:eastAsiaTheme="majorEastAsia" w:hAnsiTheme="majorHAnsi" w:cstheme="majorBidi"/>
      <w:i/>
      <w:iCs/>
      <w:color w:val="0D1727" w:themeColor="accent1" w:themeShade="7F"/>
    </w:rPr>
  </w:style>
  <w:style w:type="paragraph" w:styleId="Rubrik7">
    <w:name w:val="heading 7"/>
    <w:basedOn w:val="Normal"/>
    <w:next w:val="Normal"/>
    <w:link w:val="Rubrik7Char"/>
    <w:uiPriority w:val="9"/>
    <w:semiHidden/>
    <w:qFormat/>
    <w:rsid w:val="00A2368F"/>
    <w:pPr>
      <w:keepNext/>
      <w:keepLines/>
      <w:spacing w:before="200" w:after="0"/>
      <w:outlineLvl w:val="6"/>
    </w:pPr>
    <w:rPr>
      <w:rFonts w:asciiTheme="majorHAnsi" w:eastAsiaTheme="majorEastAsia" w:hAnsiTheme="majorHAnsi" w:cstheme="majorBidi"/>
      <w:i/>
      <w:iCs/>
      <w:color w:val="404040" w:themeColor="text1" w:themeTint="BF"/>
    </w:rPr>
  </w:style>
  <w:style w:type="paragraph" w:styleId="Rubrik8">
    <w:name w:val="heading 8"/>
    <w:basedOn w:val="Normal"/>
    <w:next w:val="Normal"/>
    <w:link w:val="Rubrik8Char"/>
    <w:uiPriority w:val="9"/>
    <w:semiHidden/>
    <w:qFormat/>
    <w:rsid w:val="00A2368F"/>
    <w:pPr>
      <w:keepNext/>
      <w:keepLines/>
      <w:spacing w:before="200" w:after="0"/>
      <w:outlineLvl w:val="7"/>
    </w:pPr>
    <w:rPr>
      <w:rFonts w:asciiTheme="majorHAnsi" w:eastAsiaTheme="majorEastAsia" w:hAnsiTheme="majorHAnsi" w:cstheme="majorBidi"/>
      <w:color w:val="404040" w:themeColor="text1" w:themeTint="BF"/>
      <w:sz w:val="20"/>
      <w:szCs w:val="20"/>
    </w:rPr>
  </w:style>
  <w:style w:type="paragraph" w:styleId="Rubrik9">
    <w:name w:val="heading 9"/>
    <w:basedOn w:val="Normal"/>
    <w:next w:val="Normal"/>
    <w:link w:val="Rubrik9Char"/>
    <w:uiPriority w:val="9"/>
    <w:semiHidden/>
    <w:qFormat/>
    <w:rsid w:val="00A2368F"/>
    <w:pPr>
      <w:keepNext/>
      <w:keepLines/>
      <w:spacing w:before="200" w:after="0"/>
      <w:outlineLvl w:val="8"/>
    </w:pPr>
    <w:rPr>
      <w:rFonts w:asciiTheme="majorHAnsi" w:eastAsiaTheme="majorEastAsia" w:hAnsiTheme="majorHAnsi" w:cstheme="majorBidi"/>
      <w:i/>
      <w:iCs/>
      <w:color w:val="404040" w:themeColor="text1" w:themeTint="BF"/>
      <w:sz w:val="20"/>
      <w:szCs w:val="20"/>
    </w:rPr>
  </w:style>
  <w:style w:type="character" w:default="1" w:styleId="Standardstycketeckensnitt">
    <w:name w:val="Default Paragraph Font"/>
    <w:uiPriority w:val="1"/>
    <w:semiHidden/>
    <w:unhideWhenUsed/>
  </w:style>
  <w:style w:type="table" w:default="1" w:styleId="Normaltabel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Ingenlista">
    <w:name w:val="No List"/>
    <w:uiPriority w:val="99"/>
    <w:semiHidden/>
    <w:unhideWhenUsed/>
  </w:style>
  <w:style w:type="paragraph" w:styleId="Brdtext">
    <w:name w:val="Body Text"/>
    <w:basedOn w:val="Normal"/>
    <w:link w:val="BrdtextChar"/>
    <w:qFormat/>
    <w:rsid w:val="00CC41BA"/>
    <w:pPr>
      <w:tabs>
        <w:tab w:val="left" w:pos="1701"/>
        <w:tab w:val="left" w:pos="3600"/>
        <w:tab w:val="left" w:pos="5387"/>
      </w:tabs>
    </w:pPr>
  </w:style>
  <w:style w:type="character" w:customStyle="1" w:styleId="BrdtextChar">
    <w:name w:val="Brödtext Char"/>
    <w:basedOn w:val="Standardstycketeckensnitt"/>
    <w:link w:val="Brdtext"/>
    <w:rsid w:val="00E022DA"/>
  </w:style>
  <w:style w:type="paragraph" w:styleId="Brdtextmedindrag">
    <w:name w:val="Body Text Indent"/>
    <w:basedOn w:val="Normal"/>
    <w:link w:val="BrdtextmedindragChar"/>
    <w:qFormat/>
    <w:rsid w:val="00CC41BA"/>
    <w:pPr>
      <w:tabs>
        <w:tab w:val="left" w:pos="1701"/>
        <w:tab w:val="left" w:pos="3600"/>
        <w:tab w:val="left" w:pos="5387"/>
      </w:tabs>
      <w:ind w:left="284"/>
    </w:pPr>
  </w:style>
  <w:style w:type="character" w:customStyle="1" w:styleId="BrdtextmedindragChar">
    <w:name w:val="Brödtext med indrag Char"/>
    <w:basedOn w:val="Standardstycketeckensnitt"/>
    <w:link w:val="Brdtextmedindrag"/>
    <w:rsid w:val="00605C66"/>
  </w:style>
  <w:style w:type="character" w:customStyle="1" w:styleId="Rubrik1Char">
    <w:name w:val="Rubrik 1 Char"/>
    <w:basedOn w:val="Standardstycketeckensnitt"/>
    <w:link w:val="Rubrik1"/>
    <w:uiPriority w:val="1"/>
    <w:rsid w:val="00CA7FF5"/>
    <w:rPr>
      <w:rFonts w:asciiTheme="majorHAnsi" w:eastAsiaTheme="majorEastAsia" w:hAnsiTheme="majorHAnsi" w:cstheme="majorBidi"/>
      <w:sz w:val="24"/>
      <w:szCs w:val="32"/>
    </w:rPr>
  </w:style>
  <w:style w:type="paragraph" w:styleId="Rubrik">
    <w:name w:val="Title"/>
    <w:basedOn w:val="Normal"/>
    <w:next w:val="Brdtext"/>
    <w:link w:val="RubrikChar"/>
    <w:uiPriority w:val="1"/>
    <w:qFormat/>
    <w:rsid w:val="00282D27"/>
    <w:pPr>
      <w:keepNext/>
      <w:keepLines/>
      <w:spacing w:after="600"/>
      <w:contextualSpacing/>
    </w:pPr>
    <w:rPr>
      <w:rFonts w:asciiTheme="majorHAnsi" w:eastAsiaTheme="majorEastAsia" w:hAnsiTheme="majorHAnsi" w:cstheme="majorBidi"/>
      <w:kern w:val="28"/>
      <w:sz w:val="26"/>
      <w:szCs w:val="56"/>
    </w:rPr>
  </w:style>
  <w:style w:type="character" w:customStyle="1" w:styleId="RubrikChar">
    <w:name w:val="Rubrik Char"/>
    <w:basedOn w:val="Standardstycketeckensnitt"/>
    <w:link w:val="Rubrik"/>
    <w:uiPriority w:val="1"/>
    <w:rsid w:val="00282D27"/>
    <w:rPr>
      <w:rFonts w:asciiTheme="majorHAnsi" w:eastAsiaTheme="majorEastAsia" w:hAnsiTheme="majorHAnsi" w:cstheme="majorBidi"/>
      <w:kern w:val="28"/>
      <w:sz w:val="26"/>
      <w:szCs w:val="56"/>
    </w:rPr>
  </w:style>
  <w:style w:type="character" w:customStyle="1" w:styleId="Rubrik2Char">
    <w:name w:val="Rubrik 2 Char"/>
    <w:basedOn w:val="Standardstycketeckensnitt"/>
    <w:link w:val="Rubrik2"/>
    <w:uiPriority w:val="1"/>
    <w:rsid w:val="00CA7FF5"/>
    <w:rPr>
      <w:rFonts w:asciiTheme="majorHAnsi" w:eastAsiaTheme="majorEastAsia" w:hAnsiTheme="majorHAnsi" w:cstheme="majorBidi"/>
      <w:b/>
      <w:sz w:val="22"/>
      <w:szCs w:val="26"/>
    </w:rPr>
  </w:style>
  <w:style w:type="character" w:customStyle="1" w:styleId="Rubrik3Char">
    <w:name w:val="Rubrik 3 Char"/>
    <w:basedOn w:val="Standardstycketeckensnitt"/>
    <w:link w:val="Rubrik3"/>
    <w:uiPriority w:val="1"/>
    <w:rsid w:val="00CA7FF5"/>
    <w:rPr>
      <w:rFonts w:asciiTheme="majorHAnsi" w:eastAsiaTheme="majorEastAsia" w:hAnsiTheme="majorHAnsi" w:cstheme="majorBidi"/>
      <w:sz w:val="22"/>
      <w:szCs w:val="24"/>
    </w:rPr>
  </w:style>
  <w:style w:type="paragraph" w:customStyle="1" w:styleId="Rubrik1utannumrering">
    <w:name w:val="Rubrik 1 utan numrering"/>
    <w:basedOn w:val="Rubrik1"/>
    <w:next w:val="Brdtext"/>
    <w:uiPriority w:val="1"/>
    <w:qFormat/>
    <w:rsid w:val="00CA7FF5"/>
    <w:pPr>
      <w:numPr>
        <w:numId w:val="0"/>
      </w:numPr>
    </w:pPr>
  </w:style>
  <w:style w:type="paragraph" w:customStyle="1" w:styleId="Rubrik2utannumrering">
    <w:name w:val="Rubrik 2 utan numrering"/>
    <w:basedOn w:val="Rubrik2"/>
    <w:next w:val="Brdtext"/>
    <w:uiPriority w:val="1"/>
    <w:qFormat/>
    <w:rsid w:val="00192E34"/>
    <w:pPr>
      <w:numPr>
        <w:ilvl w:val="0"/>
        <w:numId w:val="0"/>
      </w:numPr>
    </w:pPr>
  </w:style>
  <w:style w:type="paragraph" w:customStyle="1" w:styleId="Rubrik3utannumrering">
    <w:name w:val="Rubrik 3 utan numrering"/>
    <w:basedOn w:val="Rubrik3"/>
    <w:next w:val="Brdtext"/>
    <w:uiPriority w:val="1"/>
    <w:qFormat/>
    <w:rsid w:val="00192E34"/>
    <w:pPr>
      <w:numPr>
        <w:ilvl w:val="0"/>
        <w:numId w:val="0"/>
      </w:numPr>
    </w:pPr>
  </w:style>
  <w:style w:type="character" w:customStyle="1" w:styleId="Rubrik4Char">
    <w:name w:val="Rubrik 4 Char"/>
    <w:basedOn w:val="Standardstycketeckensnitt"/>
    <w:link w:val="Rubrik4"/>
    <w:uiPriority w:val="1"/>
    <w:rsid w:val="00E022DA"/>
    <w:rPr>
      <w:rFonts w:asciiTheme="majorHAnsi" w:eastAsiaTheme="majorEastAsia" w:hAnsiTheme="majorHAnsi" w:cstheme="majorBidi"/>
      <w:b/>
      <w:iCs/>
      <w:sz w:val="20"/>
    </w:rPr>
  </w:style>
  <w:style w:type="paragraph" w:customStyle="1" w:styleId="Brdtextutanavstnd">
    <w:name w:val="Brödtext utan avstånd"/>
    <w:basedOn w:val="Normal"/>
    <w:qFormat/>
    <w:rsid w:val="00CC41BA"/>
    <w:pPr>
      <w:tabs>
        <w:tab w:val="left" w:pos="1701"/>
        <w:tab w:val="left" w:pos="3600"/>
        <w:tab w:val="left" w:pos="5387"/>
      </w:tabs>
      <w:spacing w:after="0"/>
    </w:pPr>
    <w:rPr>
      <w:noProof/>
    </w:rPr>
  </w:style>
  <w:style w:type="paragraph" w:customStyle="1" w:styleId="Bildtext">
    <w:name w:val="Bildtext"/>
    <w:basedOn w:val="Brdtext"/>
    <w:next w:val="Brdtext"/>
    <w:uiPriority w:val="2"/>
    <w:qFormat/>
    <w:rsid w:val="0041223B"/>
    <w:pPr>
      <w:keepLines/>
      <w:spacing w:before="100" w:line="240" w:lineRule="auto"/>
      <w:textboxTightWrap w:val="firstLineOnly"/>
    </w:pPr>
    <w:rPr>
      <w:rFonts w:asciiTheme="majorHAnsi" w:hAnsiTheme="majorHAnsi" w:cstheme="majorHAnsi"/>
      <w:spacing w:val="6"/>
      <w:sz w:val="14"/>
      <w:szCs w:val="14"/>
    </w:rPr>
  </w:style>
  <w:style w:type="paragraph" w:customStyle="1" w:styleId="Rubrik4utannumrering">
    <w:name w:val="Rubrik 4 utan numrering"/>
    <w:basedOn w:val="Rubrik4"/>
    <w:next w:val="Brdtext"/>
    <w:uiPriority w:val="1"/>
    <w:qFormat/>
    <w:rsid w:val="00485601"/>
    <w:pPr>
      <w:numPr>
        <w:ilvl w:val="0"/>
        <w:numId w:val="0"/>
      </w:numPr>
    </w:pPr>
  </w:style>
  <w:style w:type="paragraph" w:customStyle="1" w:styleId="Rubrik5utannumrering">
    <w:name w:val="Rubrik 5 utan numrering"/>
    <w:basedOn w:val="Rubrik5"/>
    <w:next w:val="Brdtext"/>
    <w:uiPriority w:val="1"/>
    <w:qFormat/>
    <w:rsid w:val="00485601"/>
  </w:style>
  <w:style w:type="paragraph" w:styleId="Beskrivning">
    <w:name w:val="caption"/>
    <w:basedOn w:val="Bildtext"/>
    <w:next w:val="Normal"/>
    <w:uiPriority w:val="35"/>
    <w:semiHidden/>
    <w:qFormat/>
    <w:rsid w:val="009E18D6"/>
    <w:rPr>
      <w:iCs/>
      <w:szCs w:val="18"/>
    </w:rPr>
  </w:style>
  <w:style w:type="character" w:customStyle="1" w:styleId="Rubrik5Char">
    <w:name w:val="Rubrik 5 Char"/>
    <w:basedOn w:val="Standardstycketeckensnitt"/>
    <w:link w:val="Rubrik5"/>
    <w:uiPriority w:val="1"/>
    <w:rsid w:val="00E022DA"/>
    <w:rPr>
      <w:rFonts w:asciiTheme="majorHAnsi" w:eastAsiaTheme="majorEastAsia" w:hAnsiTheme="majorHAnsi" w:cstheme="majorBidi"/>
      <w:sz w:val="20"/>
    </w:rPr>
  </w:style>
  <w:style w:type="numbering" w:customStyle="1" w:styleId="RKNumreraderubriker">
    <w:name w:val="RK Numrerade rubriker"/>
    <w:uiPriority w:val="99"/>
    <w:rsid w:val="00192E34"/>
    <w:pPr>
      <w:numPr>
        <w:numId w:val="1"/>
      </w:numPr>
    </w:pPr>
  </w:style>
  <w:style w:type="paragraph" w:customStyle="1" w:styleId="Klla">
    <w:name w:val="Källa"/>
    <w:basedOn w:val="Bildtext"/>
    <w:next w:val="Brdtext"/>
    <w:uiPriority w:val="2"/>
    <w:qFormat/>
    <w:rsid w:val="00C271A8"/>
    <w:rPr>
      <w:noProof/>
    </w:rPr>
  </w:style>
  <w:style w:type="paragraph" w:styleId="Sidhuvud">
    <w:name w:val="header"/>
    <w:basedOn w:val="Normal"/>
    <w:link w:val="SidhuvudChar"/>
    <w:uiPriority w:val="99"/>
    <w:rsid w:val="00A87A54"/>
    <w:pPr>
      <w:tabs>
        <w:tab w:val="center" w:pos="4536"/>
        <w:tab w:val="right" w:pos="9072"/>
      </w:tabs>
      <w:spacing w:after="0"/>
    </w:pPr>
    <w:rPr>
      <w:rFonts w:asciiTheme="majorHAnsi" w:hAnsiTheme="majorHAnsi"/>
      <w:sz w:val="19"/>
    </w:rPr>
  </w:style>
  <w:style w:type="character" w:customStyle="1" w:styleId="SidhuvudChar">
    <w:name w:val="Sidhuvud Char"/>
    <w:basedOn w:val="Standardstycketeckensnitt"/>
    <w:link w:val="Sidhuvud"/>
    <w:uiPriority w:val="99"/>
    <w:rsid w:val="00E022DA"/>
    <w:rPr>
      <w:rFonts w:asciiTheme="majorHAnsi" w:hAnsiTheme="majorHAnsi"/>
      <w:sz w:val="19"/>
    </w:rPr>
  </w:style>
  <w:style w:type="paragraph" w:styleId="Sidfot">
    <w:name w:val="footer"/>
    <w:basedOn w:val="Normal"/>
    <w:link w:val="SidfotChar"/>
    <w:uiPriority w:val="99"/>
    <w:rsid w:val="00A87A54"/>
    <w:pPr>
      <w:tabs>
        <w:tab w:val="center" w:pos="4536"/>
        <w:tab w:val="right" w:pos="9072"/>
      </w:tabs>
      <w:spacing w:after="0"/>
    </w:pPr>
    <w:rPr>
      <w:rFonts w:asciiTheme="majorHAnsi" w:hAnsiTheme="majorHAnsi"/>
      <w:sz w:val="16"/>
    </w:rPr>
  </w:style>
  <w:style w:type="character" w:customStyle="1" w:styleId="SidfotChar">
    <w:name w:val="Sidfot Char"/>
    <w:basedOn w:val="Standardstycketeckensnitt"/>
    <w:link w:val="Sidfot"/>
    <w:uiPriority w:val="99"/>
    <w:rsid w:val="00E022DA"/>
    <w:rPr>
      <w:rFonts w:asciiTheme="majorHAnsi" w:hAnsiTheme="majorHAnsi"/>
      <w:sz w:val="16"/>
    </w:rPr>
  </w:style>
  <w:style w:type="paragraph" w:styleId="Innehll2">
    <w:name w:val="toc 2"/>
    <w:basedOn w:val="Normal"/>
    <w:next w:val="Brdtext"/>
    <w:uiPriority w:val="39"/>
    <w:semiHidden/>
    <w:rsid w:val="00B84409"/>
    <w:pPr>
      <w:spacing w:after="0" w:line="240" w:lineRule="auto"/>
    </w:pPr>
  </w:style>
  <w:style w:type="character" w:styleId="Sidnummer">
    <w:name w:val="page number"/>
    <w:basedOn w:val="SidfotChar"/>
    <w:uiPriority w:val="99"/>
    <w:semiHidden/>
    <w:rsid w:val="00B84409"/>
    <w:rPr>
      <w:rFonts w:asciiTheme="majorHAnsi" w:hAnsiTheme="majorHAnsi"/>
      <w:sz w:val="17"/>
    </w:rPr>
  </w:style>
  <w:style w:type="paragraph" w:styleId="Innehll1">
    <w:name w:val="toc 1"/>
    <w:basedOn w:val="Normal"/>
    <w:next w:val="Brdtext"/>
    <w:uiPriority w:val="39"/>
    <w:semiHidden/>
    <w:rsid w:val="00B84409"/>
    <w:pPr>
      <w:spacing w:before="240" w:after="100" w:line="240" w:lineRule="auto"/>
    </w:pPr>
    <w:rPr>
      <w:rFonts w:asciiTheme="majorHAnsi" w:hAnsiTheme="majorHAnsi"/>
      <w:sz w:val="24"/>
    </w:rPr>
  </w:style>
  <w:style w:type="paragraph" w:styleId="Innehll3">
    <w:name w:val="toc 3"/>
    <w:basedOn w:val="Normal"/>
    <w:next w:val="Brdtext"/>
    <w:uiPriority w:val="39"/>
    <w:semiHidden/>
    <w:rsid w:val="00B84409"/>
    <w:pPr>
      <w:spacing w:after="0" w:line="240" w:lineRule="auto"/>
      <w:ind w:left="284"/>
    </w:pPr>
  </w:style>
  <w:style w:type="character" w:styleId="Hyperlnk">
    <w:name w:val="Hyperlink"/>
    <w:basedOn w:val="Standardstycketeckensnitt"/>
    <w:unhideWhenUsed/>
    <w:rsid w:val="000C61D1"/>
    <w:rPr>
      <w:color w:val="0563C1" w:themeColor="hyperlink"/>
      <w:u w:val="single"/>
    </w:rPr>
  </w:style>
  <w:style w:type="paragraph" w:styleId="Innehllsfrteckningsrubrik">
    <w:name w:val="TOC Heading"/>
    <w:basedOn w:val="Rubrik1utannumrering"/>
    <w:next w:val="Normal"/>
    <w:uiPriority w:val="39"/>
    <w:semiHidden/>
    <w:qFormat/>
    <w:rsid w:val="004F6525"/>
    <w:pPr>
      <w:outlineLvl w:val="9"/>
    </w:pPr>
  </w:style>
  <w:style w:type="table" w:styleId="Tabellrutnt">
    <w:name w:val="Table Grid"/>
    <w:basedOn w:val="Normaltabell"/>
    <w:uiPriority w:val="39"/>
    <w:rsid w:val="008D4508"/>
    <w:pPr>
      <w:spacing w:after="0"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Fotnotstext">
    <w:name w:val="footnote text"/>
    <w:basedOn w:val="Bildtext"/>
    <w:link w:val="FotnotstextChar"/>
    <w:uiPriority w:val="99"/>
    <w:semiHidden/>
    <w:rsid w:val="00672F6F"/>
    <w:pPr>
      <w:spacing w:after="0"/>
    </w:pPr>
    <w:rPr>
      <w:szCs w:val="20"/>
    </w:rPr>
  </w:style>
  <w:style w:type="character" w:customStyle="1" w:styleId="FotnotstextChar">
    <w:name w:val="Fotnotstext Char"/>
    <w:basedOn w:val="Standardstycketeckensnitt"/>
    <w:link w:val="Fotnotstext"/>
    <w:uiPriority w:val="99"/>
    <w:semiHidden/>
    <w:rsid w:val="00E022DA"/>
    <w:rPr>
      <w:rFonts w:asciiTheme="majorHAnsi" w:hAnsiTheme="majorHAnsi" w:cstheme="majorHAnsi"/>
      <w:spacing w:val="6"/>
      <w:sz w:val="14"/>
      <w:szCs w:val="20"/>
    </w:rPr>
  </w:style>
  <w:style w:type="character" w:styleId="Fotnotsreferens">
    <w:name w:val="footnote reference"/>
    <w:basedOn w:val="Standardstycketeckensnitt"/>
    <w:uiPriority w:val="99"/>
    <w:semiHidden/>
    <w:unhideWhenUsed/>
    <w:rsid w:val="00672F6F"/>
    <w:rPr>
      <w:vertAlign w:val="superscript"/>
    </w:rPr>
  </w:style>
  <w:style w:type="paragraph" w:styleId="Numreradlista">
    <w:name w:val="List Number"/>
    <w:basedOn w:val="Normal"/>
    <w:uiPriority w:val="6"/>
    <w:rsid w:val="00DB714B"/>
    <w:pPr>
      <w:numPr>
        <w:numId w:val="35"/>
      </w:numPr>
      <w:spacing w:after="100"/>
    </w:pPr>
  </w:style>
  <w:style w:type="paragraph" w:styleId="Numreradlista2">
    <w:name w:val="List Number 2"/>
    <w:basedOn w:val="Normal"/>
    <w:uiPriority w:val="6"/>
    <w:rsid w:val="00DB714B"/>
    <w:pPr>
      <w:numPr>
        <w:ilvl w:val="1"/>
        <w:numId w:val="35"/>
      </w:numPr>
      <w:spacing w:after="100"/>
      <w:contextualSpacing/>
    </w:pPr>
  </w:style>
  <w:style w:type="paragraph" w:styleId="Punktlista">
    <w:name w:val="List Bullet"/>
    <w:basedOn w:val="Normal"/>
    <w:uiPriority w:val="6"/>
    <w:rsid w:val="00B2169D"/>
    <w:pPr>
      <w:numPr>
        <w:numId w:val="28"/>
      </w:numPr>
      <w:spacing w:after="100"/>
      <w:contextualSpacing/>
    </w:pPr>
  </w:style>
  <w:style w:type="paragraph" w:styleId="Punktlista2">
    <w:name w:val="List Bullet 2"/>
    <w:basedOn w:val="Normal"/>
    <w:uiPriority w:val="6"/>
    <w:rsid w:val="00B2169D"/>
    <w:pPr>
      <w:numPr>
        <w:ilvl w:val="1"/>
        <w:numId w:val="28"/>
      </w:numPr>
      <w:spacing w:after="100"/>
      <w:ind w:left="850" w:hanging="425"/>
      <w:contextualSpacing/>
    </w:pPr>
  </w:style>
  <w:style w:type="numbering" w:customStyle="1" w:styleId="RKNumreradlista">
    <w:name w:val="RK Numrerad lista"/>
    <w:uiPriority w:val="99"/>
    <w:rsid w:val="00DB714B"/>
    <w:pPr>
      <w:numPr>
        <w:numId w:val="7"/>
      </w:numPr>
    </w:pPr>
  </w:style>
  <w:style w:type="paragraph" w:customStyle="1" w:styleId="Strecklista">
    <w:name w:val="Strecklista"/>
    <w:basedOn w:val="Punktlista"/>
    <w:uiPriority w:val="6"/>
    <w:qFormat/>
    <w:rsid w:val="007A629C"/>
    <w:pPr>
      <w:numPr>
        <w:numId w:val="34"/>
      </w:numPr>
    </w:pPr>
    <w:rPr>
      <w:noProof/>
    </w:rPr>
  </w:style>
  <w:style w:type="numbering" w:customStyle="1" w:styleId="RKPunktlista">
    <w:name w:val="RK Punktlista"/>
    <w:uiPriority w:val="99"/>
    <w:rsid w:val="00891929"/>
    <w:pPr>
      <w:numPr>
        <w:numId w:val="14"/>
      </w:numPr>
    </w:pPr>
  </w:style>
  <w:style w:type="paragraph" w:customStyle="1" w:styleId="Strecklista2">
    <w:name w:val="Strecklista 2"/>
    <w:basedOn w:val="Strecklista"/>
    <w:uiPriority w:val="6"/>
    <w:semiHidden/>
    <w:qFormat/>
    <w:rsid w:val="00891929"/>
    <w:pPr>
      <w:numPr>
        <w:ilvl w:val="1"/>
      </w:numPr>
    </w:pPr>
  </w:style>
  <w:style w:type="numbering" w:customStyle="1" w:styleId="Strecklistan">
    <w:name w:val="Strecklistan"/>
    <w:uiPriority w:val="99"/>
    <w:rsid w:val="007A629C"/>
    <w:pPr>
      <w:numPr>
        <w:numId w:val="18"/>
      </w:numPr>
    </w:pPr>
  </w:style>
  <w:style w:type="character" w:styleId="Platshllartext">
    <w:name w:val="Placeholder Text"/>
    <w:basedOn w:val="Standardstycketeckensnitt"/>
    <w:uiPriority w:val="99"/>
    <w:semiHidden/>
    <w:rsid w:val="00093408"/>
    <w:rPr>
      <w:color w:val="808080"/>
    </w:rPr>
  </w:style>
  <w:style w:type="paragraph" w:styleId="Numreradlista3">
    <w:name w:val="List Number 3"/>
    <w:basedOn w:val="Normal"/>
    <w:uiPriority w:val="6"/>
    <w:rsid w:val="00DB714B"/>
    <w:pPr>
      <w:numPr>
        <w:ilvl w:val="2"/>
        <w:numId w:val="35"/>
      </w:numPr>
      <w:spacing w:after="100"/>
      <w:contextualSpacing/>
    </w:pPr>
  </w:style>
  <w:style w:type="paragraph" w:customStyle="1" w:styleId="Strecklista3">
    <w:name w:val="Strecklista 3"/>
    <w:basedOn w:val="Brdtext"/>
    <w:uiPriority w:val="6"/>
    <w:semiHidden/>
    <w:qFormat/>
    <w:rsid w:val="007A629C"/>
    <w:pPr>
      <w:numPr>
        <w:ilvl w:val="2"/>
        <w:numId w:val="34"/>
      </w:numPr>
      <w:spacing w:after="100"/>
    </w:pPr>
    <w:rPr>
      <w:noProof/>
    </w:rPr>
  </w:style>
  <w:style w:type="paragraph" w:styleId="Punktlista3">
    <w:name w:val="List Bullet 3"/>
    <w:basedOn w:val="Normal"/>
    <w:uiPriority w:val="6"/>
    <w:rsid w:val="00B2169D"/>
    <w:pPr>
      <w:numPr>
        <w:ilvl w:val="2"/>
        <w:numId w:val="28"/>
      </w:numPr>
      <w:spacing w:after="100"/>
      <w:contextualSpacing/>
    </w:pPr>
  </w:style>
  <w:style w:type="paragraph" w:customStyle="1" w:styleId="Brdtextmedram">
    <w:name w:val="Brödtext med ram"/>
    <w:basedOn w:val="Brdtext"/>
    <w:qFormat/>
    <w:rsid w:val="005C120D"/>
    <w:pPr>
      <w:pBdr>
        <w:top w:val="single" w:sz="4" w:space="1" w:color="auto"/>
        <w:left w:val="single" w:sz="4" w:space="4" w:color="auto"/>
        <w:bottom w:val="single" w:sz="4" w:space="1" w:color="auto"/>
        <w:right w:val="single" w:sz="4" w:space="4" w:color="auto"/>
      </w:pBdr>
    </w:pPr>
  </w:style>
  <w:style w:type="paragraph" w:customStyle="1" w:styleId="DocNr">
    <w:name w:val="DocNr"/>
    <w:basedOn w:val="Normal"/>
    <w:link w:val="DocNrChar"/>
    <w:semiHidden/>
    <w:rsid w:val="0094502D"/>
    <w:rPr>
      <w:rFonts w:ascii="Calibri" w:hAnsi="Calibri" w:cs="Calibri"/>
      <w:sz w:val="16"/>
    </w:rPr>
  </w:style>
  <w:style w:type="character" w:customStyle="1" w:styleId="DocNrChar">
    <w:name w:val="DocNr Char"/>
    <w:basedOn w:val="Standardstycketeckensnitt"/>
    <w:link w:val="DocNr"/>
    <w:semiHidden/>
    <w:rsid w:val="00E022DA"/>
    <w:rPr>
      <w:rFonts w:ascii="Calibri" w:hAnsi="Calibri" w:cs="Calibri"/>
      <w:sz w:val="16"/>
    </w:rPr>
  </w:style>
  <w:style w:type="paragraph" w:customStyle="1" w:styleId="RKnormal">
    <w:name w:val="RKnormal"/>
    <w:basedOn w:val="Normal"/>
    <w:semiHidden/>
    <w:rsid w:val="004B35E7"/>
    <w:pPr>
      <w:tabs>
        <w:tab w:val="left" w:pos="709"/>
        <w:tab w:val="left" w:pos="2835"/>
      </w:tabs>
      <w:overflowPunct w:val="0"/>
      <w:autoSpaceDE w:val="0"/>
      <w:autoSpaceDN w:val="0"/>
      <w:adjustRightInd w:val="0"/>
      <w:spacing w:after="0" w:line="240" w:lineRule="atLeast"/>
    </w:pPr>
    <w:rPr>
      <w:rFonts w:ascii="OrigGarmnd BT" w:eastAsia="Times New Roman" w:hAnsi="OrigGarmnd BT" w:cs="Times New Roman"/>
      <w:sz w:val="24"/>
      <w:szCs w:val="20"/>
    </w:rPr>
  </w:style>
  <w:style w:type="paragraph" w:styleId="Ballongtext">
    <w:name w:val="Balloon Text"/>
    <w:basedOn w:val="Normal"/>
    <w:link w:val="BallongtextChar"/>
    <w:uiPriority w:val="99"/>
    <w:semiHidden/>
    <w:unhideWhenUsed/>
    <w:rsid w:val="00A2368F"/>
    <w:pPr>
      <w:spacing w:after="0" w:line="240" w:lineRule="auto"/>
    </w:pPr>
    <w:rPr>
      <w:rFonts w:ascii="Tahoma" w:hAnsi="Tahoma" w:cs="Tahoma"/>
      <w:sz w:val="16"/>
      <w:szCs w:val="16"/>
    </w:rPr>
  </w:style>
  <w:style w:type="character" w:customStyle="1" w:styleId="BallongtextChar">
    <w:name w:val="Ballongtext Char"/>
    <w:basedOn w:val="Standardstycketeckensnitt"/>
    <w:link w:val="Ballongtext"/>
    <w:uiPriority w:val="99"/>
    <w:semiHidden/>
    <w:rsid w:val="00A2368F"/>
    <w:rPr>
      <w:rFonts w:ascii="Tahoma" w:hAnsi="Tahoma" w:cs="Tahoma"/>
      <w:sz w:val="16"/>
      <w:szCs w:val="16"/>
    </w:rPr>
  </w:style>
  <w:style w:type="paragraph" w:styleId="Adress-brev">
    <w:name w:val="envelope address"/>
    <w:basedOn w:val="Normal"/>
    <w:uiPriority w:val="99"/>
    <w:semiHidden/>
    <w:unhideWhenUsed/>
    <w:rsid w:val="00A2368F"/>
    <w:pPr>
      <w:framePr w:w="7938" w:h="1984" w:hRule="exact" w:hSpace="141" w:wrap="auto" w:hAnchor="page" w:xAlign="center" w:yAlign="bottom"/>
      <w:spacing w:after="0" w:line="240" w:lineRule="auto"/>
      <w:ind w:left="2880"/>
    </w:pPr>
    <w:rPr>
      <w:rFonts w:asciiTheme="majorHAnsi" w:eastAsiaTheme="majorEastAsia" w:hAnsiTheme="majorHAnsi" w:cstheme="majorBidi"/>
      <w:sz w:val="24"/>
      <w:szCs w:val="24"/>
    </w:rPr>
  </w:style>
  <w:style w:type="paragraph" w:styleId="Anteckningsrubrik">
    <w:name w:val="Note Heading"/>
    <w:basedOn w:val="Normal"/>
    <w:next w:val="Normal"/>
    <w:link w:val="AnteckningsrubrikChar"/>
    <w:uiPriority w:val="99"/>
    <w:semiHidden/>
    <w:unhideWhenUsed/>
    <w:rsid w:val="00A2368F"/>
    <w:pPr>
      <w:spacing w:after="0" w:line="240" w:lineRule="auto"/>
    </w:pPr>
  </w:style>
  <w:style w:type="character" w:customStyle="1" w:styleId="AnteckningsrubrikChar">
    <w:name w:val="Anteckningsrubrik Char"/>
    <w:basedOn w:val="Standardstycketeckensnitt"/>
    <w:link w:val="Anteckningsrubrik"/>
    <w:uiPriority w:val="99"/>
    <w:semiHidden/>
    <w:rsid w:val="00A2368F"/>
  </w:style>
  <w:style w:type="paragraph" w:styleId="Avslutandetext">
    <w:name w:val="Closing"/>
    <w:basedOn w:val="Normal"/>
    <w:link w:val="AvslutandetextChar"/>
    <w:uiPriority w:val="99"/>
    <w:semiHidden/>
    <w:unhideWhenUsed/>
    <w:rsid w:val="00A2368F"/>
    <w:pPr>
      <w:spacing w:after="0" w:line="240" w:lineRule="auto"/>
      <w:ind w:left="4252"/>
    </w:pPr>
  </w:style>
  <w:style w:type="character" w:customStyle="1" w:styleId="AvslutandetextChar">
    <w:name w:val="Avslutande text Char"/>
    <w:basedOn w:val="Standardstycketeckensnitt"/>
    <w:link w:val="Avslutandetext"/>
    <w:uiPriority w:val="99"/>
    <w:semiHidden/>
    <w:rsid w:val="00A2368F"/>
  </w:style>
  <w:style w:type="paragraph" w:styleId="Avsndaradress-brev">
    <w:name w:val="envelope return"/>
    <w:basedOn w:val="Normal"/>
    <w:uiPriority w:val="99"/>
    <w:semiHidden/>
    <w:unhideWhenUsed/>
    <w:rsid w:val="00A2368F"/>
    <w:pPr>
      <w:spacing w:after="0" w:line="240" w:lineRule="auto"/>
    </w:pPr>
    <w:rPr>
      <w:rFonts w:asciiTheme="majorHAnsi" w:eastAsiaTheme="majorEastAsia" w:hAnsiTheme="majorHAnsi" w:cstheme="majorBidi"/>
      <w:sz w:val="20"/>
      <w:szCs w:val="20"/>
    </w:rPr>
  </w:style>
  <w:style w:type="paragraph" w:styleId="Brdtext2">
    <w:name w:val="Body Text 2"/>
    <w:basedOn w:val="Normal"/>
    <w:link w:val="Brdtext2Char"/>
    <w:uiPriority w:val="99"/>
    <w:semiHidden/>
    <w:unhideWhenUsed/>
    <w:rsid w:val="00A2368F"/>
    <w:pPr>
      <w:spacing w:after="120" w:line="480" w:lineRule="auto"/>
    </w:pPr>
  </w:style>
  <w:style w:type="character" w:customStyle="1" w:styleId="Brdtext2Char">
    <w:name w:val="Brödtext 2 Char"/>
    <w:basedOn w:val="Standardstycketeckensnitt"/>
    <w:link w:val="Brdtext2"/>
    <w:uiPriority w:val="99"/>
    <w:semiHidden/>
    <w:rsid w:val="00A2368F"/>
  </w:style>
  <w:style w:type="paragraph" w:styleId="Brdtext3">
    <w:name w:val="Body Text 3"/>
    <w:basedOn w:val="Normal"/>
    <w:link w:val="Brdtext3Char"/>
    <w:uiPriority w:val="99"/>
    <w:semiHidden/>
    <w:unhideWhenUsed/>
    <w:rsid w:val="00A2368F"/>
    <w:pPr>
      <w:spacing w:after="120"/>
    </w:pPr>
    <w:rPr>
      <w:sz w:val="16"/>
      <w:szCs w:val="16"/>
    </w:rPr>
  </w:style>
  <w:style w:type="character" w:customStyle="1" w:styleId="Brdtext3Char">
    <w:name w:val="Brödtext 3 Char"/>
    <w:basedOn w:val="Standardstycketeckensnitt"/>
    <w:link w:val="Brdtext3"/>
    <w:uiPriority w:val="99"/>
    <w:semiHidden/>
    <w:rsid w:val="00A2368F"/>
    <w:rPr>
      <w:sz w:val="16"/>
      <w:szCs w:val="16"/>
    </w:rPr>
  </w:style>
  <w:style w:type="paragraph" w:styleId="Brdtextmedfrstaindrag">
    <w:name w:val="Body Text First Indent"/>
    <w:basedOn w:val="Brdtext"/>
    <w:link w:val="BrdtextmedfrstaindragChar"/>
    <w:uiPriority w:val="99"/>
    <w:semiHidden/>
    <w:unhideWhenUsed/>
    <w:rsid w:val="00A2368F"/>
    <w:pPr>
      <w:tabs>
        <w:tab w:val="clear" w:pos="1701"/>
        <w:tab w:val="clear" w:pos="3600"/>
        <w:tab w:val="clear" w:pos="5387"/>
      </w:tabs>
      <w:ind w:firstLine="360"/>
    </w:pPr>
  </w:style>
  <w:style w:type="character" w:customStyle="1" w:styleId="BrdtextmedfrstaindragChar">
    <w:name w:val="Brödtext med första indrag Char"/>
    <w:basedOn w:val="BrdtextChar"/>
    <w:link w:val="Brdtextmedfrstaindrag"/>
    <w:uiPriority w:val="99"/>
    <w:semiHidden/>
    <w:rsid w:val="00A2368F"/>
  </w:style>
  <w:style w:type="paragraph" w:styleId="Brdtextmedfrstaindrag2">
    <w:name w:val="Body Text First Indent 2"/>
    <w:basedOn w:val="Brdtextmedindrag"/>
    <w:link w:val="Brdtextmedfrstaindrag2Char"/>
    <w:uiPriority w:val="99"/>
    <w:semiHidden/>
    <w:unhideWhenUsed/>
    <w:rsid w:val="00A2368F"/>
    <w:pPr>
      <w:tabs>
        <w:tab w:val="clear" w:pos="1701"/>
        <w:tab w:val="clear" w:pos="3600"/>
        <w:tab w:val="clear" w:pos="5387"/>
      </w:tabs>
      <w:ind w:left="360" w:firstLine="360"/>
    </w:pPr>
  </w:style>
  <w:style w:type="character" w:customStyle="1" w:styleId="Brdtextmedfrstaindrag2Char">
    <w:name w:val="Brödtext med första indrag 2 Char"/>
    <w:basedOn w:val="BrdtextmedindragChar"/>
    <w:link w:val="Brdtextmedfrstaindrag2"/>
    <w:uiPriority w:val="99"/>
    <w:semiHidden/>
    <w:rsid w:val="00A2368F"/>
  </w:style>
  <w:style w:type="paragraph" w:styleId="Brdtextmedindrag2">
    <w:name w:val="Body Text Indent 2"/>
    <w:basedOn w:val="Normal"/>
    <w:link w:val="Brdtextmedindrag2Char"/>
    <w:uiPriority w:val="99"/>
    <w:semiHidden/>
    <w:unhideWhenUsed/>
    <w:rsid w:val="00A2368F"/>
    <w:pPr>
      <w:spacing w:after="120" w:line="480" w:lineRule="auto"/>
      <w:ind w:left="283"/>
    </w:pPr>
  </w:style>
  <w:style w:type="character" w:customStyle="1" w:styleId="Brdtextmedindrag2Char">
    <w:name w:val="Brödtext med indrag 2 Char"/>
    <w:basedOn w:val="Standardstycketeckensnitt"/>
    <w:link w:val="Brdtextmedindrag2"/>
    <w:uiPriority w:val="99"/>
    <w:semiHidden/>
    <w:rsid w:val="00A2368F"/>
  </w:style>
  <w:style w:type="paragraph" w:styleId="Brdtextmedindrag3">
    <w:name w:val="Body Text Indent 3"/>
    <w:basedOn w:val="Normal"/>
    <w:link w:val="Brdtextmedindrag3Char"/>
    <w:uiPriority w:val="99"/>
    <w:semiHidden/>
    <w:unhideWhenUsed/>
    <w:rsid w:val="00A2368F"/>
    <w:pPr>
      <w:spacing w:after="120"/>
      <w:ind w:left="283"/>
    </w:pPr>
    <w:rPr>
      <w:sz w:val="16"/>
      <w:szCs w:val="16"/>
    </w:rPr>
  </w:style>
  <w:style w:type="character" w:customStyle="1" w:styleId="Brdtextmedindrag3Char">
    <w:name w:val="Brödtext med indrag 3 Char"/>
    <w:basedOn w:val="Standardstycketeckensnitt"/>
    <w:link w:val="Brdtextmedindrag3"/>
    <w:uiPriority w:val="99"/>
    <w:semiHidden/>
    <w:rsid w:val="00A2368F"/>
    <w:rPr>
      <w:sz w:val="16"/>
      <w:szCs w:val="16"/>
    </w:rPr>
  </w:style>
  <w:style w:type="paragraph" w:styleId="Citat">
    <w:name w:val="Quote"/>
    <w:basedOn w:val="Normal"/>
    <w:next w:val="Normal"/>
    <w:link w:val="CitatChar"/>
    <w:uiPriority w:val="29"/>
    <w:qFormat/>
    <w:rsid w:val="00A2368F"/>
    <w:rPr>
      <w:i/>
      <w:iCs/>
      <w:color w:val="000000" w:themeColor="text1"/>
    </w:rPr>
  </w:style>
  <w:style w:type="character" w:customStyle="1" w:styleId="CitatChar">
    <w:name w:val="Citat Char"/>
    <w:basedOn w:val="Standardstycketeckensnitt"/>
    <w:link w:val="Citat"/>
    <w:uiPriority w:val="29"/>
    <w:rsid w:val="00A2368F"/>
    <w:rPr>
      <w:i/>
      <w:iCs/>
      <w:color w:val="000000" w:themeColor="text1"/>
    </w:rPr>
  </w:style>
  <w:style w:type="paragraph" w:styleId="Citatfrteckning">
    <w:name w:val="table of authorities"/>
    <w:basedOn w:val="Normal"/>
    <w:next w:val="Normal"/>
    <w:uiPriority w:val="99"/>
    <w:semiHidden/>
    <w:unhideWhenUsed/>
    <w:rsid w:val="00A2368F"/>
    <w:pPr>
      <w:spacing w:after="0"/>
      <w:ind w:left="250" w:hanging="250"/>
    </w:pPr>
  </w:style>
  <w:style w:type="paragraph" w:styleId="Citatfrteckningsrubrik">
    <w:name w:val="toa heading"/>
    <w:basedOn w:val="Normal"/>
    <w:next w:val="Normal"/>
    <w:uiPriority w:val="99"/>
    <w:semiHidden/>
    <w:unhideWhenUsed/>
    <w:rsid w:val="00A2368F"/>
    <w:pPr>
      <w:spacing w:before="120"/>
    </w:pPr>
    <w:rPr>
      <w:rFonts w:asciiTheme="majorHAnsi" w:eastAsiaTheme="majorEastAsia" w:hAnsiTheme="majorHAnsi" w:cstheme="majorBidi"/>
      <w:b/>
      <w:bCs/>
      <w:sz w:val="24"/>
      <w:szCs w:val="24"/>
    </w:rPr>
  </w:style>
  <w:style w:type="paragraph" w:styleId="Datum">
    <w:name w:val="Date"/>
    <w:basedOn w:val="Normal"/>
    <w:next w:val="Normal"/>
    <w:link w:val="DatumChar"/>
    <w:uiPriority w:val="99"/>
    <w:semiHidden/>
    <w:unhideWhenUsed/>
    <w:rsid w:val="00A2368F"/>
  </w:style>
  <w:style w:type="character" w:customStyle="1" w:styleId="DatumChar">
    <w:name w:val="Datum Char"/>
    <w:basedOn w:val="Standardstycketeckensnitt"/>
    <w:link w:val="Datum"/>
    <w:uiPriority w:val="99"/>
    <w:semiHidden/>
    <w:rsid w:val="00A2368F"/>
  </w:style>
  <w:style w:type="paragraph" w:styleId="Dokumentversikt">
    <w:name w:val="Document Map"/>
    <w:basedOn w:val="Normal"/>
    <w:link w:val="DokumentversiktChar"/>
    <w:uiPriority w:val="99"/>
    <w:semiHidden/>
    <w:unhideWhenUsed/>
    <w:rsid w:val="00A2368F"/>
    <w:pPr>
      <w:spacing w:after="0" w:line="240" w:lineRule="auto"/>
    </w:pPr>
    <w:rPr>
      <w:rFonts w:ascii="Tahoma" w:hAnsi="Tahoma" w:cs="Tahoma"/>
      <w:sz w:val="16"/>
      <w:szCs w:val="16"/>
    </w:rPr>
  </w:style>
  <w:style w:type="character" w:customStyle="1" w:styleId="DokumentversiktChar">
    <w:name w:val="Dokumentöversikt Char"/>
    <w:basedOn w:val="Standardstycketeckensnitt"/>
    <w:link w:val="Dokumentversikt"/>
    <w:uiPriority w:val="99"/>
    <w:semiHidden/>
    <w:rsid w:val="00A2368F"/>
    <w:rPr>
      <w:rFonts w:ascii="Tahoma" w:hAnsi="Tahoma" w:cs="Tahoma"/>
      <w:sz w:val="16"/>
      <w:szCs w:val="16"/>
    </w:rPr>
  </w:style>
  <w:style w:type="paragraph" w:styleId="E-postsignatur">
    <w:name w:val="E-mail Signature"/>
    <w:basedOn w:val="Normal"/>
    <w:link w:val="E-postsignaturChar"/>
    <w:uiPriority w:val="99"/>
    <w:semiHidden/>
    <w:unhideWhenUsed/>
    <w:rsid w:val="00A2368F"/>
    <w:pPr>
      <w:spacing w:after="0" w:line="240" w:lineRule="auto"/>
    </w:pPr>
  </w:style>
  <w:style w:type="character" w:customStyle="1" w:styleId="E-postsignaturChar">
    <w:name w:val="E-postsignatur Char"/>
    <w:basedOn w:val="Standardstycketeckensnitt"/>
    <w:link w:val="E-postsignatur"/>
    <w:uiPriority w:val="99"/>
    <w:semiHidden/>
    <w:rsid w:val="00A2368F"/>
  </w:style>
  <w:style w:type="paragraph" w:styleId="Figurfrteckning">
    <w:name w:val="table of figures"/>
    <w:basedOn w:val="Normal"/>
    <w:next w:val="Normal"/>
    <w:uiPriority w:val="99"/>
    <w:semiHidden/>
    <w:unhideWhenUsed/>
    <w:rsid w:val="00A2368F"/>
    <w:pPr>
      <w:spacing w:after="0"/>
    </w:pPr>
  </w:style>
  <w:style w:type="paragraph" w:styleId="HTML-adress">
    <w:name w:val="HTML Address"/>
    <w:basedOn w:val="Normal"/>
    <w:link w:val="HTML-adressChar"/>
    <w:uiPriority w:val="99"/>
    <w:semiHidden/>
    <w:unhideWhenUsed/>
    <w:rsid w:val="00A2368F"/>
    <w:pPr>
      <w:spacing w:after="0" w:line="240" w:lineRule="auto"/>
    </w:pPr>
    <w:rPr>
      <w:i/>
      <w:iCs/>
    </w:rPr>
  </w:style>
  <w:style w:type="character" w:customStyle="1" w:styleId="HTML-adressChar">
    <w:name w:val="HTML - adress Char"/>
    <w:basedOn w:val="Standardstycketeckensnitt"/>
    <w:link w:val="HTML-adress"/>
    <w:uiPriority w:val="99"/>
    <w:semiHidden/>
    <w:rsid w:val="00A2368F"/>
    <w:rPr>
      <w:i/>
      <w:iCs/>
    </w:rPr>
  </w:style>
  <w:style w:type="paragraph" w:styleId="HTML-frformaterad">
    <w:name w:val="HTML Preformatted"/>
    <w:basedOn w:val="Normal"/>
    <w:link w:val="HTML-frformateradChar"/>
    <w:uiPriority w:val="99"/>
    <w:semiHidden/>
    <w:unhideWhenUsed/>
    <w:rsid w:val="00A2368F"/>
    <w:pPr>
      <w:spacing w:after="0" w:line="240" w:lineRule="auto"/>
    </w:pPr>
    <w:rPr>
      <w:rFonts w:ascii="Consolas" w:hAnsi="Consolas"/>
      <w:sz w:val="20"/>
      <w:szCs w:val="20"/>
    </w:rPr>
  </w:style>
  <w:style w:type="character" w:customStyle="1" w:styleId="HTML-frformateradChar">
    <w:name w:val="HTML - förformaterad Char"/>
    <w:basedOn w:val="Standardstycketeckensnitt"/>
    <w:link w:val="HTML-frformaterad"/>
    <w:uiPriority w:val="99"/>
    <w:semiHidden/>
    <w:rsid w:val="00A2368F"/>
    <w:rPr>
      <w:rFonts w:ascii="Consolas" w:hAnsi="Consolas"/>
      <w:sz w:val="20"/>
      <w:szCs w:val="20"/>
    </w:rPr>
  </w:style>
  <w:style w:type="paragraph" w:styleId="Index1">
    <w:name w:val="index 1"/>
    <w:basedOn w:val="Normal"/>
    <w:next w:val="Normal"/>
    <w:autoRedefine/>
    <w:uiPriority w:val="99"/>
    <w:semiHidden/>
    <w:unhideWhenUsed/>
    <w:rsid w:val="00A2368F"/>
    <w:pPr>
      <w:spacing w:after="0" w:line="240" w:lineRule="auto"/>
      <w:ind w:left="250" w:hanging="250"/>
    </w:pPr>
  </w:style>
  <w:style w:type="paragraph" w:styleId="Index2">
    <w:name w:val="index 2"/>
    <w:basedOn w:val="Normal"/>
    <w:next w:val="Normal"/>
    <w:autoRedefine/>
    <w:uiPriority w:val="99"/>
    <w:semiHidden/>
    <w:unhideWhenUsed/>
    <w:rsid w:val="00A2368F"/>
    <w:pPr>
      <w:spacing w:after="0" w:line="240" w:lineRule="auto"/>
      <w:ind w:left="500" w:hanging="250"/>
    </w:pPr>
  </w:style>
  <w:style w:type="paragraph" w:styleId="Index3">
    <w:name w:val="index 3"/>
    <w:basedOn w:val="Normal"/>
    <w:next w:val="Normal"/>
    <w:autoRedefine/>
    <w:uiPriority w:val="99"/>
    <w:semiHidden/>
    <w:unhideWhenUsed/>
    <w:rsid w:val="00A2368F"/>
    <w:pPr>
      <w:spacing w:after="0" w:line="240" w:lineRule="auto"/>
      <w:ind w:left="750" w:hanging="250"/>
    </w:pPr>
  </w:style>
  <w:style w:type="paragraph" w:styleId="Index4">
    <w:name w:val="index 4"/>
    <w:basedOn w:val="Normal"/>
    <w:next w:val="Normal"/>
    <w:autoRedefine/>
    <w:uiPriority w:val="99"/>
    <w:semiHidden/>
    <w:unhideWhenUsed/>
    <w:rsid w:val="00A2368F"/>
    <w:pPr>
      <w:spacing w:after="0" w:line="240" w:lineRule="auto"/>
      <w:ind w:left="1000" w:hanging="250"/>
    </w:pPr>
  </w:style>
  <w:style w:type="paragraph" w:styleId="Index5">
    <w:name w:val="index 5"/>
    <w:basedOn w:val="Normal"/>
    <w:next w:val="Normal"/>
    <w:autoRedefine/>
    <w:uiPriority w:val="99"/>
    <w:semiHidden/>
    <w:unhideWhenUsed/>
    <w:rsid w:val="00A2368F"/>
    <w:pPr>
      <w:spacing w:after="0" w:line="240" w:lineRule="auto"/>
      <w:ind w:left="1250" w:hanging="250"/>
    </w:pPr>
  </w:style>
  <w:style w:type="paragraph" w:styleId="Index6">
    <w:name w:val="index 6"/>
    <w:basedOn w:val="Normal"/>
    <w:next w:val="Normal"/>
    <w:autoRedefine/>
    <w:uiPriority w:val="99"/>
    <w:semiHidden/>
    <w:unhideWhenUsed/>
    <w:rsid w:val="00A2368F"/>
    <w:pPr>
      <w:spacing w:after="0" w:line="240" w:lineRule="auto"/>
      <w:ind w:left="1500" w:hanging="250"/>
    </w:pPr>
  </w:style>
  <w:style w:type="paragraph" w:styleId="Index7">
    <w:name w:val="index 7"/>
    <w:basedOn w:val="Normal"/>
    <w:next w:val="Normal"/>
    <w:autoRedefine/>
    <w:uiPriority w:val="99"/>
    <w:semiHidden/>
    <w:unhideWhenUsed/>
    <w:rsid w:val="00A2368F"/>
    <w:pPr>
      <w:spacing w:after="0" w:line="240" w:lineRule="auto"/>
      <w:ind w:left="1750" w:hanging="250"/>
    </w:pPr>
  </w:style>
  <w:style w:type="paragraph" w:styleId="Index8">
    <w:name w:val="index 8"/>
    <w:basedOn w:val="Normal"/>
    <w:next w:val="Normal"/>
    <w:autoRedefine/>
    <w:uiPriority w:val="99"/>
    <w:semiHidden/>
    <w:unhideWhenUsed/>
    <w:rsid w:val="00A2368F"/>
    <w:pPr>
      <w:spacing w:after="0" w:line="240" w:lineRule="auto"/>
      <w:ind w:left="2000" w:hanging="250"/>
    </w:pPr>
  </w:style>
  <w:style w:type="paragraph" w:styleId="Index9">
    <w:name w:val="index 9"/>
    <w:basedOn w:val="Normal"/>
    <w:next w:val="Normal"/>
    <w:autoRedefine/>
    <w:uiPriority w:val="99"/>
    <w:semiHidden/>
    <w:unhideWhenUsed/>
    <w:rsid w:val="00A2368F"/>
    <w:pPr>
      <w:spacing w:after="0" w:line="240" w:lineRule="auto"/>
      <w:ind w:left="2250" w:hanging="250"/>
    </w:pPr>
  </w:style>
  <w:style w:type="paragraph" w:styleId="Indexrubrik">
    <w:name w:val="index heading"/>
    <w:basedOn w:val="Normal"/>
    <w:next w:val="Index1"/>
    <w:uiPriority w:val="99"/>
    <w:semiHidden/>
    <w:unhideWhenUsed/>
    <w:rsid w:val="00A2368F"/>
    <w:rPr>
      <w:rFonts w:asciiTheme="majorHAnsi" w:eastAsiaTheme="majorEastAsia" w:hAnsiTheme="majorHAnsi" w:cstheme="majorBidi"/>
      <w:b/>
      <w:bCs/>
    </w:rPr>
  </w:style>
  <w:style w:type="paragraph" w:styleId="Indragetstycke">
    <w:name w:val="Block Text"/>
    <w:basedOn w:val="Normal"/>
    <w:uiPriority w:val="99"/>
    <w:semiHidden/>
    <w:unhideWhenUsed/>
    <w:rsid w:val="00A2368F"/>
    <w:pPr>
      <w:pBdr>
        <w:top w:val="single" w:sz="2" w:space="10" w:color="1A3050" w:themeColor="accent1" w:shadow="1" w:frame="1"/>
        <w:left w:val="single" w:sz="2" w:space="10" w:color="1A3050" w:themeColor="accent1" w:shadow="1" w:frame="1"/>
        <w:bottom w:val="single" w:sz="2" w:space="10" w:color="1A3050" w:themeColor="accent1" w:shadow="1" w:frame="1"/>
        <w:right w:val="single" w:sz="2" w:space="10" w:color="1A3050" w:themeColor="accent1" w:shadow="1" w:frame="1"/>
      </w:pBdr>
      <w:ind w:left="1152" w:right="1152"/>
    </w:pPr>
    <w:rPr>
      <w:rFonts w:eastAsiaTheme="minorEastAsia"/>
      <w:i/>
      <w:iCs/>
      <w:color w:val="1A3050" w:themeColor="accent1"/>
    </w:rPr>
  </w:style>
  <w:style w:type="paragraph" w:styleId="Ingetavstnd">
    <w:name w:val="No Spacing"/>
    <w:uiPriority w:val="1"/>
    <w:semiHidden/>
    <w:qFormat/>
    <w:rsid w:val="00A2368F"/>
    <w:pPr>
      <w:spacing w:after="0" w:line="240" w:lineRule="auto"/>
    </w:pPr>
  </w:style>
  <w:style w:type="paragraph" w:styleId="Inledning">
    <w:name w:val="Salutation"/>
    <w:basedOn w:val="Normal"/>
    <w:next w:val="Normal"/>
    <w:link w:val="InledningChar"/>
    <w:uiPriority w:val="99"/>
    <w:semiHidden/>
    <w:unhideWhenUsed/>
    <w:rsid w:val="00A2368F"/>
  </w:style>
  <w:style w:type="character" w:customStyle="1" w:styleId="InledningChar">
    <w:name w:val="Inledning Char"/>
    <w:basedOn w:val="Standardstycketeckensnitt"/>
    <w:link w:val="Inledning"/>
    <w:uiPriority w:val="99"/>
    <w:semiHidden/>
    <w:rsid w:val="00A2368F"/>
  </w:style>
  <w:style w:type="paragraph" w:styleId="Innehll4">
    <w:name w:val="toc 4"/>
    <w:basedOn w:val="Normal"/>
    <w:next w:val="Normal"/>
    <w:autoRedefine/>
    <w:uiPriority w:val="39"/>
    <w:semiHidden/>
    <w:unhideWhenUsed/>
    <w:rsid w:val="00A2368F"/>
    <w:pPr>
      <w:spacing w:after="100"/>
      <w:ind w:left="750"/>
    </w:pPr>
  </w:style>
  <w:style w:type="paragraph" w:styleId="Innehll5">
    <w:name w:val="toc 5"/>
    <w:basedOn w:val="Normal"/>
    <w:next w:val="Normal"/>
    <w:autoRedefine/>
    <w:uiPriority w:val="39"/>
    <w:semiHidden/>
    <w:unhideWhenUsed/>
    <w:rsid w:val="00A2368F"/>
    <w:pPr>
      <w:spacing w:after="100"/>
      <w:ind w:left="1000"/>
    </w:pPr>
  </w:style>
  <w:style w:type="paragraph" w:styleId="Innehll6">
    <w:name w:val="toc 6"/>
    <w:basedOn w:val="Normal"/>
    <w:next w:val="Normal"/>
    <w:autoRedefine/>
    <w:uiPriority w:val="39"/>
    <w:semiHidden/>
    <w:unhideWhenUsed/>
    <w:rsid w:val="00A2368F"/>
    <w:pPr>
      <w:spacing w:after="100"/>
      <w:ind w:left="1250"/>
    </w:pPr>
  </w:style>
  <w:style w:type="paragraph" w:styleId="Innehll7">
    <w:name w:val="toc 7"/>
    <w:basedOn w:val="Normal"/>
    <w:next w:val="Normal"/>
    <w:autoRedefine/>
    <w:uiPriority w:val="39"/>
    <w:semiHidden/>
    <w:unhideWhenUsed/>
    <w:rsid w:val="00A2368F"/>
    <w:pPr>
      <w:spacing w:after="100"/>
      <w:ind w:left="1500"/>
    </w:pPr>
  </w:style>
  <w:style w:type="paragraph" w:styleId="Innehll8">
    <w:name w:val="toc 8"/>
    <w:basedOn w:val="Normal"/>
    <w:next w:val="Normal"/>
    <w:autoRedefine/>
    <w:uiPriority w:val="39"/>
    <w:semiHidden/>
    <w:unhideWhenUsed/>
    <w:rsid w:val="00A2368F"/>
    <w:pPr>
      <w:spacing w:after="100"/>
      <w:ind w:left="1750"/>
    </w:pPr>
  </w:style>
  <w:style w:type="paragraph" w:styleId="Innehll9">
    <w:name w:val="toc 9"/>
    <w:basedOn w:val="Normal"/>
    <w:next w:val="Normal"/>
    <w:autoRedefine/>
    <w:uiPriority w:val="39"/>
    <w:semiHidden/>
    <w:unhideWhenUsed/>
    <w:rsid w:val="00A2368F"/>
    <w:pPr>
      <w:spacing w:after="100"/>
      <w:ind w:left="2000"/>
    </w:pPr>
  </w:style>
  <w:style w:type="paragraph" w:styleId="Kommentarer">
    <w:name w:val="annotation text"/>
    <w:basedOn w:val="Normal"/>
    <w:link w:val="KommentarerChar"/>
    <w:uiPriority w:val="99"/>
    <w:semiHidden/>
    <w:unhideWhenUsed/>
    <w:rsid w:val="00A2368F"/>
    <w:pPr>
      <w:spacing w:line="240" w:lineRule="auto"/>
    </w:pPr>
    <w:rPr>
      <w:sz w:val="20"/>
      <w:szCs w:val="20"/>
    </w:rPr>
  </w:style>
  <w:style w:type="character" w:customStyle="1" w:styleId="KommentarerChar">
    <w:name w:val="Kommentarer Char"/>
    <w:basedOn w:val="Standardstycketeckensnitt"/>
    <w:link w:val="Kommentarer"/>
    <w:uiPriority w:val="99"/>
    <w:semiHidden/>
    <w:rsid w:val="00A2368F"/>
    <w:rPr>
      <w:sz w:val="20"/>
      <w:szCs w:val="20"/>
    </w:rPr>
  </w:style>
  <w:style w:type="paragraph" w:styleId="Kommentarsmne">
    <w:name w:val="annotation subject"/>
    <w:basedOn w:val="Kommentarer"/>
    <w:next w:val="Kommentarer"/>
    <w:link w:val="KommentarsmneChar"/>
    <w:uiPriority w:val="99"/>
    <w:semiHidden/>
    <w:unhideWhenUsed/>
    <w:rsid w:val="00A2368F"/>
    <w:rPr>
      <w:b/>
      <w:bCs/>
    </w:rPr>
  </w:style>
  <w:style w:type="character" w:customStyle="1" w:styleId="KommentarsmneChar">
    <w:name w:val="Kommentarsämne Char"/>
    <w:basedOn w:val="KommentarerChar"/>
    <w:link w:val="Kommentarsmne"/>
    <w:uiPriority w:val="99"/>
    <w:semiHidden/>
    <w:rsid w:val="00A2368F"/>
    <w:rPr>
      <w:b/>
      <w:bCs/>
      <w:sz w:val="20"/>
      <w:szCs w:val="20"/>
    </w:rPr>
  </w:style>
  <w:style w:type="paragraph" w:styleId="Lista">
    <w:name w:val="List"/>
    <w:basedOn w:val="Normal"/>
    <w:uiPriority w:val="99"/>
    <w:semiHidden/>
    <w:unhideWhenUsed/>
    <w:rsid w:val="00A2368F"/>
    <w:pPr>
      <w:ind w:left="283" w:hanging="283"/>
      <w:contextualSpacing/>
    </w:pPr>
  </w:style>
  <w:style w:type="paragraph" w:styleId="Lista2">
    <w:name w:val="List 2"/>
    <w:basedOn w:val="Normal"/>
    <w:uiPriority w:val="99"/>
    <w:semiHidden/>
    <w:unhideWhenUsed/>
    <w:rsid w:val="00A2368F"/>
    <w:pPr>
      <w:ind w:left="566" w:hanging="283"/>
      <w:contextualSpacing/>
    </w:pPr>
  </w:style>
  <w:style w:type="paragraph" w:styleId="Lista3">
    <w:name w:val="List 3"/>
    <w:basedOn w:val="Normal"/>
    <w:uiPriority w:val="99"/>
    <w:semiHidden/>
    <w:unhideWhenUsed/>
    <w:rsid w:val="00A2368F"/>
    <w:pPr>
      <w:ind w:left="849" w:hanging="283"/>
      <w:contextualSpacing/>
    </w:pPr>
  </w:style>
  <w:style w:type="paragraph" w:styleId="Lista4">
    <w:name w:val="List 4"/>
    <w:basedOn w:val="Normal"/>
    <w:uiPriority w:val="99"/>
    <w:semiHidden/>
    <w:unhideWhenUsed/>
    <w:rsid w:val="00A2368F"/>
    <w:pPr>
      <w:ind w:left="1132" w:hanging="283"/>
      <w:contextualSpacing/>
    </w:pPr>
  </w:style>
  <w:style w:type="paragraph" w:styleId="Lista5">
    <w:name w:val="List 5"/>
    <w:basedOn w:val="Normal"/>
    <w:uiPriority w:val="99"/>
    <w:semiHidden/>
    <w:unhideWhenUsed/>
    <w:rsid w:val="00A2368F"/>
    <w:pPr>
      <w:ind w:left="1415" w:hanging="283"/>
      <w:contextualSpacing/>
    </w:pPr>
  </w:style>
  <w:style w:type="paragraph" w:styleId="Listafortstt">
    <w:name w:val="List Continue"/>
    <w:basedOn w:val="Normal"/>
    <w:uiPriority w:val="99"/>
    <w:semiHidden/>
    <w:unhideWhenUsed/>
    <w:rsid w:val="00A2368F"/>
    <w:pPr>
      <w:spacing w:after="120"/>
      <w:ind w:left="283"/>
      <w:contextualSpacing/>
    </w:pPr>
  </w:style>
  <w:style w:type="paragraph" w:styleId="Listafortstt2">
    <w:name w:val="List Continue 2"/>
    <w:basedOn w:val="Normal"/>
    <w:uiPriority w:val="99"/>
    <w:semiHidden/>
    <w:unhideWhenUsed/>
    <w:rsid w:val="00A2368F"/>
    <w:pPr>
      <w:spacing w:after="120"/>
      <w:ind w:left="566"/>
      <w:contextualSpacing/>
    </w:pPr>
  </w:style>
  <w:style w:type="paragraph" w:styleId="Listafortstt3">
    <w:name w:val="List Continue 3"/>
    <w:basedOn w:val="Normal"/>
    <w:uiPriority w:val="99"/>
    <w:semiHidden/>
    <w:unhideWhenUsed/>
    <w:rsid w:val="00A2368F"/>
    <w:pPr>
      <w:spacing w:after="120"/>
      <w:ind w:left="849"/>
      <w:contextualSpacing/>
    </w:pPr>
  </w:style>
  <w:style w:type="paragraph" w:styleId="Listafortstt4">
    <w:name w:val="List Continue 4"/>
    <w:basedOn w:val="Normal"/>
    <w:uiPriority w:val="99"/>
    <w:semiHidden/>
    <w:unhideWhenUsed/>
    <w:rsid w:val="00A2368F"/>
    <w:pPr>
      <w:spacing w:after="120"/>
      <w:ind w:left="1132"/>
      <w:contextualSpacing/>
    </w:pPr>
  </w:style>
  <w:style w:type="paragraph" w:styleId="Listafortstt5">
    <w:name w:val="List Continue 5"/>
    <w:basedOn w:val="Normal"/>
    <w:uiPriority w:val="99"/>
    <w:semiHidden/>
    <w:unhideWhenUsed/>
    <w:rsid w:val="00A2368F"/>
    <w:pPr>
      <w:spacing w:after="120"/>
      <w:ind w:left="1415"/>
      <w:contextualSpacing/>
    </w:pPr>
  </w:style>
  <w:style w:type="paragraph" w:styleId="Liststycke">
    <w:name w:val="List Paragraph"/>
    <w:basedOn w:val="Normal"/>
    <w:uiPriority w:val="34"/>
    <w:qFormat/>
    <w:rsid w:val="00A2368F"/>
    <w:pPr>
      <w:ind w:left="720"/>
      <w:contextualSpacing/>
    </w:pPr>
  </w:style>
  <w:style w:type="paragraph" w:styleId="Litteraturfrteckning">
    <w:name w:val="Bibliography"/>
    <w:basedOn w:val="Normal"/>
    <w:next w:val="Normal"/>
    <w:uiPriority w:val="37"/>
    <w:semiHidden/>
    <w:unhideWhenUsed/>
    <w:rsid w:val="00A2368F"/>
  </w:style>
  <w:style w:type="paragraph" w:styleId="Makrotext">
    <w:name w:val="macro"/>
    <w:link w:val="MakrotextChar"/>
    <w:uiPriority w:val="99"/>
    <w:semiHidden/>
    <w:unhideWhenUsed/>
    <w:rsid w:val="00A2368F"/>
    <w:pPr>
      <w:tabs>
        <w:tab w:val="left" w:pos="480"/>
        <w:tab w:val="left" w:pos="960"/>
        <w:tab w:val="left" w:pos="1440"/>
        <w:tab w:val="left" w:pos="1920"/>
        <w:tab w:val="left" w:pos="2400"/>
        <w:tab w:val="left" w:pos="2880"/>
        <w:tab w:val="left" w:pos="3360"/>
        <w:tab w:val="left" w:pos="3840"/>
        <w:tab w:val="left" w:pos="4320"/>
      </w:tabs>
      <w:spacing w:after="0"/>
    </w:pPr>
    <w:rPr>
      <w:rFonts w:ascii="Consolas" w:hAnsi="Consolas"/>
      <w:sz w:val="20"/>
      <w:szCs w:val="20"/>
    </w:rPr>
  </w:style>
  <w:style w:type="character" w:customStyle="1" w:styleId="MakrotextChar">
    <w:name w:val="Makrotext Char"/>
    <w:basedOn w:val="Standardstycketeckensnitt"/>
    <w:link w:val="Makrotext"/>
    <w:uiPriority w:val="99"/>
    <w:semiHidden/>
    <w:rsid w:val="00A2368F"/>
    <w:rPr>
      <w:rFonts w:ascii="Consolas" w:hAnsi="Consolas"/>
      <w:sz w:val="20"/>
      <w:szCs w:val="20"/>
    </w:rPr>
  </w:style>
  <w:style w:type="paragraph" w:styleId="Meddelanderubrik">
    <w:name w:val="Message Header"/>
    <w:basedOn w:val="Normal"/>
    <w:link w:val="MeddelanderubrikChar"/>
    <w:uiPriority w:val="99"/>
    <w:semiHidden/>
    <w:unhideWhenUsed/>
    <w:rsid w:val="00A2368F"/>
    <w:pPr>
      <w:pBdr>
        <w:top w:val="single" w:sz="6" w:space="1" w:color="auto"/>
        <w:left w:val="single" w:sz="6" w:space="1" w:color="auto"/>
        <w:bottom w:val="single" w:sz="6" w:space="1" w:color="auto"/>
        <w:right w:val="single" w:sz="6" w:space="1" w:color="auto"/>
      </w:pBdr>
      <w:shd w:val="pct20" w:color="auto" w:fill="auto"/>
      <w:spacing w:after="0" w:line="240" w:lineRule="auto"/>
      <w:ind w:left="1134" w:hanging="1134"/>
    </w:pPr>
    <w:rPr>
      <w:rFonts w:asciiTheme="majorHAnsi" w:eastAsiaTheme="majorEastAsia" w:hAnsiTheme="majorHAnsi" w:cstheme="majorBidi"/>
      <w:sz w:val="24"/>
      <w:szCs w:val="24"/>
    </w:rPr>
  </w:style>
  <w:style w:type="character" w:customStyle="1" w:styleId="MeddelanderubrikChar">
    <w:name w:val="Meddelanderubrik Char"/>
    <w:basedOn w:val="Standardstycketeckensnitt"/>
    <w:link w:val="Meddelanderubrik"/>
    <w:uiPriority w:val="99"/>
    <w:semiHidden/>
    <w:rsid w:val="00A2368F"/>
    <w:rPr>
      <w:rFonts w:asciiTheme="majorHAnsi" w:eastAsiaTheme="majorEastAsia" w:hAnsiTheme="majorHAnsi" w:cstheme="majorBidi"/>
      <w:sz w:val="24"/>
      <w:szCs w:val="24"/>
      <w:shd w:val="pct20" w:color="auto" w:fill="auto"/>
    </w:rPr>
  </w:style>
  <w:style w:type="paragraph" w:styleId="Normalwebb">
    <w:name w:val="Normal (Web)"/>
    <w:basedOn w:val="Normal"/>
    <w:uiPriority w:val="99"/>
    <w:semiHidden/>
    <w:unhideWhenUsed/>
    <w:rsid w:val="00A2368F"/>
    <w:rPr>
      <w:rFonts w:ascii="Times New Roman" w:hAnsi="Times New Roman" w:cs="Times New Roman"/>
      <w:sz w:val="24"/>
      <w:szCs w:val="24"/>
    </w:rPr>
  </w:style>
  <w:style w:type="paragraph" w:styleId="Normaltindrag">
    <w:name w:val="Normal Indent"/>
    <w:basedOn w:val="Normal"/>
    <w:uiPriority w:val="99"/>
    <w:semiHidden/>
    <w:unhideWhenUsed/>
    <w:rsid w:val="00A2368F"/>
    <w:pPr>
      <w:ind w:left="1304"/>
    </w:pPr>
  </w:style>
  <w:style w:type="paragraph" w:styleId="Numreradlista4">
    <w:name w:val="List Number 4"/>
    <w:basedOn w:val="Normal"/>
    <w:uiPriority w:val="99"/>
    <w:semiHidden/>
    <w:unhideWhenUsed/>
    <w:rsid w:val="00A2368F"/>
    <w:pPr>
      <w:numPr>
        <w:numId w:val="38"/>
      </w:numPr>
      <w:contextualSpacing/>
    </w:pPr>
  </w:style>
  <w:style w:type="paragraph" w:styleId="Numreradlista5">
    <w:name w:val="List Number 5"/>
    <w:basedOn w:val="Normal"/>
    <w:uiPriority w:val="99"/>
    <w:semiHidden/>
    <w:unhideWhenUsed/>
    <w:rsid w:val="00A2368F"/>
    <w:pPr>
      <w:numPr>
        <w:numId w:val="39"/>
      </w:numPr>
      <w:contextualSpacing/>
    </w:pPr>
  </w:style>
  <w:style w:type="paragraph" w:styleId="Oformateradtext">
    <w:name w:val="Plain Text"/>
    <w:basedOn w:val="Normal"/>
    <w:link w:val="OformateradtextChar"/>
    <w:uiPriority w:val="99"/>
    <w:semiHidden/>
    <w:unhideWhenUsed/>
    <w:rsid w:val="00A2368F"/>
    <w:pPr>
      <w:spacing w:after="0" w:line="240" w:lineRule="auto"/>
    </w:pPr>
    <w:rPr>
      <w:rFonts w:ascii="Consolas" w:hAnsi="Consolas"/>
      <w:sz w:val="21"/>
      <w:szCs w:val="21"/>
    </w:rPr>
  </w:style>
  <w:style w:type="character" w:customStyle="1" w:styleId="OformateradtextChar">
    <w:name w:val="Oformaterad text Char"/>
    <w:basedOn w:val="Standardstycketeckensnitt"/>
    <w:link w:val="Oformateradtext"/>
    <w:uiPriority w:val="99"/>
    <w:semiHidden/>
    <w:rsid w:val="00A2368F"/>
    <w:rPr>
      <w:rFonts w:ascii="Consolas" w:hAnsi="Consolas"/>
      <w:sz w:val="21"/>
      <w:szCs w:val="21"/>
    </w:rPr>
  </w:style>
  <w:style w:type="paragraph" w:styleId="Punktlista4">
    <w:name w:val="List Bullet 4"/>
    <w:basedOn w:val="Normal"/>
    <w:uiPriority w:val="99"/>
    <w:semiHidden/>
    <w:unhideWhenUsed/>
    <w:rsid w:val="00A2368F"/>
    <w:pPr>
      <w:numPr>
        <w:numId w:val="40"/>
      </w:numPr>
      <w:contextualSpacing/>
    </w:pPr>
  </w:style>
  <w:style w:type="paragraph" w:styleId="Punktlista5">
    <w:name w:val="List Bullet 5"/>
    <w:basedOn w:val="Normal"/>
    <w:uiPriority w:val="99"/>
    <w:semiHidden/>
    <w:unhideWhenUsed/>
    <w:rsid w:val="00A2368F"/>
    <w:pPr>
      <w:numPr>
        <w:numId w:val="41"/>
      </w:numPr>
      <w:contextualSpacing/>
    </w:pPr>
  </w:style>
  <w:style w:type="character" w:customStyle="1" w:styleId="Rubrik6Char">
    <w:name w:val="Rubrik 6 Char"/>
    <w:basedOn w:val="Standardstycketeckensnitt"/>
    <w:link w:val="Rubrik6"/>
    <w:uiPriority w:val="9"/>
    <w:semiHidden/>
    <w:rsid w:val="00A2368F"/>
    <w:rPr>
      <w:rFonts w:asciiTheme="majorHAnsi" w:eastAsiaTheme="majorEastAsia" w:hAnsiTheme="majorHAnsi" w:cstheme="majorBidi"/>
      <w:i/>
      <w:iCs/>
      <w:color w:val="0D1727" w:themeColor="accent1" w:themeShade="7F"/>
    </w:rPr>
  </w:style>
  <w:style w:type="character" w:customStyle="1" w:styleId="Rubrik7Char">
    <w:name w:val="Rubrik 7 Char"/>
    <w:basedOn w:val="Standardstycketeckensnitt"/>
    <w:link w:val="Rubrik7"/>
    <w:uiPriority w:val="9"/>
    <w:semiHidden/>
    <w:rsid w:val="00A2368F"/>
    <w:rPr>
      <w:rFonts w:asciiTheme="majorHAnsi" w:eastAsiaTheme="majorEastAsia" w:hAnsiTheme="majorHAnsi" w:cstheme="majorBidi"/>
      <w:i/>
      <w:iCs/>
      <w:color w:val="404040" w:themeColor="text1" w:themeTint="BF"/>
    </w:rPr>
  </w:style>
  <w:style w:type="character" w:customStyle="1" w:styleId="Rubrik8Char">
    <w:name w:val="Rubrik 8 Char"/>
    <w:basedOn w:val="Standardstycketeckensnitt"/>
    <w:link w:val="Rubrik8"/>
    <w:uiPriority w:val="9"/>
    <w:semiHidden/>
    <w:rsid w:val="00A2368F"/>
    <w:rPr>
      <w:rFonts w:asciiTheme="majorHAnsi" w:eastAsiaTheme="majorEastAsia" w:hAnsiTheme="majorHAnsi" w:cstheme="majorBidi"/>
      <w:color w:val="404040" w:themeColor="text1" w:themeTint="BF"/>
      <w:sz w:val="20"/>
      <w:szCs w:val="20"/>
    </w:rPr>
  </w:style>
  <w:style w:type="character" w:customStyle="1" w:styleId="Rubrik9Char">
    <w:name w:val="Rubrik 9 Char"/>
    <w:basedOn w:val="Standardstycketeckensnitt"/>
    <w:link w:val="Rubrik9"/>
    <w:uiPriority w:val="9"/>
    <w:semiHidden/>
    <w:rsid w:val="00A2368F"/>
    <w:rPr>
      <w:rFonts w:asciiTheme="majorHAnsi" w:eastAsiaTheme="majorEastAsia" w:hAnsiTheme="majorHAnsi" w:cstheme="majorBidi"/>
      <w:i/>
      <w:iCs/>
      <w:color w:val="404040" w:themeColor="text1" w:themeTint="BF"/>
      <w:sz w:val="20"/>
      <w:szCs w:val="20"/>
    </w:rPr>
  </w:style>
  <w:style w:type="paragraph" w:styleId="Signatur">
    <w:name w:val="Signature"/>
    <w:basedOn w:val="Normal"/>
    <w:link w:val="SignaturChar"/>
    <w:uiPriority w:val="99"/>
    <w:semiHidden/>
    <w:unhideWhenUsed/>
    <w:rsid w:val="00A2368F"/>
    <w:pPr>
      <w:spacing w:after="0" w:line="240" w:lineRule="auto"/>
      <w:ind w:left="4252"/>
    </w:pPr>
  </w:style>
  <w:style w:type="character" w:customStyle="1" w:styleId="SignaturChar">
    <w:name w:val="Signatur Char"/>
    <w:basedOn w:val="Standardstycketeckensnitt"/>
    <w:link w:val="Signatur"/>
    <w:uiPriority w:val="99"/>
    <w:semiHidden/>
    <w:rsid w:val="00A2368F"/>
  </w:style>
  <w:style w:type="paragraph" w:styleId="Slutnotstext">
    <w:name w:val="endnote text"/>
    <w:basedOn w:val="Normal"/>
    <w:link w:val="SlutnotstextChar"/>
    <w:uiPriority w:val="99"/>
    <w:semiHidden/>
    <w:unhideWhenUsed/>
    <w:rsid w:val="00A2368F"/>
    <w:pPr>
      <w:spacing w:after="0" w:line="240" w:lineRule="auto"/>
    </w:pPr>
    <w:rPr>
      <w:sz w:val="20"/>
      <w:szCs w:val="20"/>
    </w:rPr>
  </w:style>
  <w:style w:type="character" w:customStyle="1" w:styleId="SlutnotstextChar">
    <w:name w:val="Slutnotstext Char"/>
    <w:basedOn w:val="Standardstycketeckensnitt"/>
    <w:link w:val="Slutnotstext"/>
    <w:uiPriority w:val="99"/>
    <w:semiHidden/>
    <w:rsid w:val="00A2368F"/>
    <w:rPr>
      <w:sz w:val="20"/>
      <w:szCs w:val="20"/>
    </w:rPr>
  </w:style>
  <w:style w:type="paragraph" w:styleId="Starktcitat">
    <w:name w:val="Intense Quote"/>
    <w:basedOn w:val="Normal"/>
    <w:next w:val="Normal"/>
    <w:link w:val="StarktcitatChar"/>
    <w:uiPriority w:val="30"/>
    <w:qFormat/>
    <w:rsid w:val="00A2368F"/>
    <w:pPr>
      <w:pBdr>
        <w:bottom w:val="single" w:sz="4" w:space="4" w:color="1A3050" w:themeColor="accent1"/>
      </w:pBdr>
      <w:spacing w:before="200"/>
      <w:ind w:left="936" w:right="936"/>
    </w:pPr>
    <w:rPr>
      <w:b/>
      <w:bCs/>
      <w:i/>
      <w:iCs/>
      <w:color w:val="1A3050" w:themeColor="accent1"/>
    </w:rPr>
  </w:style>
  <w:style w:type="character" w:customStyle="1" w:styleId="StarktcitatChar">
    <w:name w:val="Starkt citat Char"/>
    <w:basedOn w:val="Standardstycketeckensnitt"/>
    <w:link w:val="Starktcitat"/>
    <w:uiPriority w:val="30"/>
    <w:rsid w:val="00A2368F"/>
    <w:rPr>
      <w:b/>
      <w:bCs/>
      <w:i/>
      <w:iCs/>
      <w:color w:val="1A3050" w:themeColor="accent1"/>
    </w:rPr>
  </w:style>
  <w:style w:type="paragraph" w:styleId="Underrubrik">
    <w:name w:val="Subtitle"/>
    <w:basedOn w:val="Normal"/>
    <w:next w:val="Normal"/>
    <w:link w:val="UnderrubrikChar"/>
    <w:uiPriority w:val="11"/>
    <w:semiHidden/>
    <w:qFormat/>
    <w:rsid w:val="00A2368F"/>
    <w:pPr>
      <w:numPr>
        <w:ilvl w:val="1"/>
      </w:numPr>
    </w:pPr>
    <w:rPr>
      <w:rFonts w:asciiTheme="majorHAnsi" w:eastAsiaTheme="majorEastAsia" w:hAnsiTheme="majorHAnsi" w:cstheme="majorBidi"/>
      <w:i/>
      <w:iCs/>
      <w:color w:val="1A3050" w:themeColor="accent1"/>
      <w:spacing w:val="15"/>
      <w:sz w:val="24"/>
      <w:szCs w:val="24"/>
    </w:rPr>
  </w:style>
  <w:style w:type="character" w:customStyle="1" w:styleId="UnderrubrikChar">
    <w:name w:val="Underrubrik Char"/>
    <w:basedOn w:val="Standardstycketeckensnitt"/>
    <w:link w:val="Underrubrik"/>
    <w:uiPriority w:val="11"/>
    <w:semiHidden/>
    <w:rsid w:val="00A2368F"/>
    <w:rPr>
      <w:rFonts w:asciiTheme="majorHAnsi" w:eastAsiaTheme="majorEastAsia" w:hAnsiTheme="majorHAnsi" w:cstheme="majorBidi"/>
      <w:i/>
      <w:iCs/>
      <w:color w:val="1A3050" w:themeColor="accent1"/>
      <w:spacing w:val="15"/>
      <w:sz w:val="24"/>
      <w:szCs w:val="24"/>
    </w:rPr>
  </w:style>
  <w:style w:type="paragraph" w:customStyle="1" w:styleId="Avsndare">
    <w:name w:val="Avsändare"/>
    <w:basedOn w:val="Normal"/>
    <w:rsid w:val="00A2368F"/>
    <w:pPr>
      <w:framePr w:w="4695" w:h="2483" w:hRule="exact" w:hSpace="113" w:wrap="notBeside" w:vAnchor="page" w:hAnchor="page" w:x="1475" w:y="2496"/>
      <w:tabs>
        <w:tab w:val="left" w:pos="3260"/>
      </w:tabs>
      <w:overflowPunct w:val="0"/>
      <w:autoSpaceDE w:val="0"/>
      <w:autoSpaceDN w:val="0"/>
      <w:adjustRightInd w:val="0"/>
      <w:spacing w:after="0" w:line="260" w:lineRule="exact"/>
      <w:textAlignment w:val="baseline"/>
    </w:pPr>
    <w:rPr>
      <w:rFonts w:ascii="TradeGothic" w:eastAsia="Times New Roman" w:hAnsi="TradeGothic" w:cs="Times New Roman"/>
      <w:i/>
      <w:sz w:val="18"/>
      <w:szCs w:val="20"/>
    </w:rPr>
  </w:style>
  <w:style w:type="character" w:styleId="Kommentarsreferens">
    <w:name w:val="annotation reference"/>
    <w:basedOn w:val="Standardstycketeckensnitt"/>
    <w:uiPriority w:val="99"/>
    <w:semiHidden/>
    <w:unhideWhenUsed/>
    <w:rsid w:val="00447AB1"/>
    <w:rPr>
      <w:sz w:val="16"/>
      <w:szCs w:val="16"/>
    </w:rPr>
  </w:style>
  <w:style w:type="character" w:styleId="Olstomnmnande">
    <w:name w:val="Unresolved Mention"/>
    <w:basedOn w:val="Standardstycketeckensnitt"/>
    <w:uiPriority w:val="99"/>
    <w:semiHidden/>
    <w:unhideWhenUsed/>
    <w:rsid w:val="00F64DE0"/>
    <w:rPr>
      <w:color w:val="605E5C"/>
      <w:shd w:val="clear" w:color="auto" w:fill="E1DFDD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8.xml"/><Relationship Id="rId13" Type="http://schemas.openxmlformats.org/officeDocument/2006/relationships/footnotes" Target="footnotes.xml"/><Relationship Id="rId18" Type="http://schemas.openxmlformats.org/officeDocument/2006/relationships/fontTable" Target="fontTable.xml"/><Relationship Id="rId3" Type="http://schemas.openxmlformats.org/officeDocument/2006/relationships/customXml" Target="../customXml/item3.xml"/><Relationship Id="rId7" Type="http://schemas.openxmlformats.org/officeDocument/2006/relationships/customXml" Target="../customXml/item7.xml"/><Relationship Id="rId12" Type="http://schemas.openxmlformats.org/officeDocument/2006/relationships/webSettings" Target="webSettings.xml"/><Relationship Id="rId17" Type="http://schemas.openxmlformats.org/officeDocument/2006/relationships/footer" Target="footer2.xml"/><Relationship Id="rId2" Type="http://schemas.openxmlformats.org/officeDocument/2006/relationships/customXml" Target="../customXml/item2.xml"/><Relationship Id="rId16" Type="http://schemas.openxmlformats.org/officeDocument/2006/relationships/header" Target="head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11" Type="http://schemas.openxmlformats.org/officeDocument/2006/relationships/settings" Target="settings.xml"/><Relationship Id="rId15" Type="http://schemas.openxmlformats.org/officeDocument/2006/relationships/footer" Target="footer1.xml"/><Relationship Id="rId10" Type="http://schemas.openxmlformats.org/officeDocument/2006/relationships/styles" Target="styles.xml"/><Relationship Id="rId19" Type="http://schemas.openxmlformats.org/officeDocument/2006/relationships/glossaryDocument" Target="glossary/document.xml"/><Relationship Id="rId14" Type="http://schemas.openxmlformats.org/officeDocument/2006/relationships/endnotes" Target="endnotes.xml"/><Relationship Id="rId9" Type="http://schemas.openxmlformats.org/officeDocument/2006/relationships/numbering" Target="numbering.xml"/></Relationships>
</file>

<file path=word/_rels/footer2.xml.rels><?xml version="1.0" encoding="UTF-8" standalone="yes"?>
<Relationships xmlns="http://schemas.openxmlformats.org/package/2006/relationships"><Relationship Id="rId1" Type="http://schemas.openxmlformats.org/officeDocument/2006/relationships/hyperlink" Target="http://www.regeringen.se" TargetMode="External"/></Relationships>
</file>

<file path=word/_rels/header1.xml.rels><?xml version="1.0" encoding="UTF-8" standalone="yes"?>
<Relationships xmlns="http://schemas.openxmlformats.org/package/2006/relationships"><Relationship Id="rId1" Type="http://schemas.openxmlformats.org/officeDocument/2006/relationships/image" Target="media/image1.png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C:\ProgramData\RK-IT\Office\RK%20Basmall.dotx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docParts>
    <w:docPart>
      <w:docPartPr>
        <w:name w:val="7140213BC114410B8405DF92982E0E23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512B44DE-70D3-465E-B98C-49F80525C41F}"/>
      </w:docPartPr>
      <w:docPartBody>
        <w:p w:rsidR="00DA6E67" w:rsidRDefault="00323FAB" w:rsidP="00323FAB">
          <w:pPr>
            <w:pStyle w:val="7140213BC114410B8405DF92982E0E23"/>
          </w:pPr>
          <w:r>
            <w:t xml:space="preserve"> </w:t>
          </w:r>
        </w:p>
      </w:docPartBody>
    </w:docPart>
    <w:docPart>
      <w:docPartPr>
        <w:name w:val="3DC14475FF134818B4C82DD38D8DA094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064703BD-BE74-48CC-8557-868B3DB078C3}"/>
      </w:docPartPr>
      <w:docPartBody>
        <w:p w:rsidR="00DA6E67" w:rsidRDefault="00323FAB" w:rsidP="00323FAB">
          <w:pPr>
            <w:pStyle w:val="3DC14475FF134818B4C82DD38D8DA094"/>
          </w:pPr>
          <w:r>
            <w:t xml:space="preserve"> </w:t>
          </w:r>
        </w:p>
      </w:docPartBody>
    </w:docPart>
    <w:docPart>
      <w:docPartPr>
        <w:name w:val="AAF73A7085534A9DBECC9AD4C3B814FB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2F3C99CF-BF51-4220-9E45-496E48EAEB0E}"/>
      </w:docPartPr>
      <w:docPartBody>
        <w:p w:rsidR="00DA6E67" w:rsidRDefault="00323FAB" w:rsidP="00323FAB">
          <w:pPr>
            <w:pStyle w:val="AAF73A7085534A9DBECC9AD4C3B814FB"/>
          </w:pPr>
          <w:r>
            <w:rPr>
              <w:rStyle w:val="Platshllartext"/>
            </w:rPr>
            <w:t xml:space="preserve"> </w:t>
          </w:r>
        </w:p>
      </w:docPartBody>
    </w:docPart>
    <w:docPart>
      <w:docPartPr>
        <w:name w:val="1FF8783EA27C408D968EA8BBF444D628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9E8EB8CD-D080-4B64-B8FA-36B00F55624D}"/>
      </w:docPartPr>
      <w:docPartBody>
        <w:p w:rsidR="00DA6E67" w:rsidRDefault="00323FAB" w:rsidP="00323FAB">
          <w:pPr>
            <w:pStyle w:val="1FF8783EA27C408D968EA8BBF444D628"/>
          </w:pPr>
          <w:r>
            <w:rPr>
              <w:rStyle w:val="Platshllartext"/>
            </w:rPr>
            <w:t xml:space="preserve"> 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Garamond">
    <w:panose1 w:val="02020404030301010803"/>
    <w:charset w:val="00"/>
    <w:family w:val="roman"/>
    <w:pitch w:val="variable"/>
    <w:sig w:usb0="00000287" w:usb1="00000000" w:usb2="00000000" w:usb3="00000000" w:csb0="0000009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0002EFF" w:usb1="C000247B" w:usb2="00000009" w:usb3="00000000" w:csb0="000001FF" w:csb1="00000000"/>
  </w:font>
  <w:font w:name="OrigGarmnd BT">
    <w:panose1 w:val="02020602050306020403"/>
    <w:charset w:val="00"/>
    <w:family w:val="roman"/>
    <w:pitch w:val="variable"/>
    <w:sig w:usb0="00000087" w:usb1="00000000" w:usb2="00000000" w:usb3="00000000" w:csb0="0000001B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  <w:font w:name="TradeGothic">
    <w:panose1 w:val="00000400000000000000"/>
    <w:charset w:val="00"/>
    <w:family w:val="auto"/>
    <w:pitch w:val="variable"/>
    <w:sig w:usb0="00000003" w:usb1="00000000" w:usb2="00000000" w:usb3="00000000" w:csb0="00000001" w:csb1="00000000"/>
  </w:font>
  <w:font w:name="Calibri Light">
    <w:panose1 w:val="020F0302020204030204"/>
    <w:charset w:val="00"/>
    <w:family w:val="swiss"/>
    <w:pitch w:val="variable"/>
    <w:sig w:usb0="E0002AFF" w:usb1="C000247B" w:usb2="00000009" w:usb3="00000000" w:csb0="000001F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sl="http://schemas.openxmlformats.org/schemaLibrary/2006/main" mc:Ignorable="w14 w15 w16se w16cid">
  <w:view w:val="normal"/>
  <w:revisionView w:inkAnnotations="0"/>
  <w:defaultTabStop w:val="1304"/>
  <w:hyphenationZone w:val="425"/>
  <w:characterSpacingControl w:val="doNotCompress"/>
  <w:compat>
    <w:useFELayout/>
    <w:compatSetting w:name="compatibilityMode" w:uri="http://schemas.microsoft.com/office/word" w:val="14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useWord2013TrackBottomHyphenation" w:uri="http://schemas.microsoft.com/office/word" w:val="1"/>
  </w:compat>
  <w:rsids>
    <w:rsidRoot w:val="00323FAB"/>
    <w:rsid w:val="00323FAB"/>
    <w:rsid w:val="006319E0"/>
    <w:rsid w:val="00717239"/>
    <w:rsid w:val="00761870"/>
    <w:rsid w:val="00DA6E67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sv-SE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  <w14:docId w14:val="3EA58490"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docDefaults>
    <w:rPrDefault>
      <w:rPr>
        <w:rFonts w:asciiTheme="minorHAnsi" w:eastAsiaTheme="minorEastAsia" w:hAnsiTheme="minorHAnsi" w:cstheme="minorBidi"/>
        <w:sz w:val="22"/>
        <w:szCs w:val="22"/>
        <w:lang w:val="sv-SE" w:eastAsia="sv-SE" w:bidi="ar-SA"/>
      </w:rPr>
    </w:rPrDefault>
    <w:pPrDefault>
      <w:pPr>
        <w:spacing w:after="200" w:line="276" w:lineRule="auto"/>
      </w:pPr>
    </w:pPrDefault>
  </w:docDefaults>
  <w:latentStyles w:defLockedState="0" w:defUIPriority="99" w:defSemiHidden="0" w:defUnhideWhenUsed="0" w:defQFormat="0" w:count="377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  <w:lsdException w:name="Smart Link Error" w:semiHidden="1" w:unhideWhenUsed="1"/>
  </w:latentStyles>
  <w:style w:type="paragraph" w:default="1" w:styleId="Normal">
    <w:name w:val="Normal"/>
    <w:qFormat/>
  </w:style>
  <w:style w:type="character" w:default="1" w:styleId="Standardstycketeckensnitt">
    <w:name w:val="Default Paragraph Font"/>
    <w:uiPriority w:val="1"/>
    <w:semiHidden/>
    <w:unhideWhenUsed/>
  </w:style>
  <w:style w:type="table" w:default="1" w:styleId="Normaltabel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Ingenlista">
    <w:name w:val="No List"/>
    <w:uiPriority w:val="99"/>
    <w:semiHidden/>
    <w:unhideWhenUsed/>
  </w:style>
  <w:style w:type="paragraph" w:customStyle="1" w:styleId="7140213BC114410B8405DF92982E0E23">
    <w:name w:val="7140213BC114410B8405DF92982E0E23"/>
    <w:rsid w:val="00323FAB"/>
  </w:style>
  <w:style w:type="character" w:styleId="Platshllartext">
    <w:name w:val="Placeholder Text"/>
    <w:basedOn w:val="Standardstycketeckensnitt"/>
    <w:uiPriority w:val="99"/>
    <w:semiHidden/>
    <w:rsid w:val="00323FAB"/>
    <w:rPr>
      <w:color w:val="808080"/>
    </w:rPr>
  </w:style>
  <w:style w:type="paragraph" w:customStyle="1" w:styleId="FE63689296D74A56A5F7287B03D7DBA5">
    <w:name w:val="FE63689296D74A56A5F7287B03D7DBA5"/>
    <w:rsid w:val="00323FAB"/>
  </w:style>
  <w:style w:type="paragraph" w:customStyle="1" w:styleId="7D0F14049FE248838ACFF58D0602AD91">
    <w:name w:val="7D0F14049FE248838ACFF58D0602AD91"/>
    <w:rsid w:val="00323FAB"/>
  </w:style>
  <w:style w:type="paragraph" w:customStyle="1" w:styleId="B3866F22203E4204B06CEC8F1E062570">
    <w:name w:val="B3866F22203E4204B06CEC8F1E062570"/>
    <w:rsid w:val="00323FAB"/>
  </w:style>
  <w:style w:type="paragraph" w:customStyle="1" w:styleId="3DC14475FF134818B4C82DD38D8DA094">
    <w:name w:val="3DC14475FF134818B4C82DD38D8DA094"/>
    <w:rsid w:val="00323FAB"/>
  </w:style>
  <w:style w:type="paragraph" w:customStyle="1" w:styleId="874551C6F6AD4B9EAF08446A6D39A48B">
    <w:name w:val="874551C6F6AD4B9EAF08446A6D39A48B"/>
    <w:rsid w:val="00323FAB"/>
  </w:style>
  <w:style w:type="paragraph" w:customStyle="1" w:styleId="AAF73A7085534A9DBECC9AD4C3B814FB">
    <w:name w:val="AAF73A7085534A9DBECC9AD4C3B814FB"/>
    <w:rsid w:val="00323FAB"/>
  </w:style>
  <w:style w:type="paragraph" w:customStyle="1" w:styleId="FC428EC5FAE64CA9BA543A2A2989C2B5">
    <w:name w:val="FC428EC5FAE64CA9BA543A2A2989C2B5"/>
    <w:rsid w:val="00323FAB"/>
  </w:style>
  <w:style w:type="paragraph" w:customStyle="1" w:styleId="DA611A29C53145F6A3B467EDC35B4EEE">
    <w:name w:val="DA611A29C53145F6A3B467EDC35B4EEE"/>
    <w:rsid w:val="00323FAB"/>
  </w:style>
  <w:style w:type="paragraph" w:customStyle="1" w:styleId="836CD9798A824206A44CA919F5D2D8D6">
    <w:name w:val="836CD9798A824206A44CA919F5D2D8D6"/>
    <w:rsid w:val="00323FAB"/>
  </w:style>
  <w:style w:type="paragraph" w:customStyle="1" w:styleId="1FF8783EA27C408D968EA8BBF444D628">
    <w:name w:val="1FF8783EA27C408D968EA8BBF444D628"/>
    <w:rsid w:val="00323FAB"/>
  </w:style>
  <w:style w:type="paragraph" w:customStyle="1" w:styleId="E411876D5B704A33BA4467CDA90FCBF7">
    <w:name w:val="E411876D5B704A33BA4467CDA90FCBF7"/>
    <w:rsid w:val="00323FAB"/>
  </w:style>
  <w:style w:type="paragraph" w:customStyle="1" w:styleId="A4787A4ADC214F4DB5EF762C00006EBC">
    <w:name w:val="A4787A4ADC214F4DB5EF762C00006EBC"/>
    <w:rsid w:val="00323FAB"/>
  </w:style>
  <w:style w:type="paragraph" w:customStyle="1" w:styleId="FCE98008AB504031AB72D43EB0A343EB">
    <w:name w:val="FCE98008AB504031AB72D43EB0A343EB"/>
    <w:rsid w:val="00323FAB"/>
  </w:style>
  <w:style w:type="paragraph" w:customStyle="1" w:styleId="6D3F3FA9ACEA4E649708FCE6F6CA4276">
    <w:name w:val="6D3F3FA9ACEA4E649708FCE6F6CA4276"/>
    <w:rsid w:val="00323FAB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optimizeForBrowser/>
  <w:allowPNG/>
</w:webSettings>
</file>

<file path=word/theme/theme1.xml><?xml version="1.0" encoding="utf-8"?>
<a:theme xmlns:a="http://schemas.openxmlformats.org/drawingml/2006/main" name="Office-tema">
  <a:themeElements>
    <a:clrScheme name="Regeringskansliet">
      <a:dk1>
        <a:sysClr val="windowText" lastClr="000000"/>
      </a:dk1>
      <a:lt1>
        <a:sysClr val="window" lastClr="FFFFFF"/>
      </a:lt1>
      <a:dk2>
        <a:srgbClr val="716B5F"/>
      </a:dk2>
      <a:lt2>
        <a:srgbClr val="DFDDD9"/>
      </a:lt2>
      <a:accent1>
        <a:srgbClr val="1A3050"/>
      </a:accent1>
      <a:accent2>
        <a:srgbClr val="DFDDD9"/>
      </a:accent2>
      <a:accent3>
        <a:srgbClr val="467199"/>
      </a:accent3>
      <a:accent4>
        <a:srgbClr val="A0B6C9"/>
      </a:accent4>
      <a:accent5>
        <a:srgbClr val="716B5F"/>
      </a:accent5>
      <a:accent6>
        <a:srgbClr val="E0E7EE"/>
      </a:accent6>
      <a:hlink>
        <a:srgbClr val="0563C1"/>
      </a:hlink>
      <a:folHlink>
        <a:srgbClr val="954F72"/>
      </a:folHlink>
    </a:clrScheme>
    <a:fontScheme name="Regeringskansliet WD">
      <a:majorFont>
        <a:latin typeface="Arial"/>
        <a:ea typeface=""/>
        <a:cs typeface=""/>
      </a:majorFont>
      <a:minorFont>
        <a:latin typeface="Garamo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Svarsfil" ma:contentTypeID="0x0101007DCF975C04D44161A4E6A1E30BEAF3560093B6C30A1794704D9AEDAE4402691088" ma:contentTypeVersion="0" ma:contentTypeDescription="Innehållstyp för svarsfilen" ma:contentTypeScope="" ma:versionID="caa1a9c8e4c11b45c5ef3bdfb9bae5c7">
  <xsd:schema xmlns:xsd="http://www.w3.org/2001/XMLSchema" xmlns:xs="http://www.w3.org/2001/XMLSchema" xmlns:p="http://schemas.microsoft.com/office/2006/metadata/properties" xmlns:ns2="02C1D855-2A68-49BF-A9F2-56B935B923E7" targetNamespace="http://schemas.microsoft.com/office/2006/metadata/properties" ma:root="true" ma:fieldsID="bb21018aebd8eed8e2de79585da951e2" ns2:_="">
    <xsd:import namespace="02C1D855-2A68-49BF-A9F2-56B935B923E7"/>
    <xsd:element name="properties">
      <xsd:complexType>
        <xsd:sequence>
          <xsd:element name="documentManagement">
            <xsd:complexType>
              <xsd:all>
                <xsd:element ref="ns2:RD_Svars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2C1D855-2A68-49BF-A9F2-56B935B923E7" elementFormDefault="qualified">
    <xsd:import namespace="http://schemas.microsoft.com/office/2006/documentManagement/types"/>
    <xsd:import namespace="http://schemas.microsoft.com/office/infopath/2007/PartnerControls"/>
    <xsd:element name="RD_Svarsid" ma:index="8" nillable="true" ma:displayName="Svarsid" ma:indexed="true" ma:internalName="RD_Svarsid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nehållstyp"/>
        <xsd:element ref="dc:title" minOccurs="0" maxOccurs="1" ma:index="4" ma:displayName="Rubrik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RD_Svarsid xmlns="02C1D855-2A68-49BF-A9F2-56B935B923E7">edadf180-bea8-48ed-8508-303c5ad67336</RD_Svarsid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?mso-contentType ?>
<customXsn xmlns="http://schemas.microsoft.com/office/2006/metadata/customXsn">
  <xsnLocation/>
  <cached>True</cached>
  <openByDefault>False</openByDefault>
  <xsnScope>/yta/ju-L4/Riksdagsfrgor</xsnScope>
</customXsn>
</file>

<file path=customXml/item5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dlc_DocId xmlns="c43a2d8f-bf28-4bd0-b6c4-0c6d6c609fb1">7RWQ5A3E44ZW-1304339518-1361</_dlc_DocId>
    <_dlc_DocIdUrl xmlns="c43a2d8f-bf28-4bd0-b6c4-0c6d6c609fb1">
      <Url>https://dhs.sp.regeringskansliet.se/yta/ju-L4/_layouts/15/DocIdRedir.aspx?ID=7RWQ5A3E44ZW-1304339518-1361</Url>
      <Description>7RWQ5A3E44ZW-1304339518-1361</Description>
    </_dlc_DocIdUrl>
    <RKOrdnaClass xmlns="e43df85e-1a90-4f35-984f-b50671c40a74" xsi:nil="true"/>
    <RKOrdnaCheckInComment xmlns="e43df85e-1a90-4f35-984f-b50671c40a74" xsi:nil="true"/>
    <TaxCatchAll xmlns="cc625d36-bb37-4650-91b9-0c96159295ba"/>
    <k46d94c0acf84ab9a79866a9d8b1905f xmlns="cc625d36-bb37-4650-91b9-0c96159295ba">
      <Terms xmlns="http://schemas.microsoft.com/office/infopath/2007/PartnerControls"/>
    </k46d94c0acf84ab9a79866a9d8b1905f>
    <edbe0b5c82304c8e847ab7b8c02a77c3 xmlns="cc625d36-bb37-4650-91b9-0c96159295ba">
      <Terms xmlns="http://schemas.microsoft.com/office/infopath/2007/PartnerControls"/>
    </edbe0b5c82304c8e847ab7b8c02a77c3>
    <DirtyMigration xmlns="4e9c2f0c-7bf8-49af-8356-cbf363fc78a7" xsi:nil="true"/>
    <RecordNumber xmlns="4e9c2f0c-7bf8-49af-8356-cbf363fc78a7" xsi:nil="true"/>
    <RKNyckelord xmlns="18f3d968-6251-40b0-9f11-012b293496c2" xsi:nil="true"/>
  </documentManagement>
</p:properties>
</file>

<file path=customXml/item6.xml><?xml version="1.0" encoding="utf-8"?>
<ct:contentTypeSchema xmlns:ct="http://schemas.microsoft.com/office/2006/metadata/contentType" xmlns:ma="http://schemas.microsoft.com/office/2006/metadata/properties/metaAttributes" ct:_="" ma:_="" ma:contentTypeName="RK Dokument" ma:contentTypeID="0x010100BBA312BF02777149882D207184EC35C00072002A9C4FAAC140BA77815672C32463" ma:contentTypeVersion="19" ma:contentTypeDescription="Skapa ett nytt dokument." ma:contentTypeScope="" ma:versionID="558bdea79bacb07cb1b9251a5547c483">
  <xsd:schema xmlns:xsd="http://www.w3.org/2001/XMLSchema" xmlns:xs="http://www.w3.org/2001/XMLSchema" xmlns:p="http://schemas.microsoft.com/office/2006/metadata/properties" xmlns:ns2="c43a2d8f-bf28-4bd0-b6c4-0c6d6c609fb1" xmlns:ns3="cc625d36-bb37-4650-91b9-0c96159295ba" xmlns:ns5="e43df85e-1a90-4f35-984f-b50671c40a74" xmlns:ns7="4e9c2f0c-7bf8-49af-8356-cbf363fc78a7" xmlns:ns8="18f3d968-6251-40b0-9f11-012b293496c2" xmlns:ns9="9c9941df-7074-4a92-bf99-225d24d78d61" targetNamespace="http://schemas.microsoft.com/office/2006/metadata/properties" ma:root="true" ma:fieldsID="1364dd49b6ecfc09333076ca42b6a92e" ns2:_="" ns3:_="" ns5:_="" ns7:_="" ns8:_="" ns9:_="">
    <xsd:import namespace="c43a2d8f-bf28-4bd0-b6c4-0c6d6c609fb1"/>
    <xsd:import namespace="cc625d36-bb37-4650-91b9-0c96159295ba"/>
    <xsd:import namespace="e43df85e-1a90-4f35-984f-b50671c40a74"/>
    <xsd:import namespace="4e9c2f0c-7bf8-49af-8356-cbf363fc78a7"/>
    <xsd:import namespace="18f3d968-6251-40b0-9f11-012b293496c2"/>
    <xsd:import namespace="9c9941df-7074-4a92-bf99-225d24d78d61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3:k46d94c0acf84ab9a79866a9d8b1905f" minOccurs="0"/>
                <xsd:element ref="ns3:TaxCatchAll" minOccurs="0"/>
                <xsd:element ref="ns3:TaxCatchAllLabel" minOccurs="0"/>
                <xsd:element ref="ns5:RKOrdnaClass" minOccurs="0"/>
                <xsd:element ref="ns5:RKOrdnaCheckInComment" minOccurs="0"/>
                <xsd:element ref="ns7:RecordNumber" minOccurs="0"/>
                <xsd:element ref="ns8:RKNyckelord" minOccurs="0"/>
                <xsd:element ref="ns3:edbe0b5c82304c8e847ab7b8c02a77c3" minOccurs="0"/>
                <xsd:element ref="ns7:DirtyMigration" minOccurs="0"/>
                <xsd:element ref="ns9:SharedWithUser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43a2d8f-bf28-4bd0-b6c4-0c6d6c609fb1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kument-ID-värde" ma:description="Värdet för dokument-ID som tilldelats till det här objektet." ma:internalName="_dlc_DocId" ma:readOnly="true">
      <xsd:simpleType>
        <xsd:restriction base="dms:Text"/>
      </xsd:simpleType>
    </xsd:element>
    <xsd:element name="_dlc_DocIdUrl" ma:index="9" nillable="true" ma:displayName="Dokument-ID" ma:description="Permanent länk till det här dokumente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Spara ID" ma:description="Behåll ID vid tillägg." ma:hidden="true" ma:internalName="_dlc_DocIdPersistId" ma:readOnly="true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c625d36-bb37-4650-91b9-0c96159295ba" elementFormDefault="qualified">
    <xsd:import namespace="http://schemas.microsoft.com/office/2006/documentManagement/types"/>
    <xsd:import namespace="http://schemas.microsoft.com/office/infopath/2007/PartnerControls"/>
    <xsd:element name="k46d94c0acf84ab9a79866a9d8b1905f" ma:index="11" nillable="true" ma:taxonomy="true" ma:internalName="k46d94c0acf84ab9a79866a9d8b1905f" ma:taxonomyFieldName="Organisation" ma:displayName="Departement/enhet" ma:readOnly="false" ma:default="" ma:fieldId="{446d94c0-acf8-4ab9-a798-66a9d8b1905f}" ma:sspId="d07acfae-4dfa-4949-99a8-259efd31a6ae" ma:termSetId="8c1436be-a8c9-4c8f-93bb-07dc2d5595bf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" ma:index="12" nillable="true" ma:displayName="Global taxonomikolumn" ma:description="" ma:hidden="true" ma:list="{58639cc7-9ac4-45d8-97bc-146cbc74489b}" ma:internalName="TaxCatchAll" ma:readOnly="false" ma:showField="CatchAllData" ma:web="06e9e28e-a232-4b87-8ea1-d4c36aa44c7b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3" nillable="true" ma:displayName="Global taxonomikolumn1" ma:description="" ma:hidden="true" ma:list="{58639cc7-9ac4-45d8-97bc-146cbc74489b}" ma:internalName="TaxCatchAllLabel" ma:readOnly="true" ma:showField="CatchAllDataLabel" ma:web="06e9e28e-a232-4b87-8ea1-d4c36aa44c7b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edbe0b5c82304c8e847ab7b8c02a77c3" ma:index="21" nillable="true" ma:taxonomy="true" ma:internalName="edbe0b5c82304c8e847ab7b8c02a77c3" ma:taxonomyFieldName="ActivityCategory" ma:displayName="Aktivitetskategori" ma:default="" ma:fieldId="{edbe0b5c-8230-4c8e-847a-b7b8c02a77c3}" ma:sspId="d07acfae-4dfa-4949-99a8-259efd31a6ae" ma:termSetId="8bf97125-e7b6-456b-9da4-c0e62cf3e5a7" ma:anchorId="00000000-0000-0000-0000-000000000000" ma:open="fals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43df85e-1a90-4f35-984f-b50671c40a74" elementFormDefault="qualified">
    <xsd:import namespace="http://schemas.microsoft.com/office/2006/documentManagement/types"/>
    <xsd:import namespace="http://schemas.microsoft.com/office/infopath/2007/PartnerControls"/>
    <xsd:element name="RKOrdnaClass" ma:index="15" nillable="true" ma:displayName="Klass" ma:hidden="true" ma:internalName="RKOrdnaClass" ma:readOnly="false">
      <xsd:simpleType>
        <xsd:restriction base="dms:Text"/>
      </xsd:simpleType>
    </xsd:element>
    <xsd:element name="RKOrdnaCheckInComment" ma:index="17" nillable="true" ma:displayName="Incheckningskommentar" ma:hidden="true" ma:internalName="RKOrdnaCheckInComment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e9c2f0c-7bf8-49af-8356-cbf363fc78a7" elementFormDefault="qualified">
    <xsd:import namespace="http://schemas.microsoft.com/office/2006/documentManagement/types"/>
    <xsd:import namespace="http://schemas.microsoft.com/office/infopath/2007/PartnerControls"/>
    <xsd:element name="RecordNumber" ma:index="19" nillable="true" ma:displayName="Diarienummer" ma:internalName="RecordNumber">
      <xsd:simpleType>
        <xsd:restriction base="dms:Text">
          <xsd:maxLength value="255"/>
        </xsd:restriction>
      </xsd:simpleType>
    </xsd:element>
    <xsd:element name="DirtyMigration" ma:index="22" nillable="true" ma:displayName="Migrerad inte uppdaterad" ma:default="0" ma:internalName="DirtyMigration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8f3d968-6251-40b0-9f11-012b293496c2" elementFormDefault="qualified">
    <xsd:import namespace="http://schemas.microsoft.com/office/2006/documentManagement/types"/>
    <xsd:import namespace="http://schemas.microsoft.com/office/infopath/2007/PartnerControls"/>
    <xsd:element name="RKNyckelord" ma:index="20" nillable="true" ma:displayName="Nyckelord" ma:internalName="RKNyckelord">
      <xsd:simpleType>
        <xsd:restriction base="dms:Text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c9941df-7074-4a92-bf99-225d24d78d61" elementFormDefault="qualified">
    <xsd:import namespace="http://schemas.microsoft.com/office/2006/documentManagement/types"/>
    <xsd:import namespace="http://schemas.microsoft.com/office/infopath/2007/PartnerControls"/>
    <xsd:element name="SharedWithUsers" ma:index="23" nillable="true" ma:displayName="Delat med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nehållstyp"/>
        <xsd:element ref="dc:title" minOccurs="0" maxOccurs="1" ma:index="4" ma:displayName="Rubrik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 ma:displayName="Kategori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7.xml><?xml version="1.0" encoding="utf-8"?>
<!--<?xml version="1.0" encoding="iso-8859-1"?>-->
<DocumentInfo xmlns="http://lp/documentinfo/RK">
  <BaseInfo>
    <RkTemplate>Rktemplatetest</RkTemplate>
    <DocType>Brev</DocType>
    <DocTypeShowName>Brev</DocTypeShowName>
    <Status> </Status>
    <Sender>
      <SenderName>Isabelle Andersson</SenderName>
      <SenderTitle>Kanslisekreterare</SenderTitle>
      <SenderMail>Isabelle.Andersson@regeringskansliet.se</SenderMail>
      <SenderPhone>08-405 35 11</SenderPhone>
    </Sender>
    <TopId>1</TopId>
    <TopSender/>
    <OrganisationInfo>
      <Organisatoriskenhet1>Justitiedepartementet</Organisatoriskenhet1>
      <Organisatoriskenhet2>Enheten för lagstiftning om allmän ordning och säkerhet och samhällets krisberedskap</Organisatoriskenhet2>
      <Organisatoriskenhet3> </Organisatoriskenhet3>
      <Organisatoriskenhet1Id>142</Organisatoriskenhet1Id>
      <Organisatoriskenhet2Id>154</Organisatoriskenhet2Id>
      <Organisatoriskenhet3Id> </Organisatoriskenhet3Id>
    </OrganisationInfo>
    <HeaderDate>Ju2020/ 01728 /POL</HeaderDate>
    <Office/>
    <Dnr>Ju2017/</Dnr>
    <ParagrafNr/>
    <DocumentTitle/>
    <VisitingAddress/>
    <Extra1>extrainfo för denna mallm</Extra1>
    <Extra2>mer extrainfo</Extra2>
    <Extra3/>
    <Number/>
    <Recipient> Till riksdagen</Recipient>
    <SenderText/>
    <DocNumber/>
    <Doclanguage>1053</Doclanguage>
    <Appendix/>
    <LogotypeName>RK_LOGO_SV_BW.png</LogotypeName>
  </BaseInfo>
</DocumentInfo>
</file>

<file path=customXml/item8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Props1.xml><?xml version="1.0" encoding="utf-8"?>
<ds:datastoreItem xmlns:ds="http://schemas.openxmlformats.org/officeDocument/2006/customXml" ds:itemID="{C948E8C7-23AB-41B1-A2D2-56AD8015A25E}"/>
</file>

<file path=customXml/itemProps2.xml><?xml version="1.0" encoding="utf-8"?>
<ds:datastoreItem xmlns:ds="http://schemas.openxmlformats.org/officeDocument/2006/customXml" ds:itemID="{408410A6-9235-4CB6-8A0D-F75FDA3BDCE7}"/>
</file>

<file path=customXml/itemProps3.xml><?xml version="1.0" encoding="utf-8"?>
<ds:datastoreItem xmlns:ds="http://schemas.openxmlformats.org/officeDocument/2006/customXml" ds:itemID="{94992983-157B-436E-B699-7D5033A244E0}"/>
</file>

<file path=customXml/itemProps4.xml><?xml version="1.0" encoding="utf-8"?>
<ds:datastoreItem xmlns:ds="http://schemas.openxmlformats.org/officeDocument/2006/customXml" ds:itemID="{33602BE7-F581-439B-A73B-E7827203EDF6}">
  <ds:schemaRefs>
    <ds:schemaRef ds:uri="http://schemas.microsoft.com/office/2006/metadata/customXsn"/>
  </ds:schemaRefs>
</ds:datastoreItem>
</file>

<file path=customXml/itemProps5.xml><?xml version="1.0" encoding="utf-8"?>
<ds:datastoreItem xmlns:ds="http://schemas.openxmlformats.org/officeDocument/2006/customXml" ds:itemID="{408410A6-9235-4CB6-8A0D-F75FDA3BDCE7}">
  <ds:schemaRefs>
    <ds:schemaRef ds:uri="http://purl.org/dc/dcmitype/"/>
    <ds:schemaRef ds:uri="http://schemas.microsoft.com/office/infopath/2007/PartnerControls"/>
    <ds:schemaRef ds:uri="9c9941df-7074-4a92-bf99-225d24d78d61"/>
    <ds:schemaRef ds:uri="http://schemas.microsoft.com/office/2006/documentManagement/types"/>
    <ds:schemaRef ds:uri="http://schemas.microsoft.com/office/2006/metadata/properties"/>
    <ds:schemaRef ds:uri="cc625d36-bb37-4650-91b9-0c96159295ba"/>
    <ds:schemaRef ds:uri="http://schemas.openxmlformats.org/package/2006/metadata/core-properties"/>
    <ds:schemaRef ds:uri="18f3d968-6251-40b0-9f11-012b293496c2"/>
    <ds:schemaRef ds:uri="4e9c2f0c-7bf8-49af-8356-cbf363fc78a7"/>
    <ds:schemaRef ds:uri="http://purl.org/dc/terms/"/>
    <ds:schemaRef ds:uri="c43a2d8f-bf28-4bd0-b6c4-0c6d6c609fb1"/>
    <ds:schemaRef ds:uri="e43df85e-1a90-4f35-984f-b50671c40a74"/>
    <ds:schemaRef ds:uri="http://www.w3.org/XML/1998/namespace"/>
    <ds:schemaRef ds:uri="http://purl.org/dc/elements/1.1/"/>
  </ds:schemaRefs>
</ds:datastoreItem>
</file>

<file path=customXml/itemProps6.xml><?xml version="1.0" encoding="utf-8"?>
<ds:datastoreItem xmlns:ds="http://schemas.openxmlformats.org/officeDocument/2006/customXml" ds:itemID="{D75A82E5-81C2-4576-9C59-84E533CB5BC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43a2d8f-bf28-4bd0-b6c4-0c6d6c609fb1"/>
    <ds:schemaRef ds:uri="cc625d36-bb37-4650-91b9-0c96159295ba"/>
    <ds:schemaRef ds:uri="e43df85e-1a90-4f35-984f-b50671c40a74"/>
    <ds:schemaRef ds:uri="4e9c2f0c-7bf8-49af-8356-cbf363fc78a7"/>
    <ds:schemaRef ds:uri="18f3d968-6251-40b0-9f11-012b293496c2"/>
    <ds:schemaRef ds:uri="9c9941df-7074-4a92-bf99-225d24d78d6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7.xml><?xml version="1.0" encoding="utf-8"?>
<ds:datastoreItem xmlns:ds="http://schemas.openxmlformats.org/officeDocument/2006/customXml" ds:itemID="{B73E6D89-7315-47A5-983C-9F09E195F088}"/>
</file>

<file path=customXml/itemProps8.xml><?xml version="1.0" encoding="utf-8"?>
<ds:datastoreItem xmlns:ds="http://schemas.openxmlformats.org/officeDocument/2006/customXml" ds:itemID="{AF6DDF02-3641-4778-B541-884978FFF93E}"/>
</file>

<file path=docProps/app.xml><?xml version="1.0" encoding="utf-8"?>
<Properties xmlns="http://schemas.openxmlformats.org/officeDocument/2006/extended-properties" xmlns:vt="http://schemas.openxmlformats.org/officeDocument/2006/docPropsVTypes">
  <Template>RK Basmall</Template>
  <TotalTime>0</TotalTime>
  <Pages>1</Pages>
  <Words>240</Words>
  <Characters>1278</Characters>
  <Application>Microsoft Office Word</Application>
  <DocSecurity>0</DocSecurity>
  <Lines>10</Lines>
  <Paragraphs>3</Paragraphs>
  <ScaleCrop>false</ScaleCrop>
  <HeadingPairs>
    <vt:vector size="2" baseType="variant">
      <vt:variant>
        <vt:lpstr>Rubrik</vt:lpstr>
      </vt:variant>
      <vt:variant>
        <vt:i4>1</vt:i4>
      </vt:variant>
    </vt:vector>
  </HeadingPairs>
  <TitlesOfParts>
    <vt:vector size="1" baseType="lpstr">
      <vt:lpstr/>
    </vt:vector>
  </TitlesOfParts>
  <Manager>Isabelle Andersson</Manager>
  <Company>Regeringskansliet RK IT</Company>
  <LinksUpToDate>false</LinksUpToDate>
  <CharactersWithSpaces>1515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1297_Svar_Ordningsvakter i stadsparker och på badplatser.docx</dc:title>
  <dc:creator>Isabelle Andersson</dc:creator>
  <cp:lastModifiedBy>Anders P Lundmark</cp:lastModifiedBy>
  <cp:revision>2</cp:revision>
  <cp:lastPrinted>2020-05-07T12:34:00Z</cp:lastPrinted>
  <dcterms:created xsi:type="dcterms:W3CDTF">2020-05-11T15:22:00Z</dcterms:created>
  <dcterms:modified xsi:type="dcterms:W3CDTF">2020-05-11T15:22:00Z</dcterms:modified>
  <cp:version>1.0.2</cp:version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0x0101007DCF975C04D44161A4E6A1E30BEAF3560093B6C30A1794704D9AEDAE4402691088</vt:lpwstr>
  </property>
  <property fmtid="{D5CDD505-2E9C-101B-9397-08002B2CF9AE}" pid="3" name="Departementsenhet">
    <vt:lpwstr/>
  </property>
  <property fmtid="{D5CDD505-2E9C-101B-9397-08002B2CF9AE}" pid="4" name="Aktivitetskategori">
    <vt:lpwstr/>
  </property>
  <property fmtid="{D5CDD505-2E9C-101B-9397-08002B2CF9AE}" pid="5" name="_dlc_DocIdItemGuid">
    <vt:lpwstr>2506aca3-9b26-4620-818c-ea0ff7618566</vt:lpwstr>
  </property>
  <property fmtid="{D5CDD505-2E9C-101B-9397-08002B2CF9AE}" pid="6" name="Order">
    <vt:r8>36000</vt:r8>
  </property>
  <property fmtid="{D5CDD505-2E9C-101B-9397-08002B2CF9AE}" pid="7" name="Organisation">
    <vt:lpwstr/>
  </property>
  <property fmtid="{D5CDD505-2E9C-101B-9397-08002B2CF9AE}" pid="8" name="ActivityCategory">
    <vt:lpwstr/>
  </property>
</Properties>
</file>