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3F9BD94E" w14:textId="14ADC3C6" w:rsidR="00163FFB" w:rsidRDefault="00163FFB" w:rsidP="00DA4AB0">
      <w:pPr>
        <w:pStyle w:val="Rubrik"/>
      </w:pPr>
      <w:bookmarkStart w:id="0" w:name="Start"/>
      <w:bookmarkEnd w:id="0"/>
      <w:r>
        <w:t>Svar på fråga 20</w:t>
      </w:r>
      <w:r w:rsidR="005415E9">
        <w:t>19</w:t>
      </w:r>
      <w:r>
        <w:t>/</w:t>
      </w:r>
      <w:r w:rsidR="005415E9">
        <w:t>20</w:t>
      </w:r>
      <w:r>
        <w:t>:</w:t>
      </w:r>
      <w:r w:rsidR="0006047C">
        <w:t>743</w:t>
      </w:r>
      <w:r>
        <w:t xml:space="preserve"> av </w:t>
      </w:r>
      <w:r w:rsidR="00882978">
        <w:t>St</w:t>
      </w:r>
      <w:r w:rsidR="0006047C">
        <w:t>en Bergheden</w:t>
      </w:r>
      <w:r>
        <w:t xml:space="preserve"> (</w:t>
      </w:r>
      <w:r w:rsidR="0006047C">
        <w:t>M</w:t>
      </w:r>
      <w:r>
        <w:t>)</w:t>
      </w:r>
      <w:r>
        <w:br/>
      </w:r>
      <w:r w:rsidR="0006047C">
        <w:t>En ökad svensk köttproduktion</w:t>
      </w:r>
      <w:r w:rsidR="00882978">
        <w:t xml:space="preserve"> </w:t>
      </w:r>
    </w:p>
    <w:p w14:paraId="10E3955F" w14:textId="66575D0F" w:rsidR="0006047C" w:rsidRDefault="00882978" w:rsidP="00DA4AB0">
      <w:pPr>
        <w:pStyle w:val="Brdtext"/>
      </w:pPr>
      <w:r>
        <w:t>St</w:t>
      </w:r>
      <w:r w:rsidR="0006047C">
        <w:t xml:space="preserve">en Bergheden </w:t>
      </w:r>
      <w:r w:rsidR="005415E9">
        <w:t>har frågat mig</w:t>
      </w:r>
      <w:r>
        <w:t xml:space="preserve"> </w:t>
      </w:r>
      <w:r w:rsidR="0006047C">
        <w:t xml:space="preserve">vad </w:t>
      </w:r>
      <w:r>
        <w:t xml:space="preserve">jag </w:t>
      </w:r>
      <w:r w:rsidR="0006047C">
        <w:t>avser att göra för att underlätta för en ökad svensk köttproduktion och en ökad köttexport från Sverige.</w:t>
      </w:r>
    </w:p>
    <w:p w14:paraId="75AB2D89" w14:textId="12382C70" w:rsidR="006D3CB5" w:rsidRDefault="006D3CB5" w:rsidP="0006047C">
      <w:pPr>
        <w:pStyle w:val="Brdtext"/>
      </w:pPr>
      <w:r w:rsidRPr="006D3CB5">
        <w:t xml:space="preserve">Mjölk och nötkött är viktiga produkter i det svenska jordbruket. De hänger dessutom nära samman, eftersom omkring 60 procent av det svenska nötköttet kommer från djur från mjölkproduktionen. Antalet nötkreatur är ungefär detsamma nu som för tio år sedan, omkring 1,5 miljoner djur. Antalet mjölkkor har dock minskat med tio procent under den perioden, samtidigt som antalet kor för uppfödning av kalvar har ökat. </w:t>
      </w:r>
    </w:p>
    <w:p w14:paraId="704570B7" w14:textId="7E6F2A15" w:rsidR="00243F12" w:rsidRDefault="0040680D" w:rsidP="006D3CB5">
      <w:pPr>
        <w:pStyle w:val="Brdtext"/>
      </w:pPr>
      <w:r w:rsidRPr="0040680D">
        <w:t xml:space="preserve">Betande nötkreatur är viktiga för att upprätthålla den biologiska mångfalden i hela Sverige. </w:t>
      </w:r>
      <w:r w:rsidR="006D3CB5">
        <w:t xml:space="preserve">Jordbruket i skogsbygden och i Norrland är starkt beroende av lönsamheten i mjölk- och nötköttsproduktionen, eftersom </w:t>
      </w:r>
      <w:r>
        <w:t>förutsättningar</w:t>
      </w:r>
      <w:r w:rsidR="002E6365">
        <w:t>na</w:t>
      </w:r>
      <w:r>
        <w:t xml:space="preserve"> för </w:t>
      </w:r>
      <w:r w:rsidR="006D3CB5">
        <w:t xml:space="preserve">andra produktionsinriktningar </w:t>
      </w:r>
      <w:r>
        <w:t xml:space="preserve">är svaga. </w:t>
      </w:r>
    </w:p>
    <w:p w14:paraId="11BAA9DA" w14:textId="14EC55DA" w:rsidR="0006047C" w:rsidRDefault="0006047C" w:rsidP="0006047C">
      <w:pPr>
        <w:pStyle w:val="Brdtext"/>
      </w:pPr>
      <w:r>
        <w:t>Den nationella livsmedelsstrategin med sikte mot år 2030, antogs av riksdagen 2017</w:t>
      </w:r>
      <w:r w:rsidR="004B4326">
        <w:t xml:space="preserve"> och </w:t>
      </w:r>
      <w:r w:rsidR="00C52325">
        <w:t>dess</w:t>
      </w:r>
      <w:r w:rsidR="001A16D6">
        <w:t xml:space="preserve"> </w:t>
      </w:r>
      <w:r>
        <w:t xml:space="preserve">övergripande mål är en konkurrenskraftig livsmedelskedja där den totala livsmedelsproduktionen ökar, samtidigt som relevanta nationella miljömål nås, i syfte att skapa tillväxt och sysselsättning och bidra till hållbar utveckling i hela landet. </w:t>
      </w:r>
    </w:p>
    <w:p w14:paraId="4112C8B1" w14:textId="12EC48A1" w:rsidR="0006047C" w:rsidRDefault="00917175" w:rsidP="0006047C">
      <w:pPr>
        <w:pStyle w:val="Brdtext"/>
      </w:pPr>
      <w:r>
        <w:t>H</w:t>
      </w:r>
      <w:r w:rsidR="0006047C">
        <w:t>andlingsplan</w:t>
      </w:r>
      <w:r w:rsidR="0006047C" w:rsidDel="00917175">
        <w:t xml:space="preserve">en </w:t>
      </w:r>
      <w:r>
        <w:t xml:space="preserve">del 2 </w:t>
      </w:r>
      <w:r w:rsidR="0006047C">
        <w:t>för livsmedelsstrategin</w:t>
      </w:r>
      <w:r w:rsidR="008117C8">
        <w:t xml:space="preserve"> har just beslutats och</w:t>
      </w:r>
      <w:r>
        <w:t xml:space="preserve"> </w:t>
      </w:r>
      <w:r w:rsidRPr="00917175">
        <w:t xml:space="preserve">innehåller </w:t>
      </w:r>
      <w:r>
        <w:t>åtgärder</w:t>
      </w:r>
      <w:r w:rsidRPr="00917175">
        <w:t xml:space="preserve"> </w:t>
      </w:r>
      <w:r w:rsidR="005D42B1">
        <w:t>för</w:t>
      </w:r>
      <w:r w:rsidRPr="00917175">
        <w:t xml:space="preserve"> 122 miljoner kronor årligen fram till och med 2025, dessutom görs ytterligare satsningar på totalt 114 miljoner kronor under 2020.</w:t>
      </w:r>
      <w:r w:rsidR="0006047C">
        <w:t xml:space="preserve"> </w:t>
      </w:r>
      <w:r w:rsidR="00E309EA">
        <w:t xml:space="preserve">Bland åtgärderna finns </w:t>
      </w:r>
      <w:r w:rsidR="005D42B1">
        <w:t>en</w:t>
      </w:r>
      <w:r w:rsidR="00E309EA">
        <w:t xml:space="preserve"> vidareutveckl</w:t>
      </w:r>
      <w:r w:rsidR="005D42B1">
        <w:t>ing av</w:t>
      </w:r>
      <w:r w:rsidR="00E309EA">
        <w:t xml:space="preserve"> uppdraget om ett nationellt kunskapsnav för en konkurrenskraftig animaliesektor, </w:t>
      </w:r>
      <w:r w:rsidR="00677A75">
        <w:t xml:space="preserve">uppdrag till </w:t>
      </w:r>
      <w:r w:rsidR="00677A75">
        <w:lastRenderedPageBreak/>
        <w:t xml:space="preserve">myndigheter att stärka bilden av de svenska mervärdena i livsmedelssektorn, samt </w:t>
      </w:r>
      <w:r w:rsidR="00E309EA">
        <w:t>fortsatt arbete med förenkling</w:t>
      </w:r>
      <w:r w:rsidR="00D91C02">
        <w:t>. Branschen får också f</w:t>
      </w:r>
      <w:r w:rsidR="00677A75">
        <w:t>ortsatt stöd till</w:t>
      </w:r>
      <w:r w:rsidR="0006047C">
        <w:t xml:space="preserve"> att samordna sig för att samverka kring forskning och innovation</w:t>
      </w:r>
      <w:r w:rsidR="008117C8">
        <w:t>.</w:t>
      </w:r>
      <w:r w:rsidR="00C549C9" w:rsidRPr="00C549C9">
        <w:t xml:space="preserve"> </w:t>
      </w:r>
      <w:r w:rsidR="00C549C9">
        <w:t>Den of</w:t>
      </w:r>
      <w:r w:rsidR="00C549C9" w:rsidRPr="00C549C9">
        <w:t>fensiv</w:t>
      </w:r>
      <w:r w:rsidR="00C549C9">
        <w:t>a</w:t>
      </w:r>
      <w:r w:rsidR="00C549C9" w:rsidRPr="00C549C9">
        <w:t xml:space="preserve"> satsning</w:t>
      </w:r>
      <w:r w:rsidR="00C549C9">
        <w:t>en</w:t>
      </w:r>
      <w:r w:rsidR="00C549C9" w:rsidRPr="00C549C9">
        <w:t xml:space="preserve"> på svensk livsmedelsexport </w:t>
      </w:r>
      <w:r w:rsidR="00C549C9">
        <w:t xml:space="preserve">fortsätter </w:t>
      </w:r>
      <w:r w:rsidR="00C549C9" w:rsidRPr="00C549C9">
        <w:t>med bland annat medel för arbete med exportgodkännande för svenska livsmedel och jordbruksvaror</w:t>
      </w:r>
      <w:r w:rsidR="00C549C9">
        <w:t xml:space="preserve">. </w:t>
      </w:r>
      <w:r w:rsidR="004B4326">
        <w:t xml:space="preserve">Livsmedelsstrategin ger resultat, i dagarna har vi </w:t>
      </w:r>
      <w:r w:rsidR="00C549C9">
        <w:t>fått exportgodkännande för griskött till Filip</w:t>
      </w:r>
      <w:r w:rsidR="005D42B1">
        <w:t>p</w:t>
      </w:r>
      <w:r w:rsidR="00C549C9">
        <w:t xml:space="preserve">inerna. </w:t>
      </w:r>
    </w:p>
    <w:p w14:paraId="4832E08A" w14:textId="40F763B4" w:rsidR="00677A75" w:rsidRDefault="00677A75" w:rsidP="0006047C">
      <w:pPr>
        <w:pStyle w:val="Brdtext"/>
      </w:pPr>
      <w:r w:rsidRPr="00677A75">
        <w:t xml:space="preserve">Inom ramen för </w:t>
      </w:r>
      <w:r w:rsidR="001A16D6">
        <w:t xml:space="preserve">den gemensamma </w:t>
      </w:r>
      <w:r w:rsidRPr="00677A75">
        <w:t xml:space="preserve">jordbrukspolitiken </w:t>
      </w:r>
      <w:r>
        <w:t xml:space="preserve">har vi </w:t>
      </w:r>
      <w:r w:rsidR="00761B3A">
        <w:t>många</w:t>
      </w:r>
      <w:r>
        <w:t xml:space="preserve"> åtgärder som </w:t>
      </w:r>
      <w:r w:rsidR="00761B3A">
        <w:t>bidrar till att stärka</w:t>
      </w:r>
      <w:r>
        <w:t xml:space="preserve"> svensk köttproduktion, </w:t>
      </w:r>
      <w:r w:rsidR="00761B3A">
        <w:t xml:space="preserve">såsom </w:t>
      </w:r>
      <w:r w:rsidRPr="00677A75">
        <w:t xml:space="preserve">stöd till naturbeten, </w:t>
      </w:r>
      <w:r w:rsidR="00B761DE" w:rsidRPr="00B761DE">
        <w:t xml:space="preserve">investeringsstöd, </w:t>
      </w:r>
      <w:r>
        <w:t xml:space="preserve">kompensationsstöd, </w:t>
      </w:r>
      <w:r w:rsidR="00B342B2">
        <w:t>djurvälfärdsersättningar</w:t>
      </w:r>
      <w:r w:rsidRPr="00677A75">
        <w:t xml:space="preserve">, </w:t>
      </w:r>
      <w:r w:rsidR="00761B3A">
        <w:t xml:space="preserve">gårdsstöd och nötkreatursstöd. </w:t>
      </w:r>
      <w:r w:rsidR="009A097E">
        <w:t xml:space="preserve">Arbete pågår nu </w:t>
      </w:r>
      <w:r w:rsidR="00016F50">
        <w:t xml:space="preserve">med att utforma den strategiska planen </w:t>
      </w:r>
      <w:r w:rsidR="00B761DE">
        <w:t xml:space="preserve">efter 2021. </w:t>
      </w:r>
    </w:p>
    <w:p w14:paraId="4EE2D6BA" w14:textId="77777777" w:rsidR="00E468E9" w:rsidRDefault="004B4326" w:rsidP="00DA4AB0">
      <w:pPr>
        <w:pStyle w:val="Brdtext"/>
      </w:pPr>
      <w:r>
        <w:t xml:space="preserve">Glädjande nog har lönsamheten i sektorn vänt uppåt 2019 och med </w:t>
      </w:r>
      <w:r w:rsidRPr="004B4326">
        <w:t>en ökad lönsamhet möjliggör</w:t>
      </w:r>
      <w:r>
        <w:t>s</w:t>
      </w:r>
      <w:r w:rsidRPr="004B4326">
        <w:t xml:space="preserve"> investeringar som kan leda till ökad produktion</w:t>
      </w:r>
      <w:r>
        <w:t xml:space="preserve">. </w:t>
      </w:r>
      <w:r w:rsidR="0006047C">
        <w:t xml:space="preserve">Vi behöver </w:t>
      </w:r>
      <w:r>
        <w:t xml:space="preserve">dock </w:t>
      </w:r>
      <w:r w:rsidR="001A16D6">
        <w:t xml:space="preserve">även fortsättningsvis </w:t>
      </w:r>
      <w:r w:rsidR="0006047C">
        <w:t xml:space="preserve">hålla ett öga på primärproduktionens i vissa fall höga kostnadsläge, samt ytterligare regelförenklingar, i synnerhet sådana regler som påverkar företagens möjlighet att växa. </w:t>
      </w:r>
      <w:r w:rsidR="008117C8" w:rsidRPr="008117C8">
        <w:t xml:space="preserve">Jag ser att den svenska livsmedelskedjan har en stor potential som är viktig att utnyttja. </w:t>
      </w:r>
      <w:r w:rsidR="00243F12">
        <w:t xml:space="preserve">Förutsättningarna för hållbar produktion är goda i Sverige och </w:t>
      </w:r>
      <w:r w:rsidR="00E9252B">
        <w:t>bör tas tillvara.</w:t>
      </w:r>
    </w:p>
    <w:p w14:paraId="5B05495A" w14:textId="6E7663E2" w:rsidR="00882978" w:rsidRDefault="00E9252B" w:rsidP="00DA4AB0">
      <w:pPr>
        <w:pStyle w:val="Brdtext"/>
      </w:pPr>
      <w:r>
        <w:t xml:space="preserve"> </w:t>
      </w:r>
    </w:p>
    <w:p w14:paraId="177FA32B" w14:textId="1FC310BD" w:rsidR="005415E9" w:rsidRPr="00D91C02" w:rsidRDefault="005415E9" w:rsidP="00DA4AB0">
      <w:pPr>
        <w:pStyle w:val="Brdtext"/>
      </w:pPr>
      <w:r w:rsidRPr="00D91C02">
        <w:t xml:space="preserve">Stockholm den </w:t>
      </w:r>
      <w:sdt>
        <w:sdtPr>
          <w:rPr>
            <w:lang w:val="de-DE"/>
          </w:rPr>
          <w:id w:val="-1225218591"/>
          <w:placeholder>
            <w:docPart w:val="0FC4F8139C1C4ED7BFAF0CB135E09169"/>
          </w:placeholder>
          <w:dataBinding w:prefixMappings="xmlns:ns0='http://lp/documentinfo/RK' " w:xpath="/ns0:DocumentInfo[1]/ns0:BaseInfo[1]/ns0:HeaderDate[1]" w:storeItemID="{54CF49D5-D2AF-46B3-9D3A-B37C14AA50B0}"/>
          <w:date w:fullDate="2020-01-21T00:00:00Z">
            <w:dateFormat w:val="d MMMM yyyy"/>
            <w:lid w:val="sv-SE"/>
            <w:storeMappedDataAs w:val="dateTime"/>
            <w:calendar w:val="gregorian"/>
          </w:date>
        </w:sdtPr>
        <w:sdtEndPr/>
        <w:sdtContent>
          <w:r w:rsidR="00E9252B">
            <w:t>21 januari 2020</w:t>
          </w:r>
        </w:sdtContent>
      </w:sdt>
    </w:p>
    <w:p w14:paraId="16A374FA" w14:textId="77777777" w:rsidR="005415E9" w:rsidRPr="00D91C02" w:rsidRDefault="005415E9" w:rsidP="00DA4AB0">
      <w:pPr>
        <w:pStyle w:val="Brdtextutanavstnd"/>
      </w:pPr>
    </w:p>
    <w:p w14:paraId="17CB51D2" w14:textId="77777777" w:rsidR="005415E9" w:rsidRPr="00D91C02" w:rsidRDefault="005415E9" w:rsidP="00DA4AB0">
      <w:pPr>
        <w:pStyle w:val="Brdtextutanavstnd"/>
      </w:pPr>
    </w:p>
    <w:p w14:paraId="6E0EA533" w14:textId="77777777" w:rsidR="005415E9" w:rsidRPr="00D91C02" w:rsidRDefault="005415E9" w:rsidP="00DA4AB0">
      <w:pPr>
        <w:pStyle w:val="Brdtextutanavstnd"/>
      </w:pPr>
    </w:p>
    <w:p w14:paraId="55F7DC9D" w14:textId="056D3AE3" w:rsidR="00163FFB" w:rsidRPr="000761A4" w:rsidRDefault="000959DF" w:rsidP="00DA4AB0">
      <w:pPr>
        <w:pStyle w:val="Brdtext"/>
        <w:rPr>
          <w:lang w:val="de-DE"/>
        </w:rPr>
      </w:pPr>
      <w:r w:rsidRPr="000761A4">
        <w:rPr>
          <w:lang w:val="de-DE"/>
        </w:rPr>
        <w:t>Jennie Nilsson</w:t>
      </w:r>
    </w:p>
    <w:sectPr w:rsidR="00163FFB" w:rsidRPr="000761A4" w:rsidSect="00571A0B">
      <w:headerReference w:type="even" r:id="rId13"/>
      <w:headerReference w:type="default" r:id="rId14"/>
      <w:footerReference w:type="even" r:id="rId15"/>
      <w:footerReference w:type="default" r:id="rId16"/>
      <w:headerReference w:type="first" r:id="rId17"/>
      <w:footerReference w:type="first" r:id="rId18"/>
      <w:pgSz w:w="11906" w:h="16838" w:code="9"/>
      <w:pgMar w:top="2041" w:right="1985" w:bottom="2098" w:left="2466" w:header="34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75ECF401" w14:textId="77777777" w:rsidR="0047731A" w:rsidRDefault="0047731A" w:rsidP="00A87A54">
      <w:pPr>
        <w:spacing w:after="0" w:line="240" w:lineRule="auto"/>
      </w:pPr>
      <w:r>
        <w:separator/>
      </w:r>
    </w:p>
  </w:endnote>
  <w:endnote w:type="continuationSeparator" w:id="0">
    <w:p w14:paraId="73448ADF" w14:textId="77777777" w:rsidR="0047731A" w:rsidRDefault="0047731A" w:rsidP="00A87A54">
      <w:pPr>
        <w:spacing w:after="0" w:line="240" w:lineRule="auto"/>
      </w:pPr>
      <w:r>
        <w:continuationSeparator/>
      </w:r>
    </w:p>
  </w:endnote>
  <w:endnote w:type="continuationNotice" w:id="1">
    <w:p w14:paraId="6E63F5DD" w14:textId="77777777" w:rsidR="0047731A" w:rsidRDefault="0047731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BEA617" w14:textId="77777777" w:rsidR="00E468E9" w:rsidRDefault="00E468E9">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8B65E7" w:rsidRPr="00347E11" w14:paraId="7C2DBF7B" w14:textId="77777777" w:rsidTr="00DA4AB0">
      <w:trPr>
        <w:trHeight w:val="227"/>
        <w:jc w:val="right"/>
      </w:trPr>
      <w:tc>
        <w:tcPr>
          <w:tcW w:w="708" w:type="dxa"/>
          <w:vAlign w:val="bottom"/>
        </w:tcPr>
        <w:p w14:paraId="13BAB13A" w14:textId="77777777" w:rsidR="008B65E7" w:rsidRPr="00B62610" w:rsidRDefault="008B65E7" w:rsidP="005606BC">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Pr>
              <w:rStyle w:val="Sidnummer"/>
              <w:noProof/>
            </w:rPr>
            <w:t>2</w:t>
          </w:r>
          <w:r>
            <w:rPr>
              <w:rStyle w:val="Sidnummer"/>
            </w:rPr>
            <w:fldChar w:fldCharType="end"/>
          </w:r>
          <w:r>
            <w:rPr>
              <w:rStyle w:val="Sidnummer"/>
            </w:rPr>
            <w:t xml:space="preserve"> (</w:t>
          </w:r>
          <w:r>
            <w:rPr>
              <w:rStyle w:val="Sidnummer"/>
            </w:rPr>
            <w:fldChar w:fldCharType="begin"/>
          </w:r>
          <w:r>
            <w:rPr>
              <w:rStyle w:val="Sidnummer"/>
            </w:rPr>
            <w:instrText xml:space="preserve"> NUMPAGES  \* Arabic  \* MERGEFORMAT </w:instrText>
          </w:r>
          <w:r>
            <w:rPr>
              <w:rStyle w:val="Sidnummer"/>
            </w:rPr>
            <w:fldChar w:fldCharType="separate"/>
          </w:r>
          <w:r>
            <w:rPr>
              <w:rStyle w:val="Sidnummer"/>
              <w:noProof/>
            </w:rPr>
            <w:t>2</w:t>
          </w:r>
          <w:r>
            <w:rPr>
              <w:rStyle w:val="Sidnummer"/>
            </w:rPr>
            <w:fldChar w:fldCharType="end"/>
          </w:r>
          <w:r>
            <w:rPr>
              <w:rStyle w:val="Sidnummer"/>
            </w:rPr>
            <w:t>)</w:t>
          </w:r>
        </w:p>
      </w:tc>
    </w:tr>
    <w:tr w:rsidR="008B65E7" w:rsidRPr="00347E11" w14:paraId="64663F75" w14:textId="77777777" w:rsidTr="00DA4AB0">
      <w:trPr>
        <w:trHeight w:val="850"/>
        <w:jc w:val="right"/>
      </w:trPr>
      <w:tc>
        <w:tcPr>
          <w:tcW w:w="708" w:type="dxa"/>
          <w:vAlign w:val="bottom"/>
        </w:tcPr>
        <w:p w14:paraId="0217C17B" w14:textId="77777777" w:rsidR="008B65E7" w:rsidRPr="00347E11" w:rsidRDefault="008B65E7" w:rsidP="005606BC">
          <w:pPr>
            <w:pStyle w:val="Sidfot"/>
            <w:spacing w:line="276" w:lineRule="auto"/>
            <w:jc w:val="right"/>
          </w:pPr>
        </w:p>
      </w:tc>
    </w:tr>
  </w:tbl>
  <w:p w14:paraId="419D590D" w14:textId="77777777" w:rsidR="008B65E7" w:rsidRPr="005606BC" w:rsidRDefault="008B65E7" w:rsidP="005606BC">
    <w:pPr>
      <w:pStyle w:val="Sidfot"/>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8B65E7" w:rsidRPr="00347E11" w14:paraId="4DC4DB2F" w14:textId="77777777" w:rsidTr="001F4302">
      <w:trPr>
        <w:trHeight w:val="510"/>
      </w:trPr>
      <w:tc>
        <w:tcPr>
          <w:tcW w:w="8525" w:type="dxa"/>
          <w:gridSpan w:val="2"/>
          <w:vAlign w:val="bottom"/>
        </w:tcPr>
        <w:p w14:paraId="63E7C6DC" w14:textId="77777777" w:rsidR="008B65E7" w:rsidRPr="00347E11" w:rsidRDefault="008B65E7" w:rsidP="00347E11">
          <w:pPr>
            <w:pStyle w:val="Sidfot"/>
            <w:rPr>
              <w:sz w:val="8"/>
            </w:rPr>
          </w:pPr>
        </w:p>
      </w:tc>
    </w:tr>
    <w:tr w:rsidR="008B65E7" w:rsidRPr="00EE3C0F" w14:paraId="79A8FC9E" w14:textId="77777777" w:rsidTr="00C26068">
      <w:trPr>
        <w:trHeight w:val="227"/>
      </w:trPr>
      <w:tc>
        <w:tcPr>
          <w:tcW w:w="4074" w:type="dxa"/>
        </w:tcPr>
        <w:p w14:paraId="14197E2E" w14:textId="77777777" w:rsidR="008B65E7" w:rsidRPr="00F53AEA" w:rsidRDefault="008B65E7" w:rsidP="00C26068">
          <w:pPr>
            <w:pStyle w:val="Sidfot"/>
            <w:spacing w:line="276" w:lineRule="auto"/>
          </w:pPr>
        </w:p>
      </w:tc>
      <w:tc>
        <w:tcPr>
          <w:tcW w:w="4451" w:type="dxa"/>
        </w:tcPr>
        <w:p w14:paraId="310A77F7" w14:textId="77777777" w:rsidR="008B65E7" w:rsidRPr="00F53AEA" w:rsidRDefault="008B65E7" w:rsidP="00F53AEA">
          <w:pPr>
            <w:pStyle w:val="Sidfot"/>
            <w:spacing w:line="276" w:lineRule="auto"/>
          </w:pPr>
        </w:p>
      </w:tc>
    </w:tr>
  </w:tbl>
  <w:p w14:paraId="62F03AF3" w14:textId="77777777" w:rsidR="008B65E7" w:rsidRPr="00EE3C0F" w:rsidRDefault="008B65E7">
    <w:pPr>
      <w:pStyle w:val="Sidfot"/>
      <w:rPr>
        <w:sz w:val="2"/>
        <w:szCs w:val="2"/>
        <w:lang w:val="en-G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0FBEA372" w14:textId="77777777" w:rsidR="0047731A" w:rsidRDefault="0047731A" w:rsidP="00A87A54">
      <w:pPr>
        <w:spacing w:after="0" w:line="240" w:lineRule="auto"/>
      </w:pPr>
      <w:r>
        <w:separator/>
      </w:r>
    </w:p>
  </w:footnote>
  <w:footnote w:type="continuationSeparator" w:id="0">
    <w:p w14:paraId="17E0E913" w14:textId="77777777" w:rsidR="0047731A" w:rsidRDefault="0047731A" w:rsidP="00A87A54">
      <w:pPr>
        <w:spacing w:after="0" w:line="240" w:lineRule="auto"/>
      </w:pPr>
      <w:r>
        <w:continuationSeparator/>
      </w:r>
    </w:p>
  </w:footnote>
  <w:footnote w:type="continuationNotice" w:id="1">
    <w:p w14:paraId="60C92C0C" w14:textId="77777777" w:rsidR="0047731A" w:rsidRDefault="0047731A">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DA38C8" w14:textId="77777777" w:rsidR="00E468E9" w:rsidRDefault="00E468E9">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A53188" w14:textId="77777777" w:rsidR="00E468E9" w:rsidRDefault="00E468E9">
    <w:pPr>
      <w:pStyle w:val="Sidhuvu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8B65E7" w14:paraId="68A2CA26" w14:textId="77777777" w:rsidTr="00C93EBA">
      <w:trPr>
        <w:trHeight w:val="227"/>
      </w:trPr>
      <w:tc>
        <w:tcPr>
          <w:tcW w:w="5534" w:type="dxa"/>
        </w:tcPr>
        <w:p w14:paraId="38F33882" w14:textId="77777777" w:rsidR="008B65E7" w:rsidRPr="007D73AB" w:rsidRDefault="008B65E7">
          <w:pPr>
            <w:pStyle w:val="Sidhuvud"/>
          </w:pPr>
        </w:p>
      </w:tc>
      <w:tc>
        <w:tcPr>
          <w:tcW w:w="3170" w:type="dxa"/>
          <w:vAlign w:val="bottom"/>
        </w:tcPr>
        <w:p w14:paraId="65CBB814" w14:textId="77777777" w:rsidR="008B65E7" w:rsidRPr="007D73AB" w:rsidRDefault="008B65E7" w:rsidP="00340DE0">
          <w:pPr>
            <w:pStyle w:val="Sidhuvud"/>
          </w:pPr>
        </w:p>
      </w:tc>
      <w:tc>
        <w:tcPr>
          <w:tcW w:w="1134" w:type="dxa"/>
        </w:tcPr>
        <w:p w14:paraId="5361C3D6" w14:textId="77777777" w:rsidR="008B65E7" w:rsidRDefault="008B65E7" w:rsidP="00DA4AB0">
          <w:pPr>
            <w:pStyle w:val="Sidhuvud"/>
          </w:pPr>
        </w:p>
      </w:tc>
    </w:tr>
    <w:tr w:rsidR="008B65E7" w14:paraId="544D06EE" w14:textId="77777777" w:rsidTr="00C93EBA">
      <w:trPr>
        <w:trHeight w:val="1928"/>
      </w:trPr>
      <w:tc>
        <w:tcPr>
          <w:tcW w:w="5534" w:type="dxa"/>
        </w:tcPr>
        <w:p w14:paraId="4831F2BD" w14:textId="77777777" w:rsidR="008B65E7" w:rsidRPr="001A22ED" w:rsidRDefault="008B65E7" w:rsidP="00340DE0">
          <w:pPr>
            <w:pStyle w:val="Sidhuvud"/>
          </w:pPr>
          <w:r w:rsidRPr="001A22ED">
            <w:rPr>
              <w:noProof/>
            </w:rPr>
            <w:drawing>
              <wp:inline distT="0" distB="0" distL="0" distR="0" wp14:anchorId="264D8489" wp14:editId="06E23D8F">
                <wp:extent cx="1743633" cy="505162"/>
                <wp:effectExtent l="0" t="0" r="0" b="9525"/>
                <wp:docPr id="1" name="Bildobjekt 1" descr="Logotype" title="RK Logotyp"/>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743633" cy="505162"/>
                        </a:xfrm>
                        <a:prstGeom prst="rect">
                          <a:avLst/>
                        </a:prstGeom>
                      </pic:spPr>
                    </pic:pic>
                  </a:graphicData>
                </a:graphic>
              </wp:inline>
            </w:drawing>
          </w:r>
        </w:p>
      </w:tc>
      <w:tc>
        <w:tcPr>
          <w:tcW w:w="3170" w:type="dxa"/>
        </w:tcPr>
        <w:p w14:paraId="3F3A1BD2" w14:textId="77777777" w:rsidR="008B65E7" w:rsidRPr="001A22ED" w:rsidRDefault="008B65E7" w:rsidP="00EE3C0F">
          <w:pPr>
            <w:pStyle w:val="Sidhuvud"/>
            <w:rPr>
              <w:b/>
            </w:rPr>
          </w:pPr>
        </w:p>
        <w:p w14:paraId="334A14FE" w14:textId="77777777" w:rsidR="008B65E7" w:rsidRPr="001A22ED" w:rsidRDefault="008B65E7" w:rsidP="00EE3C0F">
          <w:pPr>
            <w:pStyle w:val="Sidhuvud"/>
          </w:pPr>
        </w:p>
        <w:p w14:paraId="3C14159D" w14:textId="77777777" w:rsidR="008B65E7" w:rsidRPr="001A22ED" w:rsidRDefault="008B65E7" w:rsidP="00EE3C0F">
          <w:pPr>
            <w:pStyle w:val="Sidhuvud"/>
          </w:pPr>
        </w:p>
        <w:p w14:paraId="698DEA7F" w14:textId="77777777" w:rsidR="008B65E7" w:rsidRPr="001A22ED" w:rsidRDefault="008B65E7" w:rsidP="00EE3C0F">
          <w:pPr>
            <w:pStyle w:val="Sidhuvud"/>
          </w:pPr>
        </w:p>
        <w:sdt>
          <w:sdtPr>
            <w:alias w:val="Dnr"/>
            <w:tag w:val="ccRKShow_Dnr"/>
            <w:id w:val="-829283628"/>
            <w:placeholder>
              <w:docPart w:val="C740B30575A54EE4B23461392E16505A"/>
            </w:placeholder>
            <w:dataBinding w:prefixMappings="xmlns:ns0='http://lp/documentinfo/RK' " w:xpath="/ns0:DocumentInfo[1]/ns0:BaseInfo[1]/ns0:Dnr[1]" w:storeItemID="{54CF49D5-D2AF-46B3-9D3A-B37C14AA50B0}"/>
            <w:text/>
          </w:sdtPr>
          <w:sdtEndPr/>
          <w:sdtContent>
            <w:p w14:paraId="0469E867" w14:textId="52DC82A8" w:rsidR="008B65E7" w:rsidRPr="001A22ED" w:rsidRDefault="008B65E7" w:rsidP="00EE3C0F">
              <w:pPr>
                <w:pStyle w:val="Sidhuvud"/>
              </w:pPr>
              <w:r>
                <w:t xml:space="preserve"> N2020/00056 /JL</w:t>
              </w:r>
            </w:p>
          </w:sdtContent>
        </w:sdt>
        <w:sdt>
          <w:sdtPr>
            <w:alias w:val="DocNumber"/>
            <w:tag w:val="DocNumber"/>
            <w:id w:val="1726028884"/>
            <w:placeholder>
              <w:docPart w:val="F3A71ABBBCCE4097B3C7BD870C1D882E"/>
            </w:placeholder>
            <w:showingPlcHdr/>
            <w:dataBinding w:prefixMappings="xmlns:ns0='http://lp/documentinfo/RK' " w:xpath="/ns0:DocumentInfo[1]/ns0:BaseInfo[1]/ns0:DocNumber[1]" w:storeItemID="{54CF49D5-D2AF-46B3-9D3A-B37C14AA50B0}"/>
            <w:text/>
          </w:sdtPr>
          <w:sdtEndPr/>
          <w:sdtContent>
            <w:p w14:paraId="6E0557DC" w14:textId="77777777" w:rsidR="008B65E7" w:rsidRPr="001A22ED" w:rsidRDefault="008B65E7" w:rsidP="00EE3C0F">
              <w:pPr>
                <w:pStyle w:val="Sidhuvud"/>
              </w:pPr>
              <w:r w:rsidRPr="001A22ED">
                <w:rPr>
                  <w:rStyle w:val="Platshllartext"/>
                </w:rPr>
                <w:t xml:space="preserve"> </w:t>
              </w:r>
            </w:p>
          </w:sdtContent>
        </w:sdt>
        <w:p w14:paraId="5E0885B6" w14:textId="77777777" w:rsidR="008B65E7" w:rsidRPr="001A22ED" w:rsidRDefault="008B65E7" w:rsidP="00EE3C0F">
          <w:pPr>
            <w:pStyle w:val="Sidhuvud"/>
          </w:pPr>
        </w:p>
      </w:tc>
      <w:tc>
        <w:tcPr>
          <w:tcW w:w="1134" w:type="dxa"/>
        </w:tcPr>
        <w:p w14:paraId="07FE7B73" w14:textId="77777777" w:rsidR="008B65E7" w:rsidRDefault="008B65E7" w:rsidP="0094502D">
          <w:pPr>
            <w:pStyle w:val="Sidhuvud"/>
          </w:pPr>
        </w:p>
        <w:p w14:paraId="48D2A692" w14:textId="77777777" w:rsidR="008B65E7" w:rsidRPr="0094502D" w:rsidRDefault="008B65E7" w:rsidP="00EC71A6">
          <w:pPr>
            <w:pStyle w:val="Sidhuvud"/>
          </w:pPr>
        </w:p>
      </w:tc>
    </w:tr>
    <w:tr w:rsidR="008B65E7" w14:paraId="6A1535CB" w14:textId="77777777" w:rsidTr="00C93EBA">
      <w:trPr>
        <w:trHeight w:val="2268"/>
      </w:trPr>
      <w:sdt>
        <w:sdtPr>
          <w:rPr>
            <w:b/>
          </w:rPr>
          <w:alias w:val="SenderText"/>
          <w:tag w:val="ccRKShow_SenderText"/>
          <w:id w:val="1374046025"/>
          <w:placeholder>
            <w:docPart w:val="B0C19A00EE144FA5B338A0416CBB5F6D"/>
          </w:placeholder>
        </w:sdtPr>
        <w:sdtEndPr>
          <w:rPr>
            <w:b w:val="0"/>
          </w:rPr>
        </w:sdtEndPr>
        <w:sdtContent>
          <w:tc>
            <w:tcPr>
              <w:tcW w:w="5534" w:type="dxa"/>
              <w:tcMar>
                <w:right w:w="1134" w:type="dxa"/>
              </w:tcMar>
            </w:tcPr>
            <w:p w14:paraId="48008539" w14:textId="77777777" w:rsidR="008B65E7" w:rsidRPr="000959DF" w:rsidRDefault="008B65E7" w:rsidP="00340DE0">
              <w:pPr>
                <w:pStyle w:val="Sidhuvud"/>
                <w:rPr>
                  <w:b/>
                </w:rPr>
              </w:pPr>
              <w:r w:rsidRPr="000959DF">
                <w:rPr>
                  <w:b/>
                </w:rPr>
                <w:t>Näringsdepartementet</w:t>
              </w:r>
            </w:p>
            <w:p w14:paraId="2F4EE8AE" w14:textId="4B19DC61" w:rsidR="008B65E7" w:rsidRDefault="008B65E7" w:rsidP="00340DE0">
              <w:pPr>
                <w:pStyle w:val="Sidhuvud"/>
              </w:pPr>
              <w:r w:rsidRPr="000959DF">
                <w:t>Landsbygdsministern</w:t>
              </w:r>
            </w:p>
            <w:p w14:paraId="2A0FB4C6" w14:textId="7492658E" w:rsidR="008B65E7" w:rsidRPr="00340DE0" w:rsidRDefault="008B65E7" w:rsidP="00340DE0">
              <w:pPr>
                <w:pStyle w:val="Sidhuvud"/>
              </w:pPr>
            </w:p>
          </w:tc>
        </w:sdtContent>
      </w:sdt>
      <w:sdt>
        <w:sdtPr>
          <w:alias w:val="Recipient"/>
          <w:tag w:val="ccRKShow_Recipient"/>
          <w:id w:val="-28344517"/>
          <w:placeholder>
            <w:docPart w:val="ECACF0E5D8F046C1AE40E89A9DE415C1"/>
          </w:placeholder>
          <w:dataBinding w:prefixMappings="xmlns:ns0='http://lp/documentinfo/RK' " w:xpath="/ns0:DocumentInfo[1]/ns0:BaseInfo[1]/ns0:Recipient[1]" w:storeItemID="{54CF49D5-D2AF-46B3-9D3A-B37C14AA50B0}"/>
          <w:text w:multiLine="1"/>
        </w:sdtPr>
        <w:sdtEndPr/>
        <w:sdtContent>
          <w:tc>
            <w:tcPr>
              <w:tcW w:w="3170" w:type="dxa"/>
            </w:tcPr>
            <w:p w14:paraId="3796E161" w14:textId="77777777" w:rsidR="008B65E7" w:rsidRDefault="008B65E7" w:rsidP="00547B89">
              <w:pPr>
                <w:pStyle w:val="Sidhuvud"/>
              </w:pPr>
              <w:r>
                <w:t>Till riksdagen</w:t>
              </w:r>
            </w:p>
          </w:tc>
        </w:sdtContent>
      </w:sdt>
      <w:tc>
        <w:tcPr>
          <w:tcW w:w="1134" w:type="dxa"/>
        </w:tcPr>
        <w:p w14:paraId="32510AB9" w14:textId="77777777" w:rsidR="008B65E7" w:rsidRDefault="008B65E7" w:rsidP="003E6020">
          <w:pPr>
            <w:pStyle w:val="Sidhuvud"/>
          </w:pPr>
        </w:p>
      </w:tc>
    </w:tr>
  </w:tbl>
  <w:p w14:paraId="4ABD9DBD" w14:textId="77777777" w:rsidR="008B65E7" w:rsidRDefault="008B65E7">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attachedTemplate r:id="rId1"/>
  <w:defaultTabStop w:val="1304"/>
  <w:hyphenationZone w:val="425"/>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37A29"/>
    <w:rsid w:val="00000290"/>
    <w:rsid w:val="00001068"/>
    <w:rsid w:val="0000412C"/>
    <w:rsid w:val="00004D5C"/>
    <w:rsid w:val="00005F68"/>
    <w:rsid w:val="00006CA7"/>
    <w:rsid w:val="000128EB"/>
    <w:rsid w:val="00012B00"/>
    <w:rsid w:val="00014EF6"/>
    <w:rsid w:val="00016730"/>
    <w:rsid w:val="00016F50"/>
    <w:rsid w:val="00017197"/>
    <w:rsid w:val="0001725B"/>
    <w:rsid w:val="000203B0"/>
    <w:rsid w:val="000241FA"/>
    <w:rsid w:val="00025992"/>
    <w:rsid w:val="00026711"/>
    <w:rsid w:val="0002708E"/>
    <w:rsid w:val="0002763D"/>
    <w:rsid w:val="0003679E"/>
    <w:rsid w:val="00041EDC"/>
    <w:rsid w:val="0004352E"/>
    <w:rsid w:val="00051341"/>
    <w:rsid w:val="00053CAA"/>
    <w:rsid w:val="00057FE0"/>
    <w:rsid w:val="0006047C"/>
    <w:rsid w:val="000620FD"/>
    <w:rsid w:val="00063DCB"/>
    <w:rsid w:val="000647D2"/>
    <w:rsid w:val="000656A1"/>
    <w:rsid w:val="00066BC9"/>
    <w:rsid w:val="0007033C"/>
    <w:rsid w:val="000707E9"/>
    <w:rsid w:val="00072C86"/>
    <w:rsid w:val="00072FFC"/>
    <w:rsid w:val="00073B75"/>
    <w:rsid w:val="000757FC"/>
    <w:rsid w:val="000761A4"/>
    <w:rsid w:val="00076667"/>
    <w:rsid w:val="00080631"/>
    <w:rsid w:val="0008213B"/>
    <w:rsid w:val="00082374"/>
    <w:rsid w:val="000862E0"/>
    <w:rsid w:val="000873C3"/>
    <w:rsid w:val="00093408"/>
    <w:rsid w:val="00093BBF"/>
    <w:rsid w:val="0009435C"/>
    <w:rsid w:val="000959DF"/>
    <w:rsid w:val="000A13CA"/>
    <w:rsid w:val="000A456A"/>
    <w:rsid w:val="000A5E43"/>
    <w:rsid w:val="000B56A9"/>
    <w:rsid w:val="000B675C"/>
    <w:rsid w:val="000C61D1"/>
    <w:rsid w:val="000D31A9"/>
    <w:rsid w:val="000D370F"/>
    <w:rsid w:val="000D5449"/>
    <w:rsid w:val="000E12D9"/>
    <w:rsid w:val="000E431B"/>
    <w:rsid w:val="000E59A9"/>
    <w:rsid w:val="000E638A"/>
    <w:rsid w:val="000E6472"/>
    <w:rsid w:val="000F00B8"/>
    <w:rsid w:val="000F1EA7"/>
    <w:rsid w:val="000F2084"/>
    <w:rsid w:val="000F2A8A"/>
    <w:rsid w:val="000F3A92"/>
    <w:rsid w:val="000F6462"/>
    <w:rsid w:val="00101DE6"/>
    <w:rsid w:val="001055DA"/>
    <w:rsid w:val="00106F29"/>
    <w:rsid w:val="00113168"/>
    <w:rsid w:val="0011413E"/>
    <w:rsid w:val="00116BC4"/>
    <w:rsid w:val="00117C1D"/>
    <w:rsid w:val="0012033A"/>
    <w:rsid w:val="00121002"/>
    <w:rsid w:val="00121EA2"/>
    <w:rsid w:val="00121FFC"/>
    <w:rsid w:val="00122D16"/>
    <w:rsid w:val="0012582E"/>
    <w:rsid w:val="00125B5E"/>
    <w:rsid w:val="00126E6B"/>
    <w:rsid w:val="00130EC3"/>
    <w:rsid w:val="001318F5"/>
    <w:rsid w:val="001331B1"/>
    <w:rsid w:val="00134837"/>
    <w:rsid w:val="00135111"/>
    <w:rsid w:val="001428E2"/>
    <w:rsid w:val="00146E63"/>
    <w:rsid w:val="0016294F"/>
    <w:rsid w:val="00163FFB"/>
    <w:rsid w:val="00167FA8"/>
    <w:rsid w:val="0017099B"/>
    <w:rsid w:val="00170CE4"/>
    <w:rsid w:val="00170E3E"/>
    <w:rsid w:val="0017300E"/>
    <w:rsid w:val="00173126"/>
    <w:rsid w:val="00176A26"/>
    <w:rsid w:val="001774F8"/>
    <w:rsid w:val="00180BE1"/>
    <w:rsid w:val="001813DF"/>
    <w:rsid w:val="00187E1F"/>
    <w:rsid w:val="0019051C"/>
    <w:rsid w:val="0019127B"/>
    <w:rsid w:val="00192350"/>
    <w:rsid w:val="00192E34"/>
    <w:rsid w:val="0019308B"/>
    <w:rsid w:val="001941B9"/>
    <w:rsid w:val="00196C02"/>
    <w:rsid w:val="00197A8A"/>
    <w:rsid w:val="001A16D6"/>
    <w:rsid w:val="001A1B33"/>
    <w:rsid w:val="001A22ED"/>
    <w:rsid w:val="001A2A61"/>
    <w:rsid w:val="001B4824"/>
    <w:rsid w:val="001B550A"/>
    <w:rsid w:val="001C1C7D"/>
    <w:rsid w:val="001C4980"/>
    <w:rsid w:val="001C5DC9"/>
    <w:rsid w:val="001C6B85"/>
    <w:rsid w:val="001C71A9"/>
    <w:rsid w:val="001D12FC"/>
    <w:rsid w:val="001D512F"/>
    <w:rsid w:val="001E0BD5"/>
    <w:rsid w:val="001E1A13"/>
    <w:rsid w:val="001E20CC"/>
    <w:rsid w:val="001E3D83"/>
    <w:rsid w:val="001E5DF7"/>
    <w:rsid w:val="001E6477"/>
    <w:rsid w:val="001E72EE"/>
    <w:rsid w:val="001F0629"/>
    <w:rsid w:val="001F0736"/>
    <w:rsid w:val="001F4302"/>
    <w:rsid w:val="001F50BE"/>
    <w:rsid w:val="001F525B"/>
    <w:rsid w:val="001F6BBE"/>
    <w:rsid w:val="00201498"/>
    <w:rsid w:val="00204079"/>
    <w:rsid w:val="002102FD"/>
    <w:rsid w:val="002116FE"/>
    <w:rsid w:val="00211B4E"/>
    <w:rsid w:val="00213204"/>
    <w:rsid w:val="00213258"/>
    <w:rsid w:val="002161F5"/>
    <w:rsid w:val="0021657C"/>
    <w:rsid w:val="002173F4"/>
    <w:rsid w:val="0022187E"/>
    <w:rsid w:val="00222258"/>
    <w:rsid w:val="00223AD6"/>
    <w:rsid w:val="0022666A"/>
    <w:rsid w:val="00226942"/>
    <w:rsid w:val="00227E43"/>
    <w:rsid w:val="002315F5"/>
    <w:rsid w:val="00232EC3"/>
    <w:rsid w:val="00233D52"/>
    <w:rsid w:val="00237147"/>
    <w:rsid w:val="00242AD1"/>
    <w:rsid w:val="00243F12"/>
    <w:rsid w:val="0024412C"/>
    <w:rsid w:val="00260D2D"/>
    <w:rsid w:val="00261975"/>
    <w:rsid w:val="00264503"/>
    <w:rsid w:val="00271D00"/>
    <w:rsid w:val="00274AA3"/>
    <w:rsid w:val="00275872"/>
    <w:rsid w:val="00281106"/>
    <w:rsid w:val="00282263"/>
    <w:rsid w:val="00282417"/>
    <w:rsid w:val="00282D27"/>
    <w:rsid w:val="00287F0D"/>
    <w:rsid w:val="00292420"/>
    <w:rsid w:val="00296B7A"/>
    <w:rsid w:val="002974DC"/>
    <w:rsid w:val="002A39EF"/>
    <w:rsid w:val="002A6820"/>
    <w:rsid w:val="002B00E5"/>
    <w:rsid w:val="002B0F42"/>
    <w:rsid w:val="002B6849"/>
    <w:rsid w:val="002B76F3"/>
    <w:rsid w:val="002C1D37"/>
    <w:rsid w:val="002C2A30"/>
    <w:rsid w:val="002C4348"/>
    <w:rsid w:val="002C476F"/>
    <w:rsid w:val="002C5B48"/>
    <w:rsid w:val="002D014F"/>
    <w:rsid w:val="002D2647"/>
    <w:rsid w:val="002D4298"/>
    <w:rsid w:val="002D4829"/>
    <w:rsid w:val="002D6541"/>
    <w:rsid w:val="002E150B"/>
    <w:rsid w:val="002E2C89"/>
    <w:rsid w:val="002E3609"/>
    <w:rsid w:val="002E4D3F"/>
    <w:rsid w:val="002E5668"/>
    <w:rsid w:val="002E5F20"/>
    <w:rsid w:val="002E61A5"/>
    <w:rsid w:val="002E6365"/>
    <w:rsid w:val="002F3675"/>
    <w:rsid w:val="002F59E0"/>
    <w:rsid w:val="002F66A6"/>
    <w:rsid w:val="00300342"/>
    <w:rsid w:val="003050DB"/>
    <w:rsid w:val="00310561"/>
    <w:rsid w:val="00311D8C"/>
    <w:rsid w:val="0031273D"/>
    <w:rsid w:val="003128E2"/>
    <w:rsid w:val="003153D9"/>
    <w:rsid w:val="00321621"/>
    <w:rsid w:val="00323EF7"/>
    <w:rsid w:val="003240E1"/>
    <w:rsid w:val="00326C03"/>
    <w:rsid w:val="00327474"/>
    <w:rsid w:val="003277B5"/>
    <w:rsid w:val="003342B4"/>
    <w:rsid w:val="00340DE0"/>
    <w:rsid w:val="00341F47"/>
    <w:rsid w:val="00342327"/>
    <w:rsid w:val="0034250B"/>
    <w:rsid w:val="00344234"/>
    <w:rsid w:val="0034750A"/>
    <w:rsid w:val="00347C69"/>
    <w:rsid w:val="00347E11"/>
    <w:rsid w:val="003503DD"/>
    <w:rsid w:val="00350696"/>
    <w:rsid w:val="00350C92"/>
    <w:rsid w:val="003542C5"/>
    <w:rsid w:val="00365461"/>
    <w:rsid w:val="00370311"/>
    <w:rsid w:val="0037171F"/>
    <w:rsid w:val="00380663"/>
    <w:rsid w:val="003853E3"/>
    <w:rsid w:val="0038587E"/>
    <w:rsid w:val="00392ED4"/>
    <w:rsid w:val="00393680"/>
    <w:rsid w:val="00394D4C"/>
    <w:rsid w:val="00395D9F"/>
    <w:rsid w:val="003A1315"/>
    <w:rsid w:val="003A2E73"/>
    <w:rsid w:val="003A3071"/>
    <w:rsid w:val="003A3A54"/>
    <w:rsid w:val="003A5867"/>
    <w:rsid w:val="003A5969"/>
    <w:rsid w:val="003A5C58"/>
    <w:rsid w:val="003B0C81"/>
    <w:rsid w:val="003B7C24"/>
    <w:rsid w:val="003C36FA"/>
    <w:rsid w:val="003C7BE0"/>
    <w:rsid w:val="003D0DD3"/>
    <w:rsid w:val="003D17EF"/>
    <w:rsid w:val="003D3535"/>
    <w:rsid w:val="003D4246"/>
    <w:rsid w:val="003D4D9F"/>
    <w:rsid w:val="003D7B03"/>
    <w:rsid w:val="003E30BD"/>
    <w:rsid w:val="003E38CE"/>
    <w:rsid w:val="003E5A50"/>
    <w:rsid w:val="003E6020"/>
    <w:rsid w:val="003F1F1F"/>
    <w:rsid w:val="003F299F"/>
    <w:rsid w:val="003F2F1D"/>
    <w:rsid w:val="003F59B4"/>
    <w:rsid w:val="003F6B92"/>
    <w:rsid w:val="0040090E"/>
    <w:rsid w:val="00403D11"/>
    <w:rsid w:val="00404DB4"/>
    <w:rsid w:val="004060B1"/>
    <w:rsid w:val="0040680D"/>
    <w:rsid w:val="0041093C"/>
    <w:rsid w:val="0041223B"/>
    <w:rsid w:val="004137EE"/>
    <w:rsid w:val="00413A4E"/>
    <w:rsid w:val="00415163"/>
    <w:rsid w:val="00415273"/>
    <w:rsid w:val="004157BE"/>
    <w:rsid w:val="0042068E"/>
    <w:rsid w:val="00422030"/>
    <w:rsid w:val="00422A7F"/>
    <w:rsid w:val="00426213"/>
    <w:rsid w:val="00431A7B"/>
    <w:rsid w:val="0043623F"/>
    <w:rsid w:val="00437459"/>
    <w:rsid w:val="00441D70"/>
    <w:rsid w:val="004425C2"/>
    <w:rsid w:val="004451EF"/>
    <w:rsid w:val="00445604"/>
    <w:rsid w:val="00446BAE"/>
    <w:rsid w:val="004518F3"/>
    <w:rsid w:val="00454A1F"/>
    <w:rsid w:val="004557F3"/>
    <w:rsid w:val="0045607E"/>
    <w:rsid w:val="00456DC3"/>
    <w:rsid w:val="0046337E"/>
    <w:rsid w:val="00464CA1"/>
    <w:rsid w:val="004658D1"/>
    <w:rsid w:val="004660C8"/>
    <w:rsid w:val="00467DEF"/>
    <w:rsid w:val="00472EBA"/>
    <w:rsid w:val="004735B6"/>
    <w:rsid w:val="004735F0"/>
    <w:rsid w:val="004745D7"/>
    <w:rsid w:val="00474676"/>
    <w:rsid w:val="0047511B"/>
    <w:rsid w:val="0047731A"/>
    <w:rsid w:val="00480A8A"/>
    <w:rsid w:val="00480EC3"/>
    <w:rsid w:val="0048317E"/>
    <w:rsid w:val="00485601"/>
    <w:rsid w:val="004865B8"/>
    <w:rsid w:val="00486C0D"/>
    <w:rsid w:val="004911D9"/>
    <w:rsid w:val="00491796"/>
    <w:rsid w:val="00493416"/>
    <w:rsid w:val="0049768A"/>
    <w:rsid w:val="004A33C6"/>
    <w:rsid w:val="004A66B1"/>
    <w:rsid w:val="004A7DC4"/>
    <w:rsid w:val="004B1E7B"/>
    <w:rsid w:val="004B3029"/>
    <w:rsid w:val="004B352B"/>
    <w:rsid w:val="004B35E7"/>
    <w:rsid w:val="004B4326"/>
    <w:rsid w:val="004B63BF"/>
    <w:rsid w:val="004B66DA"/>
    <w:rsid w:val="004B696B"/>
    <w:rsid w:val="004B7DFF"/>
    <w:rsid w:val="004C3A3F"/>
    <w:rsid w:val="004C52AA"/>
    <w:rsid w:val="004C5686"/>
    <w:rsid w:val="004C70EE"/>
    <w:rsid w:val="004D3746"/>
    <w:rsid w:val="004D766C"/>
    <w:rsid w:val="004E0FA8"/>
    <w:rsid w:val="004E1DE3"/>
    <w:rsid w:val="004E251B"/>
    <w:rsid w:val="004E25CD"/>
    <w:rsid w:val="004E2A4B"/>
    <w:rsid w:val="004E6D22"/>
    <w:rsid w:val="004F0448"/>
    <w:rsid w:val="004F1EA0"/>
    <w:rsid w:val="004F4021"/>
    <w:rsid w:val="004F5640"/>
    <w:rsid w:val="004F6525"/>
    <w:rsid w:val="004F6FE2"/>
    <w:rsid w:val="004F79F2"/>
    <w:rsid w:val="005011D9"/>
    <w:rsid w:val="0050238B"/>
    <w:rsid w:val="00505905"/>
    <w:rsid w:val="00511A1B"/>
    <w:rsid w:val="00511A68"/>
    <w:rsid w:val="00513E7D"/>
    <w:rsid w:val="00514A67"/>
    <w:rsid w:val="00520A46"/>
    <w:rsid w:val="00521192"/>
    <w:rsid w:val="0052127C"/>
    <w:rsid w:val="00523D71"/>
    <w:rsid w:val="00526AEB"/>
    <w:rsid w:val="005302E0"/>
    <w:rsid w:val="005415E9"/>
    <w:rsid w:val="00544738"/>
    <w:rsid w:val="005456E4"/>
    <w:rsid w:val="00546C55"/>
    <w:rsid w:val="00547B89"/>
    <w:rsid w:val="005568AF"/>
    <w:rsid w:val="00556AF5"/>
    <w:rsid w:val="00557E13"/>
    <w:rsid w:val="005606BC"/>
    <w:rsid w:val="00563E73"/>
    <w:rsid w:val="0056426C"/>
    <w:rsid w:val="00565792"/>
    <w:rsid w:val="00567799"/>
    <w:rsid w:val="005710DE"/>
    <w:rsid w:val="00571A0B"/>
    <w:rsid w:val="00573DFD"/>
    <w:rsid w:val="005747D0"/>
    <w:rsid w:val="00580FC5"/>
    <w:rsid w:val="005827D5"/>
    <w:rsid w:val="00582918"/>
    <w:rsid w:val="005849E3"/>
    <w:rsid w:val="005850D7"/>
    <w:rsid w:val="0058522F"/>
    <w:rsid w:val="00586266"/>
    <w:rsid w:val="00591DB2"/>
    <w:rsid w:val="00595EDE"/>
    <w:rsid w:val="00596E2B"/>
    <w:rsid w:val="005A0CBA"/>
    <w:rsid w:val="005A2022"/>
    <w:rsid w:val="005A3272"/>
    <w:rsid w:val="005A5193"/>
    <w:rsid w:val="005A6034"/>
    <w:rsid w:val="005A7AC1"/>
    <w:rsid w:val="005B115A"/>
    <w:rsid w:val="005B537F"/>
    <w:rsid w:val="005C120D"/>
    <w:rsid w:val="005C15B3"/>
    <w:rsid w:val="005C6F80"/>
    <w:rsid w:val="005D07C2"/>
    <w:rsid w:val="005D42B1"/>
    <w:rsid w:val="005E1172"/>
    <w:rsid w:val="005E2F29"/>
    <w:rsid w:val="005E400D"/>
    <w:rsid w:val="005E4E79"/>
    <w:rsid w:val="005E5CE7"/>
    <w:rsid w:val="005E790C"/>
    <w:rsid w:val="005F08C5"/>
    <w:rsid w:val="00605718"/>
    <w:rsid w:val="00605999"/>
    <w:rsid w:val="00605C66"/>
    <w:rsid w:val="00606310"/>
    <w:rsid w:val="00607814"/>
    <w:rsid w:val="00610D87"/>
    <w:rsid w:val="00610E88"/>
    <w:rsid w:val="006151FA"/>
    <w:rsid w:val="006175D7"/>
    <w:rsid w:val="006208E5"/>
    <w:rsid w:val="006273E4"/>
    <w:rsid w:val="00631F82"/>
    <w:rsid w:val="00633B59"/>
    <w:rsid w:val="00634EF4"/>
    <w:rsid w:val="006357D0"/>
    <w:rsid w:val="006358C8"/>
    <w:rsid w:val="0064133A"/>
    <w:rsid w:val="006416D1"/>
    <w:rsid w:val="00647FD7"/>
    <w:rsid w:val="00650080"/>
    <w:rsid w:val="00651F17"/>
    <w:rsid w:val="00653004"/>
    <w:rsid w:val="0065382D"/>
    <w:rsid w:val="00654B4D"/>
    <w:rsid w:val="0065559D"/>
    <w:rsid w:val="00655A40"/>
    <w:rsid w:val="00660D84"/>
    <w:rsid w:val="0066133A"/>
    <w:rsid w:val="00663196"/>
    <w:rsid w:val="0066378C"/>
    <w:rsid w:val="006700F0"/>
    <w:rsid w:val="006706EA"/>
    <w:rsid w:val="00670A48"/>
    <w:rsid w:val="00672F6F"/>
    <w:rsid w:val="00674C2F"/>
    <w:rsid w:val="00674C8B"/>
    <w:rsid w:val="00677A75"/>
    <w:rsid w:val="00685C94"/>
    <w:rsid w:val="00691AEE"/>
    <w:rsid w:val="0069523C"/>
    <w:rsid w:val="006962CA"/>
    <w:rsid w:val="00696A95"/>
    <w:rsid w:val="006A09DA"/>
    <w:rsid w:val="006A1835"/>
    <w:rsid w:val="006A2625"/>
    <w:rsid w:val="006B4A30"/>
    <w:rsid w:val="006B7569"/>
    <w:rsid w:val="006C28EE"/>
    <w:rsid w:val="006C4FF1"/>
    <w:rsid w:val="006D2998"/>
    <w:rsid w:val="006D3188"/>
    <w:rsid w:val="006D3CB5"/>
    <w:rsid w:val="006D5159"/>
    <w:rsid w:val="006D6779"/>
    <w:rsid w:val="006E08FC"/>
    <w:rsid w:val="006F2588"/>
    <w:rsid w:val="00710A6C"/>
    <w:rsid w:val="00710D98"/>
    <w:rsid w:val="00711CE9"/>
    <w:rsid w:val="00712266"/>
    <w:rsid w:val="00712593"/>
    <w:rsid w:val="00712D82"/>
    <w:rsid w:val="00716E22"/>
    <w:rsid w:val="007171AB"/>
    <w:rsid w:val="007213D0"/>
    <w:rsid w:val="007219C0"/>
    <w:rsid w:val="00732599"/>
    <w:rsid w:val="00743E09"/>
    <w:rsid w:val="00744FCC"/>
    <w:rsid w:val="00747B9C"/>
    <w:rsid w:val="00750C93"/>
    <w:rsid w:val="00754E24"/>
    <w:rsid w:val="00757B3B"/>
    <w:rsid w:val="007618C5"/>
    <w:rsid w:val="00761B3A"/>
    <w:rsid w:val="00764FA6"/>
    <w:rsid w:val="00765294"/>
    <w:rsid w:val="00773075"/>
    <w:rsid w:val="00773F36"/>
    <w:rsid w:val="00775BF6"/>
    <w:rsid w:val="00776254"/>
    <w:rsid w:val="007769FC"/>
    <w:rsid w:val="00777CFF"/>
    <w:rsid w:val="007815BC"/>
    <w:rsid w:val="00782B3F"/>
    <w:rsid w:val="00782E3C"/>
    <w:rsid w:val="007900CC"/>
    <w:rsid w:val="00792DC3"/>
    <w:rsid w:val="0079641B"/>
    <w:rsid w:val="00797A90"/>
    <w:rsid w:val="007A1856"/>
    <w:rsid w:val="007A1887"/>
    <w:rsid w:val="007A629C"/>
    <w:rsid w:val="007A6348"/>
    <w:rsid w:val="007B023C"/>
    <w:rsid w:val="007B03CC"/>
    <w:rsid w:val="007B2F08"/>
    <w:rsid w:val="007C44FF"/>
    <w:rsid w:val="007C6456"/>
    <w:rsid w:val="007C769C"/>
    <w:rsid w:val="007C7BDB"/>
    <w:rsid w:val="007D2FF5"/>
    <w:rsid w:val="007D4BCF"/>
    <w:rsid w:val="007D73AB"/>
    <w:rsid w:val="007D790E"/>
    <w:rsid w:val="007E2712"/>
    <w:rsid w:val="007E4A9C"/>
    <w:rsid w:val="007E5516"/>
    <w:rsid w:val="007E7EE2"/>
    <w:rsid w:val="007F06CA"/>
    <w:rsid w:val="007F61D0"/>
    <w:rsid w:val="00801B03"/>
    <w:rsid w:val="0080228F"/>
    <w:rsid w:val="00804C1B"/>
    <w:rsid w:val="0080595A"/>
    <w:rsid w:val="008117C8"/>
    <w:rsid w:val="008150A6"/>
    <w:rsid w:val="00817098"/>
    <w:rsid w:val="008178E6"/>
    <w:rsid w:val="00820531"/>
    <w:rsid w:val="0082249C"/>
    <w:rsid w:val="00824CCE"/>
    <w:rsid w:val="00830B7B"/>
    <w:rsid w:val="00832661"/>
    <w:rsid w:val="008349AA"/>
    <w:rsid w:val="008375D5"/>
    <w:rsid w:val="00837A29"/>
    <w:rsid w:val="00841486"/>
    <w:rsid w:val="00842BC9"/>
    <w:rsid w:val="008431AF"/>
    <w:rsid w:val="0084476E"/>
    <w:rsid w:val="008504F6"/>
    <w:rsid w:val="0085240E"/>
    <w:rsid w:val="00852484"/>
    <w:rsid w:val="008573B9"/>
    <w:rsid w:val="0085782D"/>
    <w:rsid w:val="00863BB7"/>
    <w:rsid w:val="008730FD"/>
    <w:rsid w:val="00873DA1"/>
    <w:rsid w:val="00875DDD"/>
    <w:rsid w:val="00881BC6"/>
    <w:rsid w:val="00882978"/>
    <w:rsid w:val="008860CC"/>
    <w:rsid w:val="00886EEE"/>
    <w:rsid w:val="00887F86"/>
    <w:rsid w:val="00890876"/>
    <w:rsid w:val="00891929"/>
    <w:rsid w:val="00893029"/>
    <w:rsid w:val="0089514A"/>
    <w:rsid w:val="00895C2A"/>
    <w:rsid w:val="008A03E9"/>
    <w:rsid w:val="008A0A0D"/>
    <w:rsid w:val="008A3961"/>
    <w:rsid w:val="008A4CEA"/>
    <w:rsid w:val="008A7506"/>
    <w:rsid w:val="008B1603"/>
    <w:rsid w:val="008B20ED"/>
    <w:rsid w:val="008B6135"/>
    <w:rsid w:val="008B65E7"/>
    <w:rsid w:val="008B7BEB"/>
    <w:rsid w:val="008C02B8"/>
    <w:rsid w:val="008C4538"/>
    <w:rsid w:val="008C562B"/>
    <w:rsid w:val="008C6717"/>
    <w:rsid w:val="008D0305"/>
    <w:rsid w:val="008D2D6B"/>
    <w:rsid w:val="008D3090"/>
    <w:rsid w:val="008D4306"/>
    <w:rsid w:val="008D4508"/>
    <w:rsid w:val="008D4DC4"/>
    <w:rsid w:val="008D7CAF"/>
    <w:rsid w:val="008E02EE"/>
    <w:rsid w:val="008E65A8"/>
    <w:rsid w:val="008E77D6"/>
    <w:rsid w:val="008F72D2"/>
    <w:rsid w:val="009036E7"/>
    <w:rsid w:val="0090605F"/>
    <w:rsid w:val="0091053B"/>
    <w:rsid w:val="00912158"/>
    <w:rsid w:val="00912945"/>
    <w:rsid w:val="009144EE"/>
    <w:rsid w:val="00915D4C"/>
    <w:rsid w:val="00917175"/>
    <w:rsid w:val="009279B2"/>
    <w:rsid w:val="00935814"/>
    <w:rsid w:val="0094250C"/>
    <w:rsid w:val="0094502D"/>
    <w:rsid w:val="00946561"/>
    <w:rsid w:val="00946B39"/>
    <w:rsid w:val="00947013"/>
    <w:rsid w:val="0095062C"/>
    <w:rsid w:val="00973084"/>
    <w:rsid w:val="00974520"/>
    <w:rsid w:val="00974B59"/>
    <w:rsid w:val="00975341"/>
    <w:rsid w:val="0097653D"/>
    <w:rsid w:val="00984EA2"/>
    <w:rsid w:val="00986CC3"/>
    <w:rsid w:val="0099068E"/>
    <w:rsid w:val="009920AA"/>
    <w:rsid w:val="00992943"/>
    <w:rsid w:val="009931B3"/>
    <w:rsid w:val="00996279"/>
    <w:rsid w:val="009965F7"/>
    <w:rsid w:val="009A0866"/>
    <w:rsid w:val="009A097E"/>
    <w:rsid w:val="009A4D0A"/>
    <w:rsid w:val="009A759C"/>
    <w:rsid w:val="009B2F70"/>
    <w:rsid w:val="009B4594"/>
    <w:rsid w:val="009C2459"/>
    <w:rsid w:val="009C255A"/>
    <w:rsid w:val="009C2B46"/>
    <w:rsid w:val="009C4448"/>
    <w:rsid w:val="009C4FF3"/>
    <w:rsid w:val="009C610D"/>
    <w:rsid w:val="009D10E5"/>
    <w:rsid w:val="009D43F3"/>
    <w:rsid w:val="009D4E9F"/>
    <w:rsid w:val="009D5D40"/>
    <w:rsid w:val="009D6B1B"/>
    <w:rsid w:val="009E107B"/>
    <w:rsid w:val="009E18D6"/>
    <w:rsid w:val="009E53C8"/>
    <w:rsid w:val="009E7B92"/>
    <w:rsid w:val="009F19C0"/>
    <w:rsid w:val="009F505F"/>
    <w:rsid w:val="00A00AE4"/>
    <w:rsid w:val="00A00D24"/>
    <w:rsid w:val="00A01F5C"/>
    <w:rsid w:val="00A12A69"/>
    <w:rsid w:val="00A2019A"/>
    <w:rsid w:val="00A23493"/>
    <w:rsid w:val="00A2416A"/>
    <w:rsid w:val="00A30060"/>
    <w:rsid w:val="00A30E06"/>
    <w:rsid w:val="00A3270B"/>
    <w:rsid w:val="00A3465D"/>
    <w:rsid w:val="00A379E4"/>
    <w:rsid w:val="00A42F07"/>
    <w:rsid w:val="00A43B02"/>
    <w:rsid w:val="00A44946"/>
    <w:rsid w:val="00A46B85"/>
    <w:rsid w:val="00A47FC1"/>
    <w:rsid w:val="00A50585"/>
    <w:rsid w:val="00A506F1"/>
    <w:rsid w:val="00A50B5C"/>
    <w:rsid w:val="00A5156E"/>
    <w:rsid w:val="00A53E57"/>
    <w:rsid w:val="00A548EA"/>
    <w:rsid w:val="00A56667"/>
    <w:rsid w:val="00A56824"/>
    <w:rsid w:val="00A572DA"/>
    <w:rsid w:val="00A60D45"/>
    <w:rsid w:val="00A61F6D"/>
    <w:rsid w:val="00A65996"/>
    <w:rsid w:val="00A67276"/>
    <w:rsid w:val="00A67588"/>
    <w:rsid w:val="00A67840"/>
    <w:rsid w:val="00A71276"/>
    <w:rsid w:val="00A71A9E"/>
    <w:rsid w:val="00A7382D"/>
    <w:rsid w:val="00A7435E"/>
    <w:rsid w:val="00A743AC"/>
    <w:rsid w:val="00A75AB7"/>
    <w:rsid w:val="00A8483F"/>
    <w:rsid w:val="00A870B0"/>
    <w:rsid w:val="00A8728A"/>
    <w:rsid w:val="00A87A54"/>
    <w:rsid w:val="00AA105C"/>
    <w:rsid w:val="00AA1809"/>
    <w:rsid w:val="00AA1FFE"/>
    <w:rsid w:val="00AA72F4"/>
    <w:rsid w:val="00AB10E7"/>
    <w:rsid w:val="00AB4D25"/>
    <w:rsid w:val="00AB5033"/>
    <w:rsid w:val="00AB5298"/>
    <w:rsid w:val="00AB5519"/>
    <w:rsid w:val="00AB6313"/>
    <w:rsid w:val="00AB71DD"/>
    <w:rsid w:val="00AC15C5"/>
    <w:rsid w:val="00AD0E75"/>
    <w:rsid w:val="00AE77EB"/>
    <w:rsid w:val="00AE7BD8"/>
    <w:rsid w:val="00AE7D02"/>
    <w:rsid w:val="00AF0BB7"/>
    <w:rsid w:val="00AF0BDE"/>
    <w:rsid w:val="00AF0EDE"/>
    <w:rsid w:val="00AF4853"/>
    <w:rsid w:val="00AF53B9"/>
    <w:rsid w:val="00B00702"/>
    <w:rsid w:val="00B0110B"/>
    <w:rsid w:val="00B0234E"/>
    <w:rsid w:val="00B06751"/>
    <w:rsid w:val="00B07931"/>
    <w:rsid w:val="00B149E2"/>
    <w:rsid w:val="00B2169D"/>
    <w:rsid w:val="00B21CBB"/>
    <w:rsid w:val="00B2606D"/>
    <w:rsid w:val="00B263C0"/>
    <w:rsid w:val="00B316CA"/>
    <w:rsid w:val="00B31BFB"/>
    <w:rsid w:val="00B342B2"/>
    <w:rsid w:val="00B3528F"/>
    <w:rsid w:val="00B357AB"/>
    <w:rsid w:val="00B41704"/>
    <w:rsid w:val="00B41F72"/>
    <w:rsid w:val="00B44E90"/>
    <w:rsid w:val="00B45324"/>
    <w:rsid w:val="00B47018"/>
    <w:rsid w:val="00B47956"/>
    <w:rsid w:val="00B517E1"/>
    <w:rsid w:val="00B53CF8"/>
    <w:rsid w:val="00B556E8"/>
    <w:rsid w:val="00B55E70"/>
    <w:rsid w:val="00B60238"/>
    <w:rsid w:val="00B619EF"/>
    <w:rsid w:val="00B640A8"/>
    <w:rsid w:val="00B64962"/>
    <w:rsid w:val="00B66AC0"/>
    <w:rsid w:val="00B71634"/>
    <w:rsid w:val="00B73091"/>
    <w:rsid w:val="00B75139"/>
    <w:rsid w:val="00B761DE"/>
    <w:rsid w:val="00B80840"/>
    <w:rsid w:val="00B815FC"/>
    <w:rsid w:val="00B81623"/>
    <w:rsid w:val="00B82A05"/>
    <w:rsid w:val="00B84409"/>
    <w:rsid w:val="00B84E2D"/>
    <w:rsid w:val="00B8746A"/>
    <w:rsid w:val="00B927C9"/>
    <w:rsid w:val="00B96EFA"/>
    <w:rsid w:val="00B97CCF"/>
    <w:rsid w:val="00BA61AC"/>
    <w:rsid w:val="00BB17B0"/>
    <w:rsid w:val="00BB28BF"/>
    <w:rsid w:val="00BB2F42"/>
    <w:rsid w:val="00BB4AC0"/>
    <w:rsid w:val="00BB5683"/>
    <w:rsid w:val="00BC112B"/>
    <w:rsid w:val="00BC17DF"/>
    <w:rsid w:val="00BC6832"/>
    <w:rsid w:val="00BD0826"/>
    <w:rsid w:val="00BD15AB"/>
    <w:rsid w:val="00BD181D"/>
    <w:rsid w:val="00BD4D7E"/>
    <w:rsid w:val="00BE0567"/>
    <w:rsid w:val="00BE18F0"/>
    <w:rsid w:val="00BE1BAF"/>
    <w:rsid w:val="00BE302F"/>
    <w:rsid w:val="00BE3210"/>
    <w:rsid w:val="00BE350E"/>
    <w:rsid w:val="00BE3E56"/>
    <w:rsid w:val="00BE4BF7"/>
    <w:rsid w:val="00BE62F6"/>
    <w:rsid w:val="00BE638E"/>
    <w:rsid w:val="00BF27B2"/>
    <w:rsid w:val="00BF4F06"/>
    <w:rsid w:val="00BF534E"/>
    <w:rsid w:val="00BF5717"/>
    <w:rsid w:val="00BF66D2"/>
    <w:rsid w:val="00BF7958"/>
    <w:rsid w:val="00C01585"/>
    <w:rsid w:val="00C06914"/>
    <w:rsid w:val="00C0764A"/>
    <w:rsid w:val="00C1410E"/>
    <w:rsid w:val="00C141C6"/>
    <w:rsid w:val="00C16508"/>
    <w:rsid w:val="00C16F5A"/>
    <w:rsid w:val="00C2071A"/>
    <w:rsid w:val="00C20ACB"/>
    <w:rsid w:val="00C23703"/>
    <w:rsid w:val="00C26068"/>
    <w:rsid w:val="00C26DF9"/>
    <w:rsid w:val="00C271A8"/>
    <w:rsid w:val="00C3050C"/>
    <w:rsid w:val="00C31F15"/>
    <w:rsid w:val="00C32067"/>
    <w:rsid w:val="00C36088"/>
    <w:rsid w:val="00C36E3A"/>
    <w:rsid w:val="00C37A77"/>
    <w:rsid w:val="00C41141"/>
    <w:rsid w:val="00C449AD"/>
    <w:rsid w:val="00C44E30"/>
    <w:rsid w:val="00C461E6"/>
    <w:rsid w:val="00C50045"/>
    <w:rsid w:val="00C50771"/>
    <w:rsid w:val="00C508BE"/>
    <w:rsid w:val="00C52325"/>
    <w:rsid w:val="00C549C9"/>
    <w:rsid w:val="00C55FE8"/>
    <w:rsid w:val="00C63EC4"/>
    <w:rsid w:val="00C64CD9"/>
    <w:rsid w:val="00C670F8"/>
    <w:rsid w:val="00C6780B"/>
    <w:rsid w:val="00C73A90"/>
    <w:rsid w:val="00C76D49"/>
    <w:rsid w:val="00C80AD4"/>
    <w:rsid w:val="00C80B5E"/>
    <w:rsid w:val="00C8136F"/>
    <w:rsid w:val="00C8630A"/>
    <w:rsid w:val="00C9061B"/>
    <w:rsid w:val="00C93EBA"/>
    <w:rsid w:val="00C9718F"/>
    <w:rsid w:val="00CA0BD8"/>
    <w:rsid w:val="00CA69E3"/>
    <w:rsid w:val="00CA6B28"/>
    <w:rsid w:val="00CA72BB"/>
    <w:rsid w:val="00CA7FF5"/>
    <w:rsid w:val="00CB07E5"/>
    <w:rsid w:val="00CB1C14"/>
    <w:rsid w:val="00CB1E7C"/>
    <w:rsid w:val="00CB2EA1"/>
    <w:rsid w:val="00CB2F84"/>
    <w:rsid w:val="00CB3E75"/>
    <w:rsid w:val="00CB43F1"/>
    <w:rsid w:val="00CB581E"/>
    <w:rsid w:val="00CB6A8A"/>
    <w:rsid w:val="00CB6EDE"/>
    <w:rsid w:val="00CC41BA"/>
    <w:rsid w:val="00CD09EF"/>
    <w:rsid w:val="00CD1550"/>
    <w:rsid w:val="00CD17C1"/>
    <w:rsid w:val="00CD1C6C"/>
    <w:rsid w:val="00CD2BA3"/>
    <w:rsid w:val="00CD37F1"/>
    <w:rsid w:val="00CD6169"/>
    <w:rsid w:val="00CD6D76"/>
    <w:rsid w:val="00CE20BC"/>
    <w:rsid w:val="00CF16D8"/>
    <w:rsid w:val="00CF1FD8"/>
    <w:rsid w:val="00CF20D0"/>
    <w:rsid w:val="00CF2C92"/>
    <w:rsid w:val="00CF44A1"/>
    <w:rsid w:val="00CF45F2"/>
    <w:rsid w:val="00CF4FDC"/>
    <w:rsid w:val="00D00E9E"/>
    <w:rsid w:val="00D021D2"/>
    <w:rsid w:val="00D061BB"/>
    <w:rsid w:val="00D07BE1"/>
    <w:rsid w:val="00D116C0"/>
    <w:rsid w:val="00D13433"/>
    <w:rsid w:val="00D13D8A"/>
    <w:rsid w:val="00D20DA7"/>
    <w:rsid w:val="00D249A5"/>
    <w:rsid w:val="00D2793F"/>
    <w:rsid w:val="00D279D8"/>
    <w:rsid w:val="00D27C8E"/>
    <w:rsid w:val="00D3026A"/>
    <w:rsid w:val="00D32D62"/>
    <w:rsid w:val="00D36E44"/>
    <w:rsid w:val="00D40205"/>
    <w:rsid w:val="00D40C72"/>
    <w:rsid w:val="00D4141B"/>
    <w:rsid w:val="00D4145D"/>
    <w:rsid w:val="00D458F0"/>
    <w:rsid w:val="00D50B3B"/>
    <w:rsid w:val="00D51C1C"/>
    <w:rsid w:val="00D51FCC"/>
    <w:rsid w:val="00D5467F"/>
    <w:rsid w:val="00D55837"/>
    <w:rsid w:val="00D56A9F"/>
    <w:rsid w:val="00D57BA2"/>
    <w:rsid w:val="00D60F51"/>
    <w:rsid w:val="00D65E43"/>
    <w:rsid w:val="00D6730A"/>
    <w:rsid w:val="00D674A6"/>
    <w:rsid w:val="00D7168E"/>
    <w:rsid w:val="00D72719"/>
    <w:rsid w:val="00D73F9D"/>
    <w:rsid w:val="00D74B7C"/>
    <w:rsid w:val="00D76068"/>
    <w:rsid w:val="00D76B01"/>
    <w:rsid w:val="00D804A2"/>
    <w:rsid w:val="00D84704"/>
    <w:rsid w:val="00D84BF9"/>
    <w:rsid w:val="00D91C02"/>
    <w:rsid w:val="00D921FD"/>
    <w:rsid w:val="00D93714"/>
    <w:rsid w:val="00D94034"/>
    <w:rsid w:val="00D95424"/>
    <w:rsid w:val="00D96717"/>
    <w:rsid w:val="00DA4084"/>
    <w:rsid w:val="00DA4AB0"/>
    <w:rsid w:val="00DA56ED"/>
    <w:rsid w:val="00DA5A54"/>
    <w:rsid w:val="00DA5C0D"/>
    <w:rsid w:val="00DB4E26"/>
    <w:rsid w:val="00DB714B"/>
    <w:rsid w:val="00DC1025"/>
    <w:rsid w:val="00DC10F6"/>
    <w:rsid w:val="00DC1EB8"/>
    <w:rsid w:val="00DC3E45"/>
    <w:rsid w:val="00DC4598"/>
    <w:rsid w:val="00DD0722"/>
    <w:rsid w:val="00DD0B3D"/>
    <w:rsid w:val="00DD212F"/>
    <w:rsid w:val="00DE18F5"/>
    <w:rsid w:val="00DE73D2"/>
    <w:rsid w:val="00DF5BFB"/>
    <w:rsid w:val="00DF5CD6"/>
    <w:rsid w:val="00E022DA"/>
    <w:rsid w:val="00E03BCB"/>
    <w:rsid w:val="00E124DC"/>
    <w:rsid w:val="00E15A41"/>
    <w:rsid w:val="00E22D68"/>
    <w:rsid w:val="00E247D9"/>
    <w:rsid w:val="00E258D8"/>
    <w:rsid w:val="00E26DCC"/>
    <w:rsid w:val="00E26DDF"/>
    <w:rsid w:val="00E30167"/>
    <w:rsid w:val="00E309EA"/>
    <w:rsid w:val="00E32C2B"/>
    <w:rsid w:val="00E33493"/>
    <w:rsid w:val="00E37922"/>
    <w:rsid w:val="00E406DF"/>
    <w:rsid w:val="00E415D3"/>
    <w:rsid w:val="00E468E9"/>
    <w:rsid w:val="00E469E4"/>
    <w:rsid w:val="00E475C3"/>
    <w:rsid w:val="00E509B0"/>
    <w:rsid w:val="00E50B11"/>
    <w:rsid w:val="00E54246"/>
    <w:rsid w:val="00E55D8E"/>
    <w:rsid w:val="00E5614A"/>
    <w:rsid w:val="00E6641E"/>
    <w:rsid w:val="00E66F18"/>
    <w:rsid w:val="00E67C0F"/>
    <w:rsid w:val="00E70856"/>
    <w:rsid w:val="00E727DE"/>
    <w:rsid w:val="00E74A30"/>
    <w:rsid w:val="00E77778"/>
    <w:rsid w:val="00E77B7E"/>
    <w:rsid w:val="00E77BA8"/>
    <w:rsid w:val="00E82DF1"/>
    <w:rsid w:val="00E90CAA"/>
    <w:rsid w:val="00E9252B"/>
    <w:rsid w:val="00E930BC"/>
    <w:rsid w:val="00E93339"/>
    <w:rsid w:val="00E96532"/>
    <w:rsid w:val="00E973A0"/>
    <w:rsid w:val="00EA1688"/>
    <w:rsid w:val="00EA1AFC"/>
    <w:rsid w:val="00EA2317"/>
    <w:rsid w:val="00EA4C83"/>
    <w:rsid w:val="00EB763D"/>
    <w:rsid w:val="00EB7FE4"/>
    <w:rsid w:val="00EC0A92"/>
    <w:rsid w:val="00EC1DA0"/>
    <w:rsid w:val="00EC329B"/>
    <w:rsid w:val="00EC5EB9"/>
    <w:rsid w:val="00EC6006"/>
    <w:rsid w:val="00EC71A6"/>
    <w:rsid w:val="00EC73EB"/>
    <w:rsid w:val="00ED0A95"/>
    <w:rsid w:val="00ED592E"/>
    <w:rsid w:val="00ED6ABD"/>
    <w:rsid w:val="00ED72E1"/>
    <w:rsid w:val="00EE3C0F"/>
    <w:rsid w:val="00EE5EB8"/>
    <w:rsid w:val="00EE6810"/>
    <w:rsid w:val="00EF1601"/>
    <w:rsid w:val="00EF21FE"/>
    <w:rsid w:val="00EF2971"/>
    <w:rsid w:val="00EF2A7F"/>
    <w:rsid w:val="00EF2D58"/>
    <w:rsid w:val="00EF37C2"/>
    <w:rsid w:val="00EF4803"/>
    <w:rsid w:val="00EF5127"/>
    <w:rsid w:val="00F03EAC"/>
    <w:rsid w:val="00F04B7C"/>
    <w:rsid w:val="00F078B5"/>
    <w:rsid w:val="00F14024"/>
    <w:rsid w:val="00F14FA3"/>
    <w:rsid w:val="00F15DB1"/>
    <w:rsid w:val="00F2281F"/>
    <w:rsid w:val="00F24297"/>
    <w:rsid w:val="00F2564A"/>
    <w:rsid w:val="00F25761"/>
    <w:rsid w:val="00F259D7"/>
    <w:rsid w:val="00F26E77"/>
    <w:rsid w:val="00F32D05"/>
    <w:rsid w:val="00F35263"/>
    <w:rsid w:val="00F35E34"/>
    <w:rsid w:val="00F403BF"/>
    <w:rsid w:val="00F4342F"/>
    <w:rsid w:val="00F44C42"/>
    <w:rsid w:val="00F45227"/>
    <w:rsid w:val="00F5045C"/>
    <w:rsid w:val="00F520C7"/>
    <w:rsid w:val="00F53AEA"/>
    <w:rsid w:val="00F55AC7"/>
    <w:rsid w:val="00F55FC9"/>
    <w:rsid w:val="00F56367"/>
    <w:rsid w:val="00F563CD"/>
    <w:rsid w:val="00F5663B"/>
    <w:rsid w:val="00F5674D"/>
    <w:rsid w:val="00F6392C"/>
    <w:rsid w:val="00F64256"/>
    <w:rsid w:val="00F66093"/>
    <w:rsid w:val="00F66657"/>
    <w:rsid w:val="00F6751E"/>
    <w:rsid w:val="00F70848"/>
    <w:rsid w:val="00F73A60"/>
    <w:rsid w:val="00F8015D"/>
    <w:rsid w:val="00F829C7"/>
    <w:rsid w:val="00F834AA"/>
    <w:rsid w:val="00F848D6"/>
    <w:rsid w:val="00F859AE"/>
    <w:rsid w:val="00F922B2"/>
    <w:rsid w:val="00F943C8"/>
    <w:rsid w:val="00F96B28"/>
    <w:rsid w:val="00FA1564"/>
    <w:rsid w:val="00FA41B4"/>
    <w:rsid w:val="00FA5DDD"/>
    <w:rsid w:val="00FA6255"/>
    <w:rsid w:val="00FA7644"/>
    <w:rsid w:val="00FB0647"/>
    <w:rsid w:val="00FB1FA3"/>
    <w:rsid w:val="00FB43A8"/>
    <w:rsid w:val="00FB5279"/>
    <w:rsid w:val="00FC069A"/>
    <w:rsid w:val="00FC08A9"/>
    <w:rsid w:val="00FC0BA0"/>
    <w:rsid w:val="00FC7600"/>
    <w:rsid w:val="00FD0B7B"/>
    <w:rsid w:val="00FD4C08"/>
    <w:rsid w:val="00FE04EE"/>
    <w:rsid w:val="00FE1DCC"/>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bidi="ar-SA"/>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30605CDC"/>
  <w15:docId w15:val="{C9C2AE55-B8EB-4FF6-B37A-96E6A7D519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5"/>
        <w:szCs w:val="25"/>
        <w:lang w:val="sv-SE" w:eastAsia="en-US" w:bidi="ar-SA"/>
      </w:rPr>
    </w:rPrDefault>
    <w:pPrDefault>
      <w:pPr>
        <w:spacing w:after="280" w:line="276" w:lineRule="auto"/>
      </w:pPr>
    </w:pPrDefault>
  </w:docDefaults>
  <w:latentStyles w:defLockedState="0" w:defUIPriority="99" w:defSemiHidden="0" w:defUnhideWhenUsed="0" w:defQFormat="0" w:count="375">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semiHidden/>
    <w:qFormat/>
    <w:rsid w:val="00E26DDF"/>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282D27"/>
    <w:pPr>
      <w:keepNext/>
      <w:keepLines/>
      <w:spacing w:after="600"/>
      <w:contextualSpacing/>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282D27"/>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 w:val="22"/>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 w:val="22"/>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Bildtext">
    <w:name w:val="Bildtext"/>
    <w:basedOn w:val="Brdtext"/>
    <w:next w:val="Brdtext"/>
    <w:uiPriority w:val="2"/>
    <w:qFormat/>
    <w:rsid w:val="0041223B"/>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Bildtext"/>
    <w:next w:val="Normal"/>
    <w:uiPriority w:val="35"/>
    <w:semiHidden/>
    <w:qFormat/>
    <w:rsid w:val="009E18D6"/>
    <w:rPr>
      <w:iCs/>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customStyle="1" w:styleId="Klla">
    <w:name w:val="Källa"/>
    <w:basedOn w:val="Bildtext"/>
    <w:next w:val="Brdtext"/>
    <w:uiPriority w:val="2"/>
    <w:qFormat/>
    <w:rsid w:val="00C271A8"/>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B84409"/>
    <w:pPr>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B84409"/>
    <w:pPr>
      <w:spacing w:before="240" w:after="100" w:line="240" w:lineRule="auto"/>
    </w:pPr>
    <w:rPr>
      <w:rFonts w:asciiTheme="majorHAnsi" w:hAnsiTheme="majorHAnsi"/>
      <w:sz w:val="24"/>
    </w:rPr>
  </w:style>
  <w:style w:type="paragraph" w:styleId="Innehll3">
    <w:name w:val="toc 3"/>
    <w:basedOn w:val="Normal"/>
    <w:next w:val="Brdtext"/>
    <w:uiPriority w:val="39"/>
    <w:semiHidden/>
    <w:rsid w:val="00B84409"/>
    <w:pPr>
      <w:spacing w:after="0" w:line="240" w:lineRule="auto"/>
      <w:ind w:left="284"/>
    </w:pPr>
  </w:style>
  <w:style w:type="character" w:styleId="Hyperlnk">
    <w:name w:val="Hyperlink"/>
    <w:basedOn w:val="Standardstycketeckensnitt"/>
    <w:uiPriority w:val="99"/>
    <w:semiHidden/>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Bildtext"/>
    <w:link w:val="FotnotstextChar"/>
    <w:uiPriority w:val="99"/>
    <w:semiHidden/>
    <w:rsid w:val="00672F6F"/>
    <w:pPr>
      <w:spacing w:after="0"/>
    </w:pPr>
    <w:rPr>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94502D"/>
    <w:rPr>
      <w:rFonts w:ascii="Calibri" w:hAnsi="Calibri" w:cs="Calibri"/>
      <w:sz w:val="16"/>
    </w:rPr>
  </w:style>
  <w:style w:type="character" w:customStyle="1" w:styleId="DocNrChar">
    <w:name w:val="DocNr Char"/>
    <w:basedOn w:val="Standardstycketeckensnitt"/>
    <w:link w:val="DocNr"/>
    <w:semiHidden/>
    <w:rsid w:val="00E022DA"/>
    <w:rPr>
      <w:rFonts w:ascii="Calibri" w:hAnsi="Calibri" w:cs="Calibri"/>
      <w:sz w:val="16"/>
    </w:rPr>
  </w:style>
  <w:style w:type="paragraph" w:customStyle="1" w:styleId="RKnormal">
    <w:name w:val="RKnormal"/>
    <w:basedOn w:val="Normal"/>
    <w:semiHidden/>
    <w:rsid w:val="004B35E7"/>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paragraph" w:styleId="Kommentarer">
    <w:name w:val="annotation text"/>
    <w:basedOn w:val="Normal"/>
    <w:link w:val="KommentarerChar"/>
    <w:uiPriority w:val="99"/>
    <w:semiHidden/>
    <w:unhideWhenUsed/>
    <w:rsid w:val="00573DFD"/>
    <w:pPr>
      <w:spacing w:line="240" w:lineRule="auto"/>
    </w:pPr>
    <w:rPr>
      <w:sz w:val="20"/>
      <w:szCs w:val="20"/>
    </w:rPr>
  </w:style>
  <w:style w:type="character" w:customStyle="1" w:styleId="KommentarerChar">
    <w:name w:val="Kommentarer Char"/>
    <w:basedOn w:val="Standardstycketeckensnitt"/>
    <w:link w:val="Kommentarer"/>
    <w:uiPriority w:val="99"/>
    <w:semiHidden/>
    <w:rsid w:val="00573DFD"/>
    <w:rPr>
      <w:sz w:val="20"/>
      <w:szCs w:val="20"/>
    </w:r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Kommentarer"/>
    <w:next w:val="Kommentarer"/>
    <w:link w:val="KommentarsmneChar"/>
    <w:uiPriority w:val="99"/>
    <w:semiHidden/>
    <w:unhideWhenUsed/>
    <w:rsid w:val="00573DFD"/>
    <w:rPr>
      <w:b/>
      <w:bCs/>
    </w:rPr>
  </w:style>
  <w:style w:type="character" w:customStyle="1" w:styleId="KommentarsmneChar">
    <w:name w:val="Kommentarsämne Char"/>
    <w:basedOn w:val="KommentarerChar"/>
    <w:link w:val="Kommentarsmne"/>
    <w:uiPriority w:val="99"/>
    <w:semiHidden/>
    <w:rsid w:val="00573DFD"/>
    <w:rPr>
      <w:b/>
      <w:bCs/>
      <w:sz w:val="20"/>
      <w:szCs w:val="20"/>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Revision">
    <w:name w:val="Revision"/>
    <w:hidden/>
    <w:uiPriority w:val="99"/>
    <w:semiHidden/>
    <w:rsid w:val="008B65E7"/>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99549900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ntTable" Target="fontTable.xml"/><Relationship Id="rId14" Type="http://schemas.openxmlformats.org/officeDocument/2006/relationships/header" Target="header2.xml"/><Relationship Id="rId9" Type="http://schemas.openxmlformats.org/officeDocument/2006/relationships/settings" Target="settings.xml"/></Relationships>
</file>

<file path=word/_rels/header3.xml.rels><?xml version="1.0" encoding="UTF-8" standalone="yes"?>
<Relationships xmlns="http://schemas.openxmlformats.org/package/2006/relationships"><Relationship Id="rId1" Type="http://schemas.openxmlformats.org/officeDocument/2006/relationships/image" Target="media/image1.em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RK-IT\Office\RK%20Basmall.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C740B30575A54EE4B23461392E16505A"/>
        <w:category>
          <w:name w:val="Allmänt"/>
          <w:gallery w:val="placeholder"/>
        </w:category>
        <w:types>
          <w:type w:val="bbPlcHdr"/>
        </w:types>
        <w:behaviors>
          <w:behavior w:val="content"/>
        </w:behaviors>
        <w:guid w:val="{228A4797-C4FA-4171-93ED-6B5B36C2C095}"/>
      </w:docPartPr>
      <w:docPartBody>
        <w:p w:rsidR="00FB0ED2" w:rsidRDefault="00FB0ED2" w:rsidP="00FB0ED2">
          <w:pPr>
            <w:pStyle w:val="C740B30575A54EE4B23461392E16505A"/>
          </w:pPr>
          <w:r>
            <w:rPr>
              <w:rStyle w:val="Platshllartext"/>
            </w:rPr>
            <w:t xml:space="preserve"> </w:t>
          </w:r>
        </w:p>
      </w:docPartBody>
    </w:docPart>
    <w:docPart>
      <w:docPartPr>
        <w:name w:val="F3A71ABBBCCE4097B3C7BD870C1D882E"/>
        <w:category>
          <w:name w:val="Allmänt"/>
          <w:gallery w:val="placeholder"/>
        </w:category>
        <w:types>
          <w:type w:val="bbPlcHdr"/>
        </w:types>
        <w:behaviors>
          <w:behavior w:val="content"/>
        </w:behaviors>
        <w:guid w:val="{EB4506AB-AC9F-4D6F-B128-F4823B21AD64}"/>
      </w:docPartPr>
      <w:docPartBody>
        <w:p w:rsidR="00FB0ED2" w:rsidRDefault="00FB0ED2" w:rsidP="00FB0ED2">
          <w:pPr>
            <w:pStyle w:val="F3A71ABBBCCE4097B3C7BD870C1D882E"/>
          </w:pPr>
          <w:r>
            <w:rPr>
              <w:rStyle w:val="Platshllartext"/>
            </w:rPr>
            <w:t xml:space="preserve"> </w:t>
          </w:r>
        </w:p>
      </w:docPartBody>
    </w:docPart>
    <w:docPart>
      <w:docPartPr>
        <w:name w:val="B0C19A00EE144FA5B338A0416CBB5F6D"/>
        <w:category>
          <w:name w:val="Allmänt"/>
          <w:gallery w:val="placeholder"/>
        </w:category>
        <w:types>
          <w:type w:val="bbPlcHdr"/>
        </w:types>
        <w:behaviors>
          <w:behavior w:val="content"/>
        </w:behaviors>
        <w:guid w:val="{65763CA8-9370-4E81-BA1D-1552CF62D47F}"/>
      </w:docPartPr>
      <w:docPartBody>
        <w:p w:rsidR="00FB0ED2" w:rsidRDefault="00FB0ED2" w:rsidP="00FB0ED2">
          <w:pPr>
            <w:pStyle w:val="B0C19A00EE144FA5B338A0416CBB5F6D"/>
          </w:pPr>
          <w:r>
            <w:rPr>
              <w:rStyle w:val="Platshllartext"/>
            </w:rPr>
            <w:t xml:space="preserve"> </w:t>
          </w:r>
        </w:p>
      </w:docPartBody>
    </w:docPart>
    <w:docPart>
      <w:docPartPr>
        <w:name w:val="ECACF0E5D8F046C1AE40E89A9DE415C1"/>
        <w:category>
          <w:name w:val="Allmänt"/>
          <w:gallery w:val="placeholder"/>
        </w:category>
        <w:types>
          <w:type w:val="bbPlcHdr"/>
        </w:types>
        <w:behaviors>
          <w:behavior w:val="content"/>
        </w:behaviors>
        <w:guid w:val="{A847451E-BDCF-4B54-A4BD-22B3FCD177C0}"/>
      </w:docPartPr>
      <w:docPartBody>
        <w:p w:rsidR="00FB0ED2" w:rsidRDefault="00FB0ED2" w:rsidP="00FB0ED2">
          <w:pPr>
            <w:pStyle w:val="ECACF0E5D8F046C1AE40E89A9DE415C1"/>
          </w:pPr>
          <w:r>
            <w:rPr>
              <w:rStyle w:val="Platshllartext"/>
            </w:rPr>
            <w:t xml:space="preserve"> </w:t>
          </w:r>
        </w:p>
      </w:docPartBody>
    </w:docPart>
    <w:docPart>
      <w:docPartPr>
        <w:name w:val="0FC4F8139C1C4ED7BFAF0CB135E09169"/>
        <w:category>
          <w:name w:val="Allmänt"/>
          <w:gallery w:val="placeholder"/>
        </w:category>
        <w:types>
          <w:type w:val="bbPlcHdr"/>
        </w:types>
        <w:behaviors>
          <w:behavior w:val="content"/>
        </w:behaviors>
        <w:guid w:val="{10236F63-BCA1-4134-B420-8CE131CF9E58}"/>
      </w:docPartPr>
      <w:docPartBody>
        <w:p w:rsidR="00FB0ED2" w:rsidRDefault="00FB0ED2" w:rsidP="00FB0ED2">
          <w:pPr>
            <w:pStyle w:val="0FC4F8139C1C4ED7BFAF0CB135E09169"/>
          </w:pPr>
          <w:r>
            <w:rPr>
              <w:rStyle w:val="Platshllartext"/>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B0ED2"/>
    <w:rsid w:val="003D0531"/>
    <w:rsid w:val="00BA3E1C"/>
    <w:rsid w:val="00C26A4D"/>
    <w:rsid w:val="00DB1219"/>
    <w:rsid w:val="00FB0ED2"/>
  </w:rsids>
  <m:mathPr>
    <m:mathFont m:val="Cambria Math"/>
    <m:brkBin m:val="before"/>
    <m:brkBinSub m:val="--"/>
    <m:smallFrac m:val="0"/>
    <m:dispDef/>
    <m:lMargin m:val="0"/>
    <m:rMargin m:val="0"/>
    <m:defJc m:val="centerGroup"/>
    <m:wrapIndent m:val="1440"/>
    <m:intLim m:val="subSup"/>
    <m:naryLim m:val="undOvr"/>
  </m:mathPr>
  <w:themeFontLang w:val="sv-SE"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B74226BA8D3F4BF6BB2D662596481176">
    <w:name w:val="B74226BA8D3F4BF6BB2D662596481176"/>
    <w:rsid w:val="00FB0ED2"/>
  </w:style>
  <w:style w:type="character" w:styleId="Platshllartext">
    <w:name w:val="Placeholder Text"/>
    <w:basedOn w:val="Standardstycketeckensnitt"/>
    <w:uiPriority w:val="99"/>
    <w:semiHidden/>
    <w:rsid w:val="00FB0ED2"/>
    <w:rPr>
      <w:noProof w:val="0"/>
      <w:color w:val="808080"/>
    </w:rPr>
  </w:style>
  <w:style w:type="paragraph" w:customStyle="1" w:styleId="BEC125490B6E4E18BC56A78440C20BDC">
    <w:name w:val="BEC125490B6E4E18BC56A78440C20BDC"/>
    <w:rsid w:val="00FB0ED2"/>
  </w:style>
  <w:style w:type="paragraph" w:customStyle="1" w:styleId="F5A25B50E12C4013BA8D0B34A8CE718A">
    <w:name w:val="F5A25B50E12C4013BA8D0B34A8CE718A"/>
    <w:rsid w:val="00FB0ED2"/>
  </w:style>
  <w:style w:type="paragraph" w:customStyle="1" w:styleId="AA42A30276FB41A29E1112934DDA04EA">
    <w:name w:val="AA42A30276FB41A29E1112934DDA04EA"/>
    <w:rsid w:val="00FB0ED2"/>
  </w:style>
  <w:style w:type="paragraph" w:customStyle="1" w:styleId="C740B30575A54EE4B23461392E16505A">
    <w:name w:val="C740B30575A54EE4B23461392E16505A"/>
    <w:rsid w:val="00FB0ED2"/>
  </w:style>
  <w:style w:type="paragraph" w:customStyle="1" w:styleId="F3A71ABBBCCE4097B3C7BD870C1D882E">
    <w:name w:val="F3A71ABBBCCE4097B3C7BD870C1D882E"/>
    <w:rsid w:val="00FB0ED2"/>
  </w:style>
  <w:style w:type="paragraph" w:customStyle="1" w:styleId="6A0C8C2CEB4E412DA70B859E4CA1C812">
    <w:name w:val="6A0C8C2CEB4E412DA70B859E4CA1C812"/>
    <w:rsid w:val="00FB0ED2"/>
  </w:style>
  <w:style w:type="paragraph" w:customStyle="1" w:styleId="A9EE6B91B74D415289011138D6D2DE05">
    <w:name w:val="A9EE6B91B74D415289011138D6D2DE05"/>
    <w:rsid w:val="00FB0ED2"/>
  </w:style>
  <w:style w:type="paragraph" w:customStyle="1" w:styleId="E2A3653265FD4F4489E34039630D93CA">
    <w:name w:val="E2A3653265FD4F4489E34039630D93CA"/>
    <w:rsid w:val="00FB0ED2"/>
  </w:style>
  <w:style w:type="paragraph" w:customStyle="1" w:styleId="B0C19A00EE144FA5B338A0416CBB5F6D">
    <w:name w:val="B0C19A00EE144FA5B338A0416CBB5F6D"/>
    <w:rsid w:val="00FB0ED2"/>
  </w:style>
  <w:style w:type="paragraph" w:customStyle="1" w:styleId="ECACF0E5D8F046C1AE40E89A9DE415C1">
    <w:name w:val="ECACF0E5D8F046C1AE40E89A9DE415C1"/>
    <w:rsid w:val="00FB0ED2"/>
  </w:style>
  <w:style w:type="paragraph" w:customStyle="1" w:styleId="3D6C3BBD1B2A4F3C86C82C6B3AF5311C">
    <w:name w:val="3D6C3BBD1B2A4F3C86C82C6B3AF5311C"/>
    <w:rsid w:val="00FB0ED2"/>
  </w:style>
  <w:style w:type="paragraph" w:customStyle="1" w:styleId="7F1ED3E927544F129F811A77657D15A4">
    <w:name w:val="7F1ED3E927544F129F811A77657D15A4"/>
    <w:rsid w:val="00FB0ED2"/>
  </w:style>
  <w:style w:type="paragraph" w:customStyle="1" w:styleId="D59D5FE51CA745DA8E4671BF93D764B3">
    <w:name w:val="D59D5FE51CA745DA8E4671BF93D764B3"/>
    <w:rsid w:val="00FB0ED2"/>
  </w:style>
  <w:style w:type="paragraph" w:customStyle="1" w:styleId="3F90116B51094771B9ADA2029D3401AC">
    <w:name w:val="3F90116B51094771B9ADA2029D3401AC"/>
    <w:rsid w:val="00FB0ED2"/>
  </w:style>
  <w:style w:type="paragraph" w:customStyle="1" w:styleId="E5283138BD414E499D5AED06BDDF9340">
    <w:name w:val="E5283138BD414E499D5AED06BDDF9340"/>
    <w:rsid w:val="00FB0ED2"/>
  </w:style>
  <w:style w:type="paragraph" w:customStyle="1" w:styleId="0FC4F8139C1C4ED7BFAF0CB135E09169">
    <w:name w:val="0FC4F8139C1C4ED7BFAF0CB135E09169"/>
    <w:rsid w:val="00FB0ED2"/>
  </w:style>
  <w:style w:type="paragraph" w:customStyle="1" w:styleId="65D7DD2E212A483F85882FFE387BEBAB">
    <w:name w:val="65D7DD2E212A483F85882FFE387BEBAB"/>
    <w:rsid w:val="00FB0ED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xml version="1.0" encoding="iso-8859-1"?>-->
<DocumentInfo xmlns="http://lp/documentinfo/RK">
  <BaseInfo>
    <RkTemplate>323</RkTemplate>
    <DocType>PM</DocType>
    <DocTypeShowName>Svar på fråga</DocTypeShowName>
    <Status/>
    <Sender>
      <SenderName> </SenderName>
      <SenderTitle>Ämnesråd</SenderTitle>
      <SenderMail> </SenderMail>
      <SenderPhone> </SenderPhone>
    </Sender>
    <TopId>1</TopId>
    <TopSender>Landsbygdsministern</TopSender>
    <OrganisationInfo>
      <Organisatoriskenhet1>Näringsdepartementet</Organisatoriskenhet1>
      <Organisatoriskenhet2> </Organisatoriskenhet2>
      <Organisatoriskenhet3> </Organisatoriskenhet3>
      <Organisatoriskenhet1Id>196</Organisatoriskenhet1Id>
      <Organisatoriskenhet2Id> </Organisatoriskenhet2Id>
      <Organisatoriskenhet3Id> </Organisatoriskenhet3Id>
    </OrganisationInfo>
    <HeaderDate>2020-01-21T00:00:00</HeaderDate>
    <Office/>
    <Dnr> N2020/00056 /JL</Dnr>
    <ParagrafNr/>
    <DocumentTitle/>
    <VisitingAddress/>
    <Extra1/>
    <Extra2/>
    <Extra3>Mikael Larsson</Extra3>
    <Number/>
    <Recipient>Till riksdagen</Recipient>
    <SenderText/>
    <DocNumber/>
    <Doclanguage>1053</Doclanguage>
    <Appendix/>
    <LogotypeName>RK_LOGO_SV_BW.emf</LogotypeName>
  </BaseInfo>
</DocumentInfo>
</file>

<file path=customXml/item3.xml><?xml version="1.0" encoding="utf-8"?>
<p:properties xmlns:p="http://schemas.microsoft.com/office/2006/metadata/properties" xmlns:xsi="http://www.w3.org/2001/XMLSchema-instance" xmlns:pc="http://schemas.microsoft.com/office/infopath/2007/PartnerControls">
  <documentManagement>
    <RD_Svarsid xmlns="02C1D855-2A68-49BF-A9F2-56B935B923E7">de5bb9b3-4ac2-40a5-b376-2c6c38089b72</RD_Svarsid>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63C4A97-61DC-49A2-A3C1-68ED694C73AA}"/>
</file>

<file path=customXml/itemProps2.xml><?xml version="1.0" encoding="utf-8"?>
<ds:datastoreItem xmlns:ds="http://schemas.openxmlformats.org/officeDocument/2006/customXml" ds:itemID="{54CF49D5-D2AF-46B3-9D3A-B37C14AA50B0}"/>
</file>

<file path=customXml/itemProps3.xml><?xml version="1.0" encoding="utf-8"?>
<ds:datastoreItem xmlns:ds="http://schemas.openxmlformats.org/officeDocument/2006/customXml" ds:itemID="{3F20793A-B9BD-470C-8472-53321574E95B}"/>
</file>

<file path=customXml/itemProps4.xml><?xml version="1.0" encoding="utf-8"?>
<ds:datastoreItem xmlns:ds="http://schemas.openxmlformats.org/officeDocument/2006/customXml" ds:itemID="{2CC380BC-368B-4A95-8500-EB0EA69541AD}">
  <ds:schemaRefs>
    <ds:schemaRef ds:uri="http://schemas.microsoft.com/sharepoint/events"/>
  </ds:schemaRefs>
</ds:datastoreItem>
</file>

<file path=customXml/itemProps5.xml><?xml version="1.0" encoding="utf-8"?>
<ds:datastoreItem xmlns:ds="http://schemas.openxmlformats.org/officeDocument/2006/customXml" ds:itemID="{E721CB6E-2B75-4AC2-9A61-FA95379FC320}"/>
</file>

<file path=customXml/itemProps6.xml><?xml version="1.0" encoding="utf-8"?>
<ds:datastoreItem xmlns:ds="http://schemas.openxmlformats.org/officeDocument/2006/customXml" ds:itemID="{BA14A952-F3ED-4F29-BDB2-CE8CF6A65F3F}"/>
</file>

<file path=docProps/app.xml><?xml version="1.0" encoding="utf-8"?>
<Properties xmlns="http://schemas.openxmlformats.org/officeDocument/2006/extended-properties" xmlns:vt="http://schemas.openxmlformats.org/officeDocument/2006/docPropsVTypes">
  <Template>RK Basmall</Template>
  <TotalTime>0</TotalTime>
  <Pages>2</Pages>
  <Words>474</Words>
  <Characters>2513</Characters>
  <Application>Microsoft Office Word</Application>
  <DocSecurity>4</DocSecurity>
  <Lines>20</Lines>
  <Paragraphs>5</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2982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743 av Sten Bergheden (M) En ökad svensk köttproduktion.docx</dc:title>
  <dc:subject/>
  <dc:creator>Carl-Fredrik Lööf</dc:creator>
  <cp:keywords/>
  <dc:description/>
  <cp:lastModifiedBy>Nisrin Khedr</cp:lastModifiedBy>
  <cp:revision>2</cp:revision>
  <cp:lastPrinted>2019-11-07T07:45:00Z</cp:lastPrinted>
  <dcterms:created xsi:type="dcterms:W3CDTF">2020-01-17T10:14:00Z</dcterms:created>
  <dcterms:modified xsi:type="dcterms:W3CDTF">2020-01-17T10:14:00Z</dcterms:modified>
  <cp:version>2.0.1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owStyleSet">
    <vt:lpwstr>RKStyleSet</vt:lpwstr>
  </property>
  <property fmtid="{D5CDD505-2E9C-101B-9397-08002B2CF9AE}" pid="3" name="ContentTypeId">
    <vt:lpwstr>0x0101007DCF975C04D44161A4E6A1E30BEAF3560093B6C30A1794704D9AEDAE4402691088</vt:lpwstr>
  </property>
  <property fmtid="{D5CDD505-2E9C-101B-9397-08002B2CF9AE}" pid="4" name="_dlc_DocIdItemGuid">
    <vt:lpwstr>cd29b946-9146-45a8-88aa-50adbd83f7ff</vt:lpwstr>
  </property>
</Properties>
</file>