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7A0F1B98" w14:textId="6EDAF3D7" w:rsidR="00490ED5" w:rsidRDefault="00490ED5" w:rsidP="00DA0661">
      <w:pPr>
        <w:pStyle w:val="Rubrik"/>
      </w:pPr>
      <w:bookmarkStart w:id="0" w:name="Start"/>
      <w:bookmarkEnd w:id="0"/>
      <w:r>
        <w:t xml:space="preserve">Svar på fråga 2020/21:1743 av </w:t>
      </w:r>
      <w:sdt>
        <w:sdtPr>
          <w:alias w:val="Frågeställare"/>
          <w:tag w:val="delete"/>
          <w:id w:val="-211816850"/>
          <w:placeholder>
            <w:docPart w:val="D28663AF34864D6B92DB9F789142B922"/>
          </w:placeholder>
          <w:dataBinding w:prefixMappings="xmlns:ns0='http://lp/documentinfo/RK' " w:xpath="/ns0:DocumentInfo[1]/ns0:BaseInfo[1]/ns0:Extra3[1]" w:storeItemID="{267ED125-DF05-4724-8A09-16A7142473F3}"/>
          <w:text/>
        </w:sdtPr>
        <w:sdtEndPr/>
        <w:sdtContent>
          <w:r w:rsidR="00773242">
            <w:t>Lars Beckman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6713D2E8968C4C90B68ED60A096F30FF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>
            <w:t>M</w:t>
          </w:r>
        </w:sdtContent>
      </w:sdt>
      <w:r>
        <w:t>)</w:t>
      </w:r>
      <w:r>
        <w:br/>
      </w:r>
      <w:r w:rsidRPr="00490ED5">
        <w:t>Svenska Spel och riskerna för spelmissbruk</w:t>
      </w:r>
    </w:p>
    <w:p w14:paraId="6CFF6A5C" w14:textId="60C97C9C" w:rsidR="00490ED5" w:rsidRDefault="00606C0D" w:rsidP="00490ED5">
      <w:pPr>
        <w:pStyle w:val="Brdtext"/>
      </w:pPr>
      <w:sdt>
        <w:sdtPr>
          <w:alias w:val="Frågeställare"/>
          <w:tag w:val="delete"/>
          <w:id w:val="-1635256365"/>
          <w:placeholder>
            <w:docPart w:val="7FDA489B66A64FAD90459544292EE833"/>
          </w:placeholder>
          <w:dataBinding w:prefixMappings="xmlns:ns0='http://lp/documentinfo/RK' " w:xpath="/ns0:DocumentInfo[1]/ns0:BaseInfo[1]/ns0:Extra3[1]" w:storeItemID="{267ED125-DF05-4724-8A09-16A7142473F3}"/>
          <w:text/>
        </w:sdtPr>
        <w:sdtEndPr/>
        <w:sdtContent>
          <w:r w:rsidR="00773242">
            <w:t>Lars Beckman</w:t>
          </w:r>
        </w:sdtContent>
      </w:sdt>
      <w:r w:rsidR="00490ED5" w:rsidRPr="00490ED5">
        <w:t xml:space="preserve"> har frågat mig vilka åtgärder jag och regeringen </w:t>
      </w:r>
      <w:r w:rsidR="00490ED5">
        <w:t xml:space="preserve">avser </w:t>
      </w:r>
      <w:r w:rsidR="00490ED5" w:rsidRPr="00490ED5">
        <w:t xml:space="preserve">att vidta för att säkerställa att statliga Svenska Spel följer </w:t>
      </w:r>
      <w:r w:rsidR="00773242">
        <w:t xml:space="preserve">mina och </w:t>
      </w:r>
      <w:r w:rsidR="00490ED5" w:rsidRPr="00490ED5">
        <w:t>regeringens ambitioner att minska risken för spelmissbruk</w:t>
      </w:r>
      <w:r w:rsidR="00773242">
        <w:t>.</w:t>
      </w:r>
    </w:p>
    <w:p w14:paraId="5C03BD98" w14:textId="40161F20" w:rsidR="00065C98" w:rsidRDefault="00A94930" w:rsidP="00A94930">
      <w:pPr>
        <w:pStyle w:val="Brdtext"/>
      </w:pPr>
      <w:r>
        <w:t>E</w:t>
      </w:r>
      <w:r w:rsidR="00BF2C13">
        <w:t xml:space="preserve">tt av de </w:t>
      </w:r>
      <w:r w:rsidR="009E52F3">
        <w:t xml:space="preserve">viktigaste </w:t>
      </w:r>
      <w:r w:rsidR="00BF2C13">
        <w:t xml:space="preserve">skälen </w:t>
      </w:r>
      <w:r>
        <w:t>för</w:t>
      </w:r>
      <w:r w:rsidR="00BF2C13">
        <w:t xml:space="preserve"> omregleringen av den svenska spelmarknaden</w:t>
      </w:r>
      <w:r>
        <w:t xml:space="preserve"> var just </w:t>
      </w:r>
      <w:r w:rsidR="006E223C">
        <w:t xml:space="preserve">att </w:t>
      </w:r>
      <w:r>
        <w:t xml:space="preserve">skydda </w:t>
      </w:r>
      <w:r w:rsidR="006E223C">
        <w:t>konsumenten på en sund och säker spelmarknad</w:t>
      </w:r>
      <w:r>
        <w:t xml:space="preserve"> </w:t>
      </w:r>
      <w:r w:rsidR="00773242">
        <w:t xml:space="preserve">under tillsyn </w:t>
      </w:r>
      <w:r>
        <w:t>av myndigheterna</w:t>
      </w:r>
      <w:r w:rsidR="00BF2C13">
        <w:t>. Samtliga licensierade aktörer som erbjuder spel</w:t>
      </w:r>
      <w:r w:rsidR="00FA5A92">
        <w:t xml:space="preserve">, </w:t>
      </w:r>
      <w:r w:rsidR="006E223C">
        <w:t xml:space="preserve">har </w:t>
      </w:r>
      <w:r w:rsidR="00555F02" w:rsidRPr="00555F02">
        <w:t>ett stort ansvar i detta arbete och ska säkerställa att sociala och hälsomässiga hänsyn iakttas i spelverksamheten för att skydda spelare mot överdrivet spelande och hjälpa dem att minska sitt spelande när det finns anledning till det (den s.k. omsorgsplikten).</w:t>
      </w:r>
      <w:r w:rsidR="006E223C">
        <w:t xml:space="preserve"> Med anledning av pandemin infördes vidare särskilda spelansvarsåtgärder för de mest riskabla spelformerna </w:t>
      </w:r>
      <w:proofErr w:type="spellStart"/>
      <w:r w:rsidR="006E223C">
        <w:t>onlinekasino</w:t>
      </w:r>
      <w:proofErr w:type="spellEnd"/>
      <w:r w:rsidR="006E223C">
        <w:t xml:space="preserve"> och värdeautomater. </w:t>
      </w:r>
      <w:r w:rsidR="00FA5A92">
        <w:t>Insättningsgräns</w:t>
      </w:r>
      <w:r w:rsidR="0068741F">
        <w:t xml:space="preserve"> vid </w:t>
      </w:r>
      <w:proofErr w:type="spellStart"/>
      <w:r w:rsidR="0068741F">
        <w:t>onlinekasino</w:t>
      </w:r>
      <w:proofErr w:type="spellEnd"/>
      <w:r w:rsidR="00FA5A92">
        <w:t>, förlustgräns</w:t>
      </w:r>
      <w:r w:rsidR="0068741F">
        <w:t xml:space="preserve"> vid spel på värdeautomater</w:t>
      </w:r>
      <w:r w:rsidR="00FA5A92">
        <w:t xml:space="preserve"> och begränsning av bonuserbjudanden är några av de åtgärder som införts för att minska risken för spelmissbruk. </w:t>
      </w:r>
    </w:p>
    <w:p w14:paraId="70371DFC" w14:textId="2F644FBC" w:rsidR="00FA5A92" w:rsidRDefault="00065C98" w:rsidP="00A94930">
      <w:pPr>
        <w:pStyle w:val="Brdtext"/>
      </w:pPr>
      <w:r w:rsidRPr="00065C98">
        <w:t xml:space="preserve">Från och med den 1 januari 2018 ingår </w:t>
      </w:r>
      <w:r w:rsidR="0068741F">
        <w:t>även missbruk av</w:t>
      </w:r>
      <w:r w:rsidR="004E3EAF">
        <w:t xml:space="preserve"> </w:t>
      </w:r>
      <w:r w:rsidRPr="00065C98">
        <w:t xml:space="preserve">spel om pengar i socialtjänstlagen och hälso- och sjukvårdslagen. Det innebär att kommuner och regioner </w:t>
      </w:r>
      <w:r w:rsidR="0068741F">
        <w:t xml:space="preserve">har ett ansvar </w:t>
      </w:r>
      <w:r w:rsidRPr="00065C98">
        <w:t>att förebygga spelproblem. Regeringen har även gett Folkhälsomyndigheten i uppdrag att göra en fördjupad analys av hur problemspelande i samhället utvecklats till följd av den pågående pandemin. Uppdraget ska redovisas senast den 28 februari 2021</w:t>
      </w:r>
      <w:r w:rsidR="00993AA3">
        <w:t>.</w:t>
      </w:r>
    </w:p>
    <w:p w14:paraId="42BF6A9A" w14:textId="3337AAF2" w:rsidR="001E2652" w:rsidRDefault="001E2652" w:rsidP="00A94930">
      <w:pPr>
        <w:pStyle w:val="Brdtext"/>
      </w:pPr>
      <w:r>
        <w:t xml:space="preserve">Vad gäller </w:t>
      </w:r>
      <w:r w:rsidR="006E223C">
        <w:t xml:space="preserve">Svenska </w:t>
      </w:r>
      <w:r w:rsidR="00A94930">
        <w:t>S</w:t>
      </w:r>
      <w:r w:rsidR="006E223C">
        <w:t xml:space="preserve">pel </w:t>
      </w:r>
      <w:r w:rsidRPr="001E2652">
        <w:t xml:space="preserve">har staten en ägarpolicy som beskriver statens förväntningar och krav på de bolag staten äger. I statens ägarpolicy framgår att statligt ägda bolag ska agera föredömligt och på ett sätt som gör att de </w:t>
      </w:r>
      <w:r w:rsidRPr="001E2652">
        <w:lastRenderedPageBreak/>
        <w:t xml:space="preserve">åtnjuter offentligt förtroende. Jag utgår ifrån att bolaget </w:t>
      </w:r>
      <w:r>
        <w:t xml:space="preserve">agerar i linje med detta samt </w:t>
      </w:r>
      <w:r w:rsidRPr="001E2652">
        <w:t>följer gällande lagar och regler</w:t>
      </w:r>
      <w:r>
        <w:t>. S</w:t>
      </w:r>
      <w:r w:rsidR="006E223C">
        <w:t>kyldighet</w:t>
      </w:r>
      <w:r w:rsidR="00F42D76">
        <w:t>en</w:t>
      </w:r>
      <w:r>
        <w:t xml:space="preserve"> att efterleva </w:t>
      </w:r>
      <w:proofErr w:type="spellStart"/>
      <w:r>
        <w:t>spellagen</w:t>
      </w:r>
      <w:proofErr w:type="spellEnd"/>
      <w:r>
        <w:t xml:space="preserve"> och övriga </w:t>
      </w:r>
      <w:r w:rsidR="00F42D76">
        <w:t xml:space="preserve">regelverk på området gäller även alla övriga licensierade aktörer. </w:t>
      </w:r>
    </w:p>
    <w:p w14:paraId="5A96E771" w14:textId="1A0C6E82" w:rsidR="00BF2C13" w:rsidRPr="00490ED5" w:rsidRDefault="001E2652" w:rsidP="00490ED5">
      <w:pPr>
        <w:pStyle w:val="Brdtext"/>
      </w:pPr>
      <w:r>
        <w:t>Regeringen kommer fortsatt att följa utvecklingen för en sund och säker spelmarknad och löpande pröva behovet av ytterligare åtgärder på området.</w:t>
      </w:r>
    </w:p>
    <w:p w14:paraId="1DA02D95" w14:textId="7E892F39" w:rsidR="00490ED5" w:rsidRPr="00490ED5" w:rsidRDefault="00490ED5" w:rsidP="00490ED5">
      <w:pPr>
        <w:pStyle w:val="Brdtext"/>
      </w:pPr>
      <w:r w:rsidRPr="00490ED5">
        <w:t xml:space="preserve">Stockholm den </w:t>
      </w:r>
      <w:sdt>
        <w:sdtPr>
          <w:id w:val="-1225218591"/>
          <w:placeholder>
            <w:docPart w:val="BB34E0CB1D644E2AA30CE5315058FD6F"/>
          </w:placeholder>
          <w:dataBinding w:prefixMappings="xmlns:ns0='http://lp/documentinfo/RK' " w:xpath="/ns0:DocumentInfo[1]/ns0:BaseInfo[1]/ns0:HeaderDate[1]" w:storeItemID="{267ED125-DF05-4724-8A09-16A7142473F3}"/>
          <w:date w:fullDate="2021-02-17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>
            <w:t>17 februari 2021</w:t>
          </w:r>
        </w:sdtContent>
      </w:sdt>
    </w:p>
    <w:p w14:paraId="25015ECF" w14:textId="77777777" w:rsidR="00490ED5" w:rsidRDefault="00490ED5" w:rsidP="004E7A8F">
      <w:pPr>
        <w:pStyle w:val="Brdtextutanavstnd"/>
      </w:pPr>
    </w:p>
    <w:p w14:paraId="409EEF16" w14:textId="77777777" w:rsidR="00490ED5" w:rsidRDefault="00490ED5" w:rsidP="004E7A8F">
      <w:pPr>
        <w:pStyle w:val="Brdtextutanavstnd"/>
      </w:pPr>
    </w:p>
    <w:p w14:paraId="2C46E833" w14:textId="77777777" w:rsidR="00490ED5" w:rsidRDefault="00490ED5" w:rsidP="004E7A8F">
      <w:pPr>
        <w:pStyle w:val="Brdtextutanavstnd"/>
      </w:pPr>
    </w:p>
    <w:sdt>
      <w:sdtPr>
        <w:alias w:val="Klicka på listpilen"/>
        <w:tag w:val="run-loadAllMinistersFromDep_delete"/>
        <w:id w:val="-122627287"/>
        <w:placeholder>
          <w:docPart w:val="E640E14F24EE47EFA56DD316468CDE20"/>
        </w:placeholder>
        <w:dataBinding w:prefixMappings="xmlns:ns0='http://lp/documentinfo/RK' " w:xpath="/ns0:DocumentInfo[1]/ns0:BaseInfo[1]/ns0:TopSender[1]" w:storeItemID="{267ED125-DF05-4724-8A09-16A7142473F3}"/>
        <w:comboBox w:lastValue="Ardalan Shekarabi">
          <w:listItem w:displayText="Magdalena Andersson" w:value="Finansministern"/>
          <w:listItem w:displayText="Per Bolund" w:value="Finansmarknads- och bostadsministern, biträdande finansministern "/>
          <w:listItem w:displayText="Lena Micko" w:value="Civilministern"/>
        </w:comboBox>
      </w:sdtPr>
      <w:sdtEndPr/>
      <w:sdtContent>
        <w:p w14:paraId="3746B1C3" w14:textId="0F1C48DF" w:rsidR="00490ED5" w:rsidRDefault="00490ED5" w:rsidP="00422A41">
          <w:pPr>
            <w:pStyle w:val="Brdtext"/>
          </w:pPr>
          <w:r>
            <w:t>Ardalan Shekarabi</w:t>
          </w:r>
        </w:p>
      </w:sdtContent>
    </w:sdt>
    <w:p w14:paraId="30A27F7F" w14:textId="04E47DAD" w:rsidR="00490ED5" w:rsidRPr="00DB48AB" w:rsidRDefault="00490ED5" w:rsidP="00DB48AB">
      <w:pPr>
        <w:pStyle w:val="Brdtext"/>
      </w:pPr>
    </w:p>
    <w:p w14:paraId="03FB9B7F" w14:textId="62CCFDDE" w:rsidR="00490ED5" w:rsidRDefault="00490ED5" w:rsidP="00E96532">
      <w:pPr>
        <w:pStyle w:val="Brdtext"/>
      </w:pPr>
    </w:p>
    <w:sectPr w:rsidR="00490ED5" w:rsidSect="00490ED5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7" w:h="16839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4D1AF4E7" w14:textId="77777777" w:rsidR="00490ED5" w:rsidRDefault="00490ED5" w:rsidP="00A87A54">
      <w:pPr>
        <w:spacing w:after="0" w:line="240" w:lineRule="auto"/>
      </w:pPr>
      <w:r>
        <w:separator/>
      </w:r>
    </w:p>
  </w:endnote>
  <w:endnote w:type="continuationSeparator" w:id="0">
    <w:p w14:paraId="0329159C" w14:textId="77777777" w:rsidR="00490ED5" w:rsidRDefault="00490ED5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1334AC3" w14:textId="77777777" w:rsidR="00087638" w:rsidRDefault="00087638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490ED5" w:rsidRPr="00347E11" w14:paraId="07E6280F" w14:textId="77777777" w:rsidTr="002D0669">
      <w:trPr>
        <w:trHeight w:val="227"/>
        <w:jc w:val="right"/>
      </w:trPr>
      <w:tc>
        <w:tcPr>
          <w:tcW w:w="708" w:type="dxa"/>
          <w:vAlign w:val="bottom"/>
        </w:tcPr>
        <w:p w14:paraId="1AFD7109" w14:textId="77777777" w:rsidR="00490ED5" w:rsidRPr="00B62610" w:rsidRDefault="00490ED5" w:rsidP="00490ED5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490ED5" w:rsidRPr="00347E11" w14:paraId="218AC7F5" w14:textId="77777777" w:rsidTr="002D0669">
      <w:trPr>
        <w:trHeight w:val="850"/>
        <w:jc w:val="right"/>
      </w:trPr>
      <w:tc>
        <w:tcPr>
          <w:tcW w:w="708" w:type="dxa"/>
          <w:vAlign w:val="bottom"/>
        </w:tcPr>
        <w:p w14:paraId="239B8D5C" w14:textId="77777777" w:rsidR="00490ED5" w:rsidRPr="00347E11" w:rsidRDefault="00490ED5" w:rsidP="00490ED5">
          <w:pPr>
            <w:pStyle w:val="Sidfot"/>
            <w:spacing w:line="276" w:lineRule="auto"/>
            <w:jc w:val="right"/>
          </w:pPr>
        </w:p>
      </w:tc>
    </w:tr>
  </w:tbl>
  <w:p w14:paraId="6425CB0F" w14:textId="77777777" w:rsidR="00490ED5" w:rsidRPr="005606BC" w:rsidRDefault="00490ED5" w:rsidP="00490ED5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44902388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38EBAE72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3ED08935" w14:textId="77777777" w:rsidTr="00C26068">
      <w:trPr>
        <w:trHeight w:val="227"/>
      </w:trPr>
      <w:tc>
        <w:tcPr>
          <w:tcW w:w="4074" w:type="dxa"/>
        </w:tcPr>
        <w:p w14:paraId="68AFE342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3EAE466D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612C8647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4D3090EE" w14:textId="77777777" w:rsidR="00490ED5" w:rsidRDefault="00490ED5" w:rsidP="00490ED5">
      <w:pPr>
        <w:spacing w:after="0" w:line="240" w:lineRule="auto"/>
      </w:pPr>
      <w:r>
        <w:separator/>
      </w:r>
    </w:p>
  </w:footnote>
  <w:footnote w:type="continuationSeparator" w:id="0">
    <w:p w14:paraId="3EC6C61F" w14:textId="77777777" w:rsidR="00490ED5" w:rsidRDefault="00490ED5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637FCB7" w14:textId="77777777" w:rsidR="00087638" w:rsidRDefault="00087638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59E3B637" w14:textId="77777777" w:rsidR="00087638" w:rsidRDefault="00087638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490ED5" w14:paraId="0FF83818" w14:textId="77777777" w:rsidTr="00C93EBA">
      <w:trPr>
        <w:trHeight w:val="227"/>
      </w:trPr>
      <w:tc>
        <w:tcPr>
          <w:tcW w:w="5534" w:type="dxa"/>
        </w:tcPr>
        <w:p w14:paraId="1418EE76" w14:textId="77777777" w:rsidR="00490ED5" w:rsidRPr="007D73AB" w:rsidRDefault="00490ED5">
          <w:pPr>
            <w:pStyle w:val="Sidhuvud"/>
          </w:pPr>
        </w:p>
      </w:tc>
      <w:tc>
        <w:tcPr>
          <w:tcW w:w="3170" w:type="dxa"/>
          <w:vAlign w:val="bottom"/>
        </w:tcPr>
        <w:p w14:paraId="1B80D426" w14:textId="0746DB33" w:rsidR="00490ED5" w:rsidRPr="007D73AB" w:rsidRDefault="00490ED5" w:rsidP="00340DE0">
          <w:pPr>
            <w:pStyle w:val="Sidhuvud"/>
          </w:pPr>
        </w:p>
      </w:tc>
      <w:tc>
        <w:tcPr>
          <w:tcW w:w="1134" w:type="dxa"/>
        </w:tcPr>
        <w:p w14:paraId="385780E2" w14:textId="77777777" w:rsidR="00490ED5" w:rsidRDefault="00490ED5" w:rsidP="005A703A">
          <w:pPr>
            <w:pStyle w:val="Sidhuvud"/>
          </w:pPr>
        </w:p>
      </w:tc>
    </w:tr>
    <w:tr w:rsidR="00490ED5" w14:paraId="6D83F8D1" w14:textId="77777777" w:rsidTr="00C93EBA">
      <w:trPr>
        <w:trHeight w:val="1928"/>
      </w:trPr>
      <w:tc>
        <w:tcPr>
          <w:tcW w:w="5534" w:type="dxa"/>
        </w:tcPr>
        <w:p w14:paraId="408CA9F7" w14:textId="77E337CF" w:rsidR="00490ED5" w:rsidRPr="00340DE0" w:rsidRDefault="00490ED5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62E10A97" wp14:editId="6498BB3A">
                <wp:extent cx="1748028" cy="505968"/>
                <wp:effectExtent l="0" t="0" r="5080" b="8890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title="RK Logotyp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8028" cy="50596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6F6139E0" w14:textId="419DBEF3" w:rsidR="00490ED5" w:rsidRPr="00710A6C" w:rsidRDefault="00490ED5" w:rsidP="00EE3C0F">
          <w:pPr>
            <w:pStyle w:val="Sidhuvud"/>
            <w:rPr>
              <w:b/>
            </w:rPr>
          </w:pPr>
        </w:p>
        <w:p w14:paraId="7FF63BB6" w14:textId="4453DB8A" w:rsidR="00490ED5" w:rsidRDefault="00490ED5" w:rsidP="00EE3C0F">
          <w:pPr>
            <w:pStyle w:val="Sidhuvud"/>
          </w:pPr>
        </w:p>
        <w:p w14:paraId="245DA057" w14:textId="601A16D2" w:rsidR="00490ED5" w:rsidRDefault="00490ED5" w:rsidP="00EE3C0F">
          <w:pPr>
            <w:pStyle w:val="Sidhuvud"/>
          </w:pPr>
        </w:p>
        <w:p w14:paraId="36DD00BF" w14:textId="77777777" w:rsidR="00490ED5" w:rsidRDefault="00490ED5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C4183F940C5041019592C7577E44DE56"/>
            </w:placeholder>
            <w:dataBinding w:prefixMappings="xmlns:ns0='http://lp/documentinfo/RK' " w:xpath="/ns0:DocumentInfo[1]/ns0:BaseInfo[1]/ns0:Dnr[1]" w:storeItemID="{267ED125-DF05-4724-8A09-16A7142473F3}"/>
            <w:text/>
          </w:sdtPr>
          <w:sdtEndPr/>
          <w:sdtContent>
            <w:p w14:paraId="577282BE" w14:textId="4245E0D9" w:rsidR="00490ED5" w:rsidRDefault="009E52F3" w:rsidP="00EE3C0F">
              <w:pPr>
                <w:pStyle w:val="Sidhuvud"/>
              </w:pPr>
              <w:r>
                <w:t>Fi2021/00649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EBB1615B7F1F4038B344C0E50D3B9E9A"/>
            </w:placeholder>
            <w:showingPlcHdr/>
            <w:dataBinding w:prefixMappings="xmlns:ns0='http://lp/documentinfo/RK' " w:xpath="/ns0:DocumentInfo[1]/ns0:BaseInfo[1]/ns0:DocNumber[1]" w:storeItemID="{267ED125-DF05-4724-8A09-16A7142473F3}"/>
            <w:text/>
          </w:sdtPr>
          <w:sdtEndPr/>
          <w:sdtContent>
            <w:p w14:paraId="5F0E8751" w14:textId="77777777" w:rsidR="00490ED5" w:rsidRDefault="00490ED5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4B6A1587" w14:textId="77777777" w:rsidR="00490ED5" w:rsidRDefault="00490ED5" w:rsidP="00EE3C0F">
          <w:pPr>
            <w:pStyle w:val="Sidhuvud"/>
          </w:pPr>
        </w:p>
      </w:tc>
      <w:tc>
        <w:tcPr>
          <w:tcW w:w="1134" w:type="dxa"/>
        </w:tcPr>
        <w:p w14:paraId="3FC8B37C" w14:textId="263D1641" w:rsidR="00490ED5" w:rsidRDefault="00490ED5" w:rsidP="0094502D">
          <w:pPr>
            <w:pStyle w:val="Sidhuvud"/>
          </w:pPr>
        </w:p>
        <w:p w14:paraId="119A74EA" w14:textId="793ACB4E" w:rsidR="00490ED5" w:rsidRPr="0094502D" w:rsidRDefault="00490ED5" w:rsidP="00EC71A6">
          <w:pPr>
            <w:pStyle w:val="Sidhuvud"/>
          </w:pPr>
        </w:p>
      </w:tc>
    </w:tr>
    <w:tr w:rsidR="00490ED5" w14:paraId="2E094652" w14:textId="77777777" w:rsidTr="00C93EBA">
      <w:trPr>
        <w:trHeight w:val="2268"/>
      </w:trPr>
      <w:sdt>
        <w:sdtPr>
          <w:alias w:val="SenderText"/>
          <w:tag w:val="ccRKShow_SenderText"/>
          <w:id w:val="1374046025"/>
          <w:placeholder>
            <w:docPart w:val="B68256CD073942EE90EED3369DA14516"/>
          </w:placeholder>
        </w:sdtPr>
        <w:sdtEndPr/>
        <w:sdtContent>
          <w:tc>
            <w:tcPr>
              <w:tcW w:w="5534" w:type="dxa"/>
              <w:tcMar>
                <w:right w:w="1134" w:type="dxa"/>
              </w:tcMar>
            </w:tcPr>
            <w:p w14:paraId="3BC62CB7" w14:textId="77777777" w:rsidR="00490ED5" w:rsidRDefault="00490ED5" w:rsidP="00340DE0">
              <w:pPr>
                <w:pStyle w:val="Sidhuvud"/>
              </w:pPr>
              <w:r>
                <w:t>Finansdepartementet</w:t>
              </w:r>
            </w:p>
            <w:p w14:paraId="50CBB9C9" w14:textId="77777777" w:rsidR="00490ED5" w:rsidRDefault="00490ED5" w:rsidP="00340DE0">
              <w:pPr>
                <w:pStyle w:val="Sidhuvud"/>
              </w:pPr>
              <w:r>
                <w:t>Socialförsäkringsministern</w:t>
              </w:r>
            </w:p>
            <w:p w14:paraId="540A4959" w14:textId="77777777" w:rsidR="00490ED5" w:rsidRDefault="00490ED5" w:rsidP="00340DE0">
              <w:pPr>
                <w:pStyle w:val="Sidhuvud"/>
              </w:pPr>
              <w:r>
                <w:t>Ardalan Shekarabi</w:t>
              </w:r>
            </w:p>
            <w:p w14:paraId="62B79EC2" w14:textId="77777777" w:rsidR="00490ED5" w:rsidRDefault="00490ED5" w:rsidP="00340DE0">
              <w:pPr>
                <w:pStyle w:val="Sidhuvud"/>
              </w:pPr>
            </w:p>
            <w:p w14:paraId="7AED5286" w14:textId="644B3819" w:rsidR="00490ED5" w:rsidRPr="00340DE0" w:rsidRDefault="00490ED5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C8DE92D95B0D4BFBABC6E062A4FADC7F"/>
          </w:placeholder>
          <w:dataBinding w:prefixMappings="xmlns:ns0='http://lp/documentinfo/RK' " w:xpath="/ns0:DocumentInfo[1]/ns0:BaseInfo[1]/ns0:Recipient[1]" w:storeItemID="{267ED125-DF05-4724-8A09-16A7142473F3}"/>
          <w:text w:multiLine="1"/>
        </w:sdtPr>
        <w:sdtEndPr/>
        <w:sdtContent>
          <w:tc>
            <w:tcPr>
              <w:tcW w:w="3170" w:type="dxa"/>
            </w:tcPr>
            <w:p w14:paraId="7D83CE65" w14:textId="3296F8A4" w:rsidR="00490ED5" w:rsidRDefault="00490ED5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4491F24D" w14:textId="77777777" w:rsidR="00490ED5" w:rsidRDefault="00490ED5" w:rsidP="003E6020">
          <w:pPr>
            <w:pStyle w:val="Sidhuvud"/>
          </w:pPr>
        </w:p>
      </w:tc>
    </w:tr>
  </w:tbl>
  <w:p w14:paraId="230A66FA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3072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90ED5"/>
    <w:rsid w:val="00000290"/>
    <w:rsid w:val="00004D5C"/>
    <w:rsid w:val="00005F68"/>
    <w:rsid w:val="00006CA7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4352E"/>
    <w:rsid w:val="00053CAA"/>
    <w:rsid w:val="00057FE0"/>
    <w:rsid w:val="000620FD"/>
    <w:rsid w:val="00063DCB"/>
    <w:rsid w:val="00065C98"/>
    <w:rsid w:val="00066BC9"/>
    <w:rsid w:val="0007033C"/>
    <w:rsid w:val="00072FFC"/>
    <w:rsid w:val="00073B75"/>
    <w:rsid w:val="000757FC"/>
    <w:rsid w:val="000862E0"/>
    <w:rsid w:val="000873C3"/>
    <w:rsid w:val="00087638"/>
    <w:rsid w:val="00093408"/>
    <w:rsid w:val="00093BBF"/>
    <w:rsid w:val="0009435C"/>
    <w:rsid w:val="000A13CA"/>
    <w:rsid w:val="000A456A"/>
    <w:rsid w:val="000A5E43"/>
    <w:rsid w:val="000C61D1"/>
    <w:rsid w:val="000D31A9"/>
    <w:rsid w:val="000E12D9"/>
    <w:rsid w:val="000E59A9"/>
    <w:rsid w:val="000E638A"/>
    <w:rsid w:val="000F00B8"/>
    <w:rsid w:val="000F1EA7"/>
    <w:rsid w:val="000F2084"/>
    <w:rsid w:val="000F2539"/>
    <w:rsid w:val="000F6462"/>
    <w:rsid w:val="00113168"/>
    <w:rsid w:val="0011413E"/>
    <w:rsid w:val="0012033A"/>
    <w:rsid w:val="00121002"/>
    <w:rsid w:val="00122D16"/>
    <w:rsid w:val="00125B5E"/>
    <w:rsid w:val="00126E6B"/>
    <w:rsid w:val="00130EC3"/>
    <w:rsid w:val="001331B1"/>
    <w:rsid w:val="00134837"/>
    <w:rsid w:val="00135111"/>
    <w:rsid w:val="001428E2"/>
    <w:rsid w:val="00167FA8"/>
    <w:rsid w:val="00170CE4"/>
    <w:rsid w:val="0017300E"/>
    <w:rsid w:val="00173126"/>
    <w:rsid w:val="00176A26"/>
    <w:rsid w:val="001813DF"/>
    <w:rsid w:val="00182CF9"/>
    <w:rsid w:val="0019051C"/>
    <w:rsid w:val="0019127B"/>
    <w:rsid w:val="00192350"/>
    <w:rsid w:val="00192E34"/>
    <w:rsid w:val="00197A8A"/>
    <w:rsid w:val="001A2A61"/>
    <w:rsid w:val="001B4824"/>
    <w:rsid w:val="001C4980"/>
    <w:rsid w:val="001C5DC9"/>
    <w:rsid w:val="001C71A9"/>
    <w:rsid w:val="001E1A13"/>
    <w:rsid w:val="001E20CC"/>
    <w:rsid w:val="001E2652"/>
    <w:rsid w:val="001E3D83"/>
    <w:rsid w:val="001E72EE"/>
    <w:rsid w:val="001F0629"/>
    <w:rsid w:val="001F0736"/>
    <w:rsid w:val="001F4302"/>
    <w:rsid w:val="001F50BE"/>
    <w:rsid w:val="001F525B"/>
    <w:rsid w:val="001F6BBE"/>
    <w:rsid w:val="00204079"/>
    <w:rsid w:val="002102FD"/>
    <w:rsid w:val="00211B4E"/>
    <w:rsid w:val="00213204"/>
    <w:rsid w:val="00213258"/>
    <w:rsid w:val="00222258"/>
    <w:rsid w:val="00223AD6"/>
    <w:rsid w:val="0022666A"/>
    <w:rsid w:val="002315F5"/>
    <w:rsid w:val="00233D52"/>
    <w:rsid w:val="00237147"/>
    <w:rsid w:val="00260D2D"/>
    <w:rsid w:val="00264503"/>
    <w:rsid w:val="00271D00"/>
    <w:rsid w:val="00275872"/>
    <w:rsid w:val="00281106"/>
    <w:rsid w:val="00282417"/>
    <w:rsid w:val="00282D27"/>
    <w:rsid w:val="00287F0D"/>
    <w:rsid w:val="00292420"/>
    <w:rsid w:val="00296B7A"/>
    <w:rsid w:val="002A6820"/>
    <w:rsid w:val="002B6849"/>
    <w:rsid w:val="002C5B48"/>
    <w:rsid w:val="002D2647"/>
    <w:rsid w:val="002D4298"/>
    <w:rsid w:val="002D4829"/>
    <w:rsid w:val="002E2C89"/>
    <w:rsid w:val="002E3609"/>
    <w:rsid w:val="002E4D3F"/>
    <w:rsid w:val="002E61A5"/>
    <w:rsid w:val="002F3675"/>
    <w:rsid w:val="002F59E0"/>
    <w:rsid w:val="002F66A6"/>
    <w:rsid w:val="003050DB"/>
    <w:rsid w:val="00310561"/>
    <w:rsid w:val="00311D8C"/>
    <w:rsid w:val="003128E2"/>
    <w:rsid w:val="003153D9"/>
    <w:rsid w:val="00321621"/>
    <w:rsid w:val="00323EF7"/>
    <w:rsid w:val="003240E1"/>
    <w:rsid w:val="00326C03"/>
    <w:rsid w:val="00327474"/>
    <w:rsid w:val="00340DE0"/>
    <w:rsid w:val="00341F47"/>
    <w:rsid w:val="00342327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92ED4"/>
    <w:rsid w:val="00393680"/>
    <w:rsid w:val="00394D4C"/>
    <w:rsid w:val="003A1315"/>
    <w:rsid w:val="003A2E73"/>
    <w:rsid w:val="003A3071"/>
    <w:rsid w:val="003A5969"/>
    <w:rsid w:val="003A5C58"/>
    <w:rsid w:val="003A6C7B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6B92"/>
    <w:rsid w:val="00404DB4"/>
    <w:rsid w:val="0041223B"/>
    <w:rsid w:val="00413A4E"/>
    <w:rsid w:val="00415163"/>
    <w:rsid w:val="004157BE"/>
    <w:rsid w:val="0042068E"/>
    <w:rsid w:val="00422030"/>
    <w:rsid w:val="00422A7F"/>
    <w:rsid w:val="00431A7B"/>
    <w:rsid w:val="0043623F"/>
    <w:rsid w:val="00441D70"/>
    <w:rsid w:val="004425C2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EC3"/>
    <w:rsid w:val="0048317E"/>
    <w:rsid w:val="00485601"/>
    <w:rsid w:val="004865B8"/>
    <w:rsid w:val="00486C0D"/>
    <w:rsid w:val="00490ED5"/>
    <w:rsid w:val="00491796"/>
    <w:rsid w:val="0049768A"/>
    <w:rsid w:val="004A66B1"/>
    <w:rsid w:val="004B1E7B"/>
    <w:rsid w:val="004B3029"/>
    <w:rsid w:val="004B35E7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3EAF"/>
    <w:rsid w:val="004E6D22"/>
    <w:rsid w:val="004F0448"/>
    <w:rsid w:val="004F1EA0"/>
    <w:rsid w:val="004F6525"/>
    <w:rsid w:val="004F6FE2"/>
    <w:rsid w:val="00505905"/>
    <w:rsid w:val="00511A1B"/>
    <w:rsid w:val="00511A68"/>
    <w:rsid w:val="00513E7D"/>
    <w:rsid w:val="0052127C"/>
    <w:rsid w:val="00523615"/>
    <w:rsid w:val="005302E0"/>
    <w:rsid w:val="00544738"/>
    <w:rsid w:val="005456E4"/>
    <w:rsid w:val="00547B89"/>
    <w:rsid w:val="00555F02"/>
    <w:rsid w:val="005606BC"/>
    <w:rsid w:val="00563E73"/>
    <w:rsid w:val="00565792"/>
    <w:rsid w:val="00567799"/>
    <w:rsid w:val="00571A0B"/>
    <w:rsid w:val="00573DFD"/>
    <w:rsid w:val="005747D0"/>
    <w:rsid w:val="005850D7"/>
    <w:rsid w:val="0058522F"/>
    <w:rsid w:val="00586266"/>
    <w:rsid w:val="00595EDE"/>
    <w:rsid w:val="00596E2B"/>
    <w:rsid w:val="005A0CBA"/>
    <w:rsid w:val="005A2022"/>
    <w:rsid w:val="005A5193"/>
    <w:rsid w:val="005B115A"/>
    <w:rsid w:val="005B537F"/>
    <w:rsid w:val="005C120D"/>
    <w:rsid w:val="005D07C2"/>
    <w:rsid w:val="005E2F29"/>
    <w:rsid w:val="005E400D"/>
    <w:rsid w:val="005E4E79"/>
    <w:rsid w:val="005E5CE7"/>
    <w:rsid w:val="005F08C5"/>
    <w:rsid w:val="00605718"/>
    <w:rsid w:val="00605C66"/>
    <w:rsid w:val="00606C0D"/>
    <w:rsid w:val="0061594C"/>
    <w:rsid w:val="006175D7"/>
    <w:rsid w:val="006208E5"/>
    <w:rsid w:val="006273E4"/>
    <w:rsid w:val="00631F82"/>
    <w:rsid w:val="006358C8"/>
    <w:rsid w:val="00647FD7"/>
    <w:rsid w:val="00650080"/>
    <w:rsid w:val="00651F17"/>
    <w:rsid w:val="00654B4D"/>
    <w:rsid w:val="0065559D"/>
    <w:rsid w:val="00660D84"/>
    <w:rsid w:val="0066378C"/>
    <w:rsid w:val="006700F0"/>
    <w:rsid w:val="00670A48"/>
    <w:rsid w:val="00672F6F"/>
    <w:rsid w:val="00674C2F"/>
    <w:rsid w:val="00674C8B"/>
    <w:rsid w:val="00686843"/>
    <w:rsid w:val="0068741F"/>
    <w:rsid w:val="0069523C"/>
    <w:rsid w:val="006962CA"/>
    <w:rsid w:val="006A09DA"/>
    <w:rsid w:val="006A1835"/>
    <w:rsid w:val="006B4A30"/>
    <w:rsid w:val="006B7569"/>
    <w:rsid w:val="006C28EE"/>
    <w:rsid w:val="006D2998"/>
    <w:rsid w:val="006D3188"/>
    <w:rsid w:val="006E08FC"/>
    <w:rsid w:val="006E223C"/>
    <w:rsid w:val="006F2588"/>
    <w:rsid w:val="00710A6C"/>
    <w:rsid w:val="00710D98"/>
    <w:rsid w:val="00711CE9"/>
    <w:rsid w:val="00712266"/>
    <w:rsid w:val="00712593"/>
    <w:rsid w:val="00712D82"/>
    <w:rsid w:val="007171AB"/>
    <w:rsid w:val="007213D0"/>
    <w:rsid w:val="00726E33"/>
    <w:rsid w:val="00732599"/>
    <w:rsid w:val="00743E09"/>
    <w:rsid w:val="00744FCC"/>
    <w:rsid w:val="00750C93"/>
    <w:rsid w:val="00754E24"/>
    <w:rsid w:val="00757B3B"/>
    <w:rsid w:val="00773075"/>
    <w:rsid w:val="00773242"/>
    <w:rsid w:val="00773F36"/>
    <w:rsid w:val="00776254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178E6"/>
    <w:rsid w:val="0082249C"/>
    <w:rsid w:val="00830B7B"/>
    <w:rsid w:val="00832661"/>
    <w:rsid w:val="008349AA"/>
    <w:rsid w:val="008375D5"/>
    <w:rsid w:val="00841486"/>
    <w:rsid w:val="00842BC9"/>
    <w:rsid w:val="008431AF"/>
    <w:rsid w:val="0084476E"/>
    <w:rsid w:val="008504F6"/>
    <w:rsid w:val="008573B9"/>
    <w:rsid w:val="00863BB7"/>
    <w:rsid w:val="00873DA1"/>
    <w:rsid w:val="00875DDD"/>
    <w:rsid w:val="00881BC6"/>
    <w:rsid w:val="008860CC"/>
    <w:rsid w:val="00890876"/>
    <w:rsid w:val="00891929"/>
    <w:rsid w:val="00893029"/>
    <w:rsid w:val="0089514A"/>
    <w:rsid w:val="008A0A0D"/>
    <w:rsid w:val="008A4CEA"/>
    <w:rsid w:val="008A7506"/>
    <w:rsid w:val="008B1603"/>
    <w:rsid w:val="008B20ED"/>
    <w:rsid w:val="008C4538"/>
    <w:rsid w:val="008C562B"/>
    <w:rsid w:val="008C6717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8F70F2"/>
    <w:rsid w:val="009036E7"/>
    <w:rsid w:val="0091053B"/>
    <w:rsid w:val="00912945"/>
    <w:rsid w:val="00915D4C"/>
    <w:rsid w:val="009279B2"/>
    <w:rsid w:val="00935814"/>
    <w:rsid w:val="0094502D"/>
    <w:rsid w:val="00947013"/>
    <w:rsid w:val="0097279C"/>
    <w:rsid w:val="00973084"/>
    <w:rsid w:val="00984EA2"/>
    <w:rsid w:val="00986CC3"/>
    <w:rsid w:val="0099068E"/>
    <w:rsid w:val="009920AA"/>
    <w:rsid w:val="00992943"/>
    <w:rsid w:val="00993AA3"/>
    <w:rsid w:val="009A0866"/>
    <w:rsid w:val="009A4D0A"/>
    <w:rsid w:val="009B2F70"/>
    <w:rsid w:val="009C2459"/>
    <w:rsid w:val="009C255A"/>
    <w:rsid w:val="009C2B46"/>
    <w:rsid w:val="009C4448"/>
    <w:rsid w:val="009C610D"/>
    <w:rsid w:val="009D43F3"/>
    <w:rsid w:val="009D4E9F"/>
    <w:rsid w:val="009D5D40"/>
    <w:rsid w:val="009D6B1B"/>
    <w:rsid w:val="009E107B"/>
    <w:rsid w:val="009E18D6"/>
    <w:rsid w:val="009E52F3"/>
    <w:rsid w:val="00A00AE4"/>
    <w:rsid w:val="00A00D24"/>
    <w:rsid w:val="00A01F5C"/>
    <w:rsid w:val="00A2019A"/>
    <w:rsid w:val="00A2416A"/>
    <w:rsid w:val="00A3270B"/>
    <w:rsid w:val="00A379E4"/>
    <w:rsid w:val="00A43B02"/>
    <w:rsid w:val="00A44946"/>
    <w:rsid w:val="00A46B85"/>
    <w:rsid w:val="00A50585"/>
    <w:rsid w:val="00A506F1"/>
    <w:rsid w:val="00A5156E"/>
    <w:rsid w:val="00A531DF"/>
    <w:rsid w:val="00A53E57"/>
    <w:rsid w:val="00A548EA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94930"/>
    <w:rsid w:val="00AA1809"/>
    <w:rsid w:val="00AB5033"/>
    <w:rsid w:val="00AB5519"/>
    <w:rsid w:val="00AB6313"/>
    <w:rsid w:val="00AB71DD"/>
    <w:rsid w:val="00AB7DBB"/>
    <w:rsid w:val="00AC15C5"/>
    <w:rsid w:val="00AD0E75"/>
    <w:rsid w:val="00AE7BD8"/>
    <w:rsid w:val="00AE7D02"/>
    <w:rsid w:val="00AF0BB7"/>
    <w:rsid w:val="00AF0BDE"/>
    <w:rsid w:val="00AF0EDE"/>
    <w:rsid w:val="00AF4853"/>
    <w:rsid w:val="00B0234E"/>
    <w:rsid w:val="00B06751"/>
    <w:rsid w:val="00B149E2"/>
    <w:rsid w:val="00B2169D"/>
    <w:rsid w:val="00B21CBB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4409"/>
    <w:rsid w:val="00B84E2D"/>
    <w:rsid w:val="00B927C9"/>
    <w:rsid w:val="00B96EFA"/>
    <w:rsid w:val="00BB4AC0"/>
    <w:rsid w:val="00BB5683"/>
    <w:rsid w:val="00BC112B"/>
    <w:rsid w:val="00BC17DF"/>
    <w:rsid w:val="00BD0826"/>
    <w:rsid w:val="00BD15AB"/>
    <w:rsid w:val="00BD181D"/>
    <w:rsid w:val="00BE0567"/>
    <w:rsid w:val="00BE3210"/>
    <w:rsid w:val="00BE350E"/>
    <w:rsid w:val="00BE4BF7"/>
    <w:rsid w:val="00BF27B2"/>
    <w:rsid w:val="00BF2C13"/>
    <w:rsid w:val="00BF4F06"/>
    <w:rsid w:val="00BF534E"/>
    <w:rsid w:val="00BF5717"/>
    <w:rsid w:val="00C01585"/>
    <w:rsid w:val="00C141C6"/>
    <w:rsid w:val="00C16F5A"/>
    <w:rsid w:val="00C2071A"/>
    <w:rsid w:val="00C20ACB"/>
    <w:rsid w:val="00C23703"/>
    <w:rsid w:val="00C26068"/>
    <w:rsid w:val="00C271A8"/>
    <w:rsid w:val="00C32067"/>
    <w:rsid w:val="00C36E3A"/>
    <w:rsid w:val="00C37A77"/>
    <w:rsid w:val="00C41141"/>
    <w:rsid w:val="00C461E6"/>
    <w:rsid w:val="00C50771"/>
    <w:rsid w:val="00C508BE"/>
    <w:rsid w:val="00C63EC4"/>
    <w:rsid w:val="00C64CD9"/>
    <w:rsid w:val="00C670F8"/>
    <w:rsid w:val="00C80AD4"/>
    <w:rsid w:val="00C9061B"/>
    <w:rsid w:val="00C93EBA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6A8A"/>
    <w:rsid w:val="00CB6EDE"/>
    <w:rsid w:val="00CC41BA"/>
    <w:rsid w:val="00CD17C1"/>
    <w:rsid w:val="00CD1C6C"/>
    <w:rsid w:val="00CD37F1"/>
    <w:rsid w:val="00CD6169"/>
    <w:rsid w:val="00CD6D76"/>
    <w:rsid w:val="00CE20BC"/>
    <w:rsid w:val="00CF1FD8"/>
    <w:rsid w:val="00CF45F2"/>
    <w:rsid w:val="00CF4FDC"/>
    <w:rsid w:val="00D00E9E"/>
    <w:rsid w:val="00D021D2"/>
    <w:rsid w:val="00D0585E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60F51"/>
    <w:rsid w:val="00D6730A"/>
    <w:rsid w:val="00D674A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714B"/>
    <w:rsid w:val="00DC10F6"/>
    <w:rsid w:val="00DC25DE"/>
    <w:rsid w:val="00DC3E45"/>
    <w:rsid w:val="00DC4598"/>
    <w:rsid w:val="00DD0722"/>
    <w:rsid w:val="00DD212F"/>
    <w:rsid w:val="00DF5BFB"/>
    <w:rsid w:val="00DF5CD6"/>
    <w:rsid w:val="00E022DA"/>
    <w:rsid w:val="00E03BCB"/>
    <w:rsid w:val="00E124DC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4246"/>
    <w:rsid w:val="00E55D8E"/>
    <w:rsid w:val="00E74A30"/>
    <w:rsid w:val="00E77B7E"/>
    <w:rsid w:val="00E82DF1"/>
    <w:rsid w:val="00E8705C"/>
    <w:rsid w:val="00E96532"/>
    <w:rsid w:val="00E973A0"/>
    <w:rsid w:val="00EA1688"/>
    <w:rsid w:val="00EA4C83"/>
    <w:rsid w:val="00EC1DA0"/>
    <w:rsid w:val="00EC329B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3EAC"/>
    <w:rsid w:val="00F04B7C"/>
    <w:rsid w:val="00F14024"/>
    <w:rsid w:val="00F24297"/>
    <w:rsid w:val="00F25761"/>
    <w:rsid w:val="00F259D7"/>
    <w:rsid w:val="00F32D05"/>
    <w:rsid w:val="00F35263"/>
    <w:rsid w:val="00F403BF"/>
    <w:rsid w:val="00F42D76"/>
    <w:rsid w:val="00F4342F"/>
    <w:rsid w:val="00F45227"/>
    <w:rsid w:val="00F5045C"/>
    <w:rsid w:val="00F53AEA"/>
    <w:rsid w:val="00F55FC9"/>
    <w:rsid w:val="00F5663B"/>
    <w:rsid w:val="00F5674D"/>
    <w:rsid w:val="00F6392C"/>
    <w:rsid w:val="00F64256"/>
    <w:rsid w:val="00F66093"/>
    <w:rsid w:val="00F70848"/>
    <w:rsid w:val="00F73A60"/>
    <w:rsid w:val="00F829C7"/>
    <w:rsid w:val="00F834AA"/>
    <w:rsid w:val="00F848D6"/>
    <w:rsid w:val="00F943C8"/>
    <w:rsid w:val="00F96B28"/>
    <w:rsid w:val="00FA15D0"/>
    <w:rsid w:val="00FA41B4"/>
    <w:rsid w:val="00FA5A92"/>
    <w:rsid w:val="00FA5DDD"/>
    <w:rsid w:val="00FA7644"/>
    <w:rsid w:val="00FB0CF1"/>
    <w:rsid w:val="00FC069A"/>
    <w:rsid w:val="00FD0B7B"/>
    <w:rsid w:val="00FE1DCC"/>
    <w:rsid w:val="00FF0538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0721"/>
    <o:shapelayout v:ext="edit">
      <o:idmap v:ext="edit" data="1"/>
    </o:shapelayout>
  </w:shapeDefaults>
  <w:decimalSymbol w:val=","/>
  <w:listSeparator w:val=";"/>
  <w14:docId w14:val="61D9A0AE"/>
  <w15:docId w15:val="{108C0075-5372-444A-8A4A-254AE418FF7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28" w:unhideWhenUsed="1"/>
    <w:lsdException w:name="toc 2" w:uiPriority="28"/>
    <w:lsdException w:name="toc 3" w:uiPriority="28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490ED5"/>
  </w:style>
  <w:style w:type="paragraph" w:styleId="Rubrik1">
    <w:name w:val="heading 1"/>
    <w:basedOn w:val="Brdtext"/>
    <w:next w:val="Brdtext"/>
    <w:link w:val="Rubrik1Char"/>
    <w:uiPriority w:val="1"/>
    <w:qFormat/>
    <w:rsid w:val="00490ED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490ED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490ED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490ED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490ED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490ED5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490ED5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490ED5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490ED5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490ED5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490ED5"/>
  </w:style>
  <w:style w:type="paragraph" w:styleId="Brdtextmedindrag">
    <w:name w:val="Body Text Indent"/>
    <w:basedOn w:val="Normal"/>
    <w:link w:val="BrdtextmedindragChar"/>
    <w:qFormat/>
    <w:rsid w:val="00490ED5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0ED5"/>
  </w:style>
  <w:style w:type="character" w:customStyle="1" w:styleId="Rubrik1Char">
    <w:name w:val="Rubrik 1 Char"/>
    <w:basedOn w:val="Standardstycketeckensnitt"/>
    <w:link w:val="Rubrik1"/>
    <w:uiPriority w:val="1"/>
    <w:rsid w:val="00490ED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490ED5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490ED5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490ED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490ED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490ED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490ED5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490ED5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490ED5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490ED5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90ED5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90ED5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90ED5"/>
  </w:style>
  <w:style w:type="paragraph" w:styleId="Beskrivning">
    <w:name w:val="caption"/>
    <w:basedOn w:val="Bildtext"/>
    <w:next w:val="Normal"/>
    <w:uiPriority w:val="35"/>
    <w:semiHidden/>
    <w:qFormat/>
    <w:rsid w:val="00490ED5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490ED5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490ED5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490ED5"/>
  </w:style>
  <w:style w:type="paragraph" w:styleId="Sidhuvud">
    <w:name w:val="header"/>
    <w:basedOn w:val="Normal"/>
    <w:link w:val="SidhuvudChar"/>
    <w:uiPriority w:val="99"/>
    <w:rsid w:val="00490ED5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490ED5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490ED5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490ED5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490ED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490ED5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28"/>
    <w:semiHidden/>
    <w:rsid w:val="00490ED5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490ED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490ED5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90ED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490ED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490ED5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490ED5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490ED5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490ED5"/>
    <w:pPr>
      <w:numPr>
        <w:numId w:val="36"/>
      </w:numPr>
      <w:spacing w:after="100"/>
    </w:pPr>
  </w:style>
  <w:style w:type="paragraph" w:styleId="Numreradlista2">
    <w:name w:val="List Number 2"/>
    <w:basedOn w:val="Normal"/>
    <w:uiPriority w:val="6"/>
    <w:rsid w:val="00490ED5"/>
    <w:pPr>
      <w:numPr>
        <w:ilvl w:val="1"/>
        <w:numId w:val="36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490ED5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490ED5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490ED5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490ED5"/>
    <w:pPr>
      <w:numPr>
        <w:numId w:val="34"/>
      </w:numPr>
    </w:pPr>
  </w:style>
  <w:style w:type="numbering" w:customStyle="1" w:styleId="RKPunktlista">
    <w:name w:val="RK Punktlista"/>
    <w:uiPriority w:val="99"/>
    <w:rsid w:val="00490ED5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490ED5"/>
    <w:pPr>
      <w:numPr>
        <w:ilvl w:val="1"/>
      </w:numPr>
    </w:pPr>
  </w:style>
  <w:style w:type="numbering" w:customStyle="1" w:styleId="Strecklistan">
    <w:name w:val="Strecklistan"/>
    <w:uiPriority w:val="99"/>
    <w:rsid w:val="00490ED5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490ED5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490ED5"/>
    <w:pPr>
      <w:numPr>
        <w:ilvl w:val="2"/>
        <w:numId w:val="36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490ED5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490ED5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490ED5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490ED5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490ED5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90ED5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490ED5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490ED5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490ED5"/>
  </w:style>
  <w:style w:type="character" w:styleId="AnvndHyperlnk">
    <w:name w:val="FollowedHyperlink"/>
    <w:basedOn w:val="Standardstycketeckensnitt"/>
    <w:uiPriority w:val="99"/>
    <w:semiHidden/>
    <w:unhideWhenUsed/>
    <w:rsid w:val="00490ED5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490ED5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490ED5"/>
  </w:style>
  <w:style w:type="paragraph" w:styleId="Avsndaradress-brev">
    <w:name w:val="envelope return"/>
    <w:basedOn w:val="Normal"/>
    <w:uiPriority w:val="99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490ED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490ED5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490ED5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490ED5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490ED5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490ED5"/>
  </w:style>
  <w:style w:type="paragraph" w:styleId="Brdtext3">
    <w:name w:val="Body Text 3"/>
    <w:basedOn w:val="Normal"/>
    <w:link w:val="Brdtext3Char"/>
    <w:uiPriority w:val="99"/>
    <w:semiHidden/>
    <w:unhideWhenUsed/>
    <w:rsid w:val="00490ED5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490ED5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490ED5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490ED5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490ED5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490ED5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490ED5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490ED5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490ED5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490ED5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490ED5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490ED5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490ED5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490ED5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490ED5"/>
  </w:style>
  <w:style w:type="character" w:customStyle="1" w:styleId="DatumChar">
    <w:name w:val="Datum Char"/>
    <w:basedOn w:val="Standardstycketeckensnitt"/>
    <w:link w:val="Datum"/>
    <w:uiPriority w:val="99"/>
    <w:semiHidden/>
    <w:rsid w:val="00490ED5"/>
  </w:style>
  <w:style w:type="character" w:styleId="Diskretbetoning">
    <w:name w:val="Subtle Emphasis"/>
    <w:basedOn w:val="Standardstycketeckensnitt"/>
    <w:uiPriority w:val="19"/>
    <w:semiHidden/>
    <w:qFormat/>
    <w:rsid w:val="00490ED5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490ED5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490ED5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490ED5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490ED5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490ED5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490ED5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490ED5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490ED5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490ED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490ED5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490ED5"/>
  </w:style>
  <w:style w:type="paragraph" w:styleId="Figurfrteckning">
    <w:name w:val="table of figures"/>
    <w:basedOn w:val="Normal"/>
    <w:next w:val="Normal"/>
    <w:uiPriority w:val="99"/>
    <w:semiHidden/>
    <w:unhideWhenUsed/>
    <w:rsid w:val="00490ED5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490ED5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490ED5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490ED5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490ED5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490ED5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490ED5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490ED5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490ED5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490ED5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490ED5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490ED5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490ED5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490ED5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490ED5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490ED5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490ED5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490ED5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490ED5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490ED5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490ED5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490ED5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490ED5"/>
  </w:style>
  <w:style w:type="paragraph" w:styleId="Innehll4">
    <w:name w:val="toc 4"/>
    <w:basedOn w:val="Normal"/>
    <w:next w:val="Normal"/>
    <w:autoRedefine/>
    <w:uiPriority w:val="39"/>
    <w:semiHidden/>
    <w:unhideWhenUsed/>
    <w:rsid w:val="00490ED5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490ED5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490ED5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490ED5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490ED5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490ED5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unhideWhenUsed/>
    <w:rsid w:val="00490ED5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sid w:val="00490ED5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90ED5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490ED5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490ED5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490ED5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490ED5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490ED5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490ED5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490ED5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490ED5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490ED5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490ED5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490ED5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490ED5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490ED5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490ED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490ED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490ED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490ED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490ED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490ED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490ED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490ED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490ED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490ED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490ED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490ED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490ED5"/>
  </w:style>
  <w:style w:type="table" w:styleId="Ljuslista">
    <w:name w:val="Light List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490ED5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490ED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490ED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490ED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490ED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490ED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490ED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490ED5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490ED5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490ED5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490ED5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490ED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490ED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490ED5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490ED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490ED5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490ED5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490ED5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490ED5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490ED5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490ED5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490ED5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490ED5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490ED5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490ED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490ED5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490ED5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490ED5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490ED5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490ED5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490ED5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490ED5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490ED5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490ED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490ED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490ED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490ED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490ED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490ED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490ED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490ED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490ED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490ED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490ED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490ED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490ED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490ED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490ED5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490ED5"/>
  </w:style>
  <w:style w:type="character" w:styleId="Slutnotsreferens">
    <w:name w:val="endnote reference"/>
    <w:basedOn w:val="Standardstycketeckensnitt"/>
    <w:uiPriority w:val="99"/>
    <w:semiHidden/>
    <w:unhideWhenUsed/>
    <w:rsid w:val="00490ED5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490ED5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490ED5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490ED5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490ED5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490ED5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490ED5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490ED5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490ED5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490ED5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490ED5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490ED5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490ED5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490ED5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490ED5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490ED5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490ED5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490ED5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490ED5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490ED5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490ED5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490ED5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490ED5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490ED5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490ED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490ED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490ED5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490ED5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490ED5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490ED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490ED5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490ED5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490ED5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490ED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490ED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490ED5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490ED5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490ED5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490ED5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490ED5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490ED5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490ED5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490ED5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490ED5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C4183F940C5041019592C7577E44DE5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F9720D0-CC30-4CC0-80FC-675AC3F6DA1D}"/>
      </w:docPartPr>
      <w:docPartBody>
        <w:p w:rsidR="008754DB" w:rsidRDefault="00E8659C" w:rsidP="00E8659C">
          <w:pPr>
            <w:pStyle w:val="C4183F940C5041019592C7577E44DE56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EBB1615B7F1F4038B344C0E50D3B9E9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EC22F74-1E5F-41BF-B921-EC57F8D65C32}"/>
      </w:docPartPr>
      <w:docPartBody>
        <w:p w:rsidR="008754DB" w:rsidRDefault="00E8659C" w:rsidP="00E8659C">
          <w:pPr>
            <w:pStyle w:val="EBB1615B7F1F4038B344C0E50D3B9E9A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68256CD073942EE90EED3369DA1451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D6855C2-0949-4761-B6D2-2C6FCF09F339}"/>
      </w:docPartPr>
      <w:docPartBody>
        <w:p w:rsidR="008754DB" w:rsidRDefault="00E8659C" w:rsidP="00E8659C">
          <w:pPr>
            <w:pStyle w:val="B68256CD073942EE90EED3369DA1451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C8DE92D95B0D4BFBABC6E062A4FADC7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1792073-EB80-4538-B17E-6AC0B6592A33}"/>
      </w:docPartPr>
      <w:docPartBody>
        <w:p w:rsidR="008754DB" w:rsidRDefault="00E8659C" w:rsidP="00E8659C">
          <w:pPr>
            <w:pStyle w:val="C8DE92D95B0D4BFBABC6E062A4FADC7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D28663AF34864D6B92DB9F789142B92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02851AB-9DEE-4D37-B997-4319C86B5DFE}"/>
      </w:docPartPr>
      <w:docPartBody>
        <w:p w:rsidR="008754DB" w:rsidRDefault="00E8659C" w:rsidP="00E8659C">
          <w:pPr>
            <w:pStyle w:val="D28663AF34864D6B92DB9F789142B922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6713D2E8968C4C90B68ED60A096F30F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D059D5F-AF7A-4C63-81B0-8A5994BEA21C}"/>
      </w:docPartPr>
      <w:docPartBody>
        <w:p w:rsidR="008754DB" w:rsidRDefault="00E8659C" w:rsidP="00E8659C">
          <w:pPr>
            <w:pStyle w:val="6713D2E8968C4C90B68ED60A096F30FF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  <w:docPart>
      <w:docPartPr>
        <w:name w:val="7FDA489B66A64FAD90459544292EE83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0B68B2D-0311-4ED9-BCA7-FD4D3086C8B0}"/>
      </w:docPartPr>
      <w:docPartBody>
        <w:p w:rsidR="008754DB" w:rsidRDefault="00E8659C" w:rsidP="00E8659C">
          <w:pPr>
            <w:pStyle w:val="7FDA489B66A64FAD90459544292EE833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BB34E0CB1D644E2AA30CE5315058FD6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47562A1-3699-4ABE-BD21-8E87AE16E0A8}"/>
      </w:docPartPr>
      <w:docPartBody>
        <w:p w:rsidR="008754DB" w:rsidRDefault="00E8659C" w:rsidP="00E8659C">
          <w:pPr>
            <w:pStyle w:val="BB34E0CB1D644E2AA30CE5315058FD6F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E640E14F24EE47EFA56DD316468CDE2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8B0CDDC-F719-4A34-8123-A98F216E3987}"/>
      </w:docPartPr>
      <w:docPartBody>
        <w:p w:rsidR="008754DB" w:rsidRDefault="00E8659C" w:rsidP="00E8659C">
          <w:pPr>
            <w:pStyle w:val="E640E14F24EE47EFA56DD316468CDE20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8659C"/>
    <w:rsid w:val="008754DB"/>
    <w:rsid w:val="00E8659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5490E831D6864F968D7F05D9C8A21270">
    <w:name w:val="5490E831D6864F968D7F05D9C8A21270"/>
    <w:rsid w:val="00E8659C"/>
  </w:style>
  <w:style w:type="character" w:styleId="Platshllartext">
    <w:name w:val="Placeholder Text"/>
    <w:basedOn w:val="Standardstycketeckensnitt"/>
    <w:uiPriority w:val="99"/>
    <w:semiHidden/>
    <w:rsid w:val="00E8659C"/>
    <w:rPr>
      <w:noProof w:val="0"/>
      <w:color w:val="808080"/>
    </w:rPr>
  </w:style>
  <w:style w:type="paragraph" w:customStyle="1" w:styleId="913468C1C1E94F1689394D93543E0F6E">
    <w:name w:val="913468C1C1E94F1689394D93543E0F6E"/>
    <w:rsid w:val="00E8659C"/>
  </w:style>
  <w:style w:type="paragraph" w:customStyle="1" w:styleId="A5A02551259C4CC18D647B521C9B719D">
    <w:name w:val="A5A02551259C4CC18D647B521C9B719D"/>
    <w:rsid w:val="00E8659C"/>
  </w:style>
  <w:style w:type="paragraph" w:customStyle="1" w:styleId="C0BC9D33637249019CCAF06C7EBACDA9">
    <w:name w:val="C0BC9D33637249019CCAF06C7EBACDA9"/>
    <w:rsid w:val="00E8659C"/>
  </w:style>
  <w:style w:type="paragraph" w:customStyle="1" w:styleId="C4183F940C5041019592C7577E44DE56">
    <w:name w:val="C4183F940C5041019592C7577E44DE56"/>
    <w:rsid w:val="00E8659C"/>
  </w:style>
  <w:style w:type="paragraph" w:customStyle="1" w:styleId="EBB1615B7F1F4038B344C0E50D3B9E9A">
    <w:name w:val="EBB1615B7F1F4038B344C0E50D3B9E9A"/>
    <w:rsid w:val="00E8659C"/>
  </w:style>
  <w:style w:type="paragraph" w:customStyle="1" w:styleId="33ED523BB04340CE816542FB558C67DA">
    <w:name w:val="33ED523BB04340CE816542FB558C67DA"/>
    <w:rsid w:val="00E8659C"/>
  </w:style>
  <w:style w:type="paragraph" w:customStyle="1" w:styleId="26409C2B84F8438E84E9EE9880048B8E">
    <w:name w:val="26409C2B84F8438E84E9EE9880048B8E"/>
    <w:rsid w:val="00E8659C"/>
  </w:style>
  <w:style w:type="paragraph" w:customStyle="1" w:styleId="FBBBB8D2D90D4DD5999D09C04C36E671">
    <w:name w:val="FBBBB8D2D90D4DD5999D09C04C36E671"/>
    <w:rsid w:val="00E8659C"/>
  </w:style>
  <w:style w:type="paragraph" w:customStyle="1" w:styleId="B68256CD073942EE90EED3369DA14516">
    <w:name w:val="B68256CD073942EE90EED3369DA14516"/>
    <w:rsid w:val="00E8659C"/>
  </w:style>
  <w:style w:type="paragraph" w:customStyle="1" w:styleId="C8DE92D95B0D4BFBABC6E062A4FADC7F">
    <w:name w:val="C8DE92D95B0D4BFBABC6E062A4FADC7F"/>
    <w:rsid w:val="00E8659C"/>
  </w:style>
  <w:style w:type="paragraph" w:customStyle="1" w:styleId="EBB1615B7F1F4038B344C0E50D3B9E9A1">
    <w:name w:val="EBB1615B7F1F4038B344C0E50D3B9E9A1"/>
    <w:rsid w:val="00E8659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B68256CD073942EE90EED3369DA145161">
    <w:name w:val="B68256CD073942EE90EED3369DA145161"/>
    <w:rsid w:val="00E8659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D28663AF34864D6B92DB9F789142B922">
    <w:name w:val="D28663AF34864D6B92DB9F789142B922"/>
    <w:rsid w:val="00E8659C"/>
  </w:style>
  <w:style w:type="paragraph" w:customStyle="1" w:styleId="6713D2E8968C4C90B68ED60A096F30FF">
    <w:name w:val="6713D2E8968C4C90B68ED60A096F30FF"/>
    <w:rsid w:val="00E8659C"/>
  </w:style>
  <w:style w:type="paragraph" w:customStyle="1" w:styleId="86F178C5E4E041419EED5B1190484CF3">
    <w:name w:val="86F178C5E4E041419EED5B1190484CF3"/>
    <w:rsid w:val="00E8659C"/>
  </w:style>
  <w:style w:type="paragraph" w:customStyle="1" w:styleId="3F1B897FDFD748EFB677719816F86BB1">
    <w:name w:val="3F1B897FDFD748EFB677719816F86BB1"/>
    <w:rsid w:val="00E8659C"/>
  </w:style>
  <w:style w:type="paragraph" w:customStyle="1" w:styleId="7FDA489B66A64FAD90459544292EE833">
    <w:name w:val="7FDA489B66A64FAD90459544292EE833"/>
    <w:rsid w:val="00E8659C"/>
  </w:style>
  <w:style w:type="paragraph" w:customStyle="1" w:styleId="BB34E0CB1D644E2AA30CE5315058FD6F">
    <w:name w:val="BB34E0CB1D644E2AA30CE5315058FD6F"/>
    <w:rsid w:val="00E8659C"/>
  </w:style>
  <w:style w:type="paragraph" w:customStyle="1" w:styleId="E640E14F24EE47EFA56DD316468CDE20">
    <w:name w:val="E640E14F24EE47EFA56DD316468CDE20"/>
    <w:rsid w:val="00E8659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RK2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>Ardalan Shekarabi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2021-02-17T00:00:00</HeaderDate>
    <Office/>
    <Dnr>Fi2021/00649</Dnr>
    <ParagrafNr/>
    <DocumentTitle/>
    <VisitingAddress/>
    <Extra1/>
    <Extra2/>
    <Extra3>Lars Beckman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f5a02419-8c02-422f-8806-d93026a0b026</RD_Svarsid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?mso-contentType ?>
<SharedContentType xmlns="Microsoft.SharePoint.Taxonomy.ContentTypeSync" SourceId="d07acfae-4dfa-4949-99a8-259efd31a6ae" ContentTypeId="0x010100BBA312BF02777149882D207184EC35C032" PreviousValue="false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EAB1DE8B-5FCE-4C2B-B5E3-0E6B9F48CB31}"/>
</file>

<file path=customXml/itemProps2.xml><?xml version="1.0" encoding="utf-8"?>
<ds:datastoreItem xmlns:ds="http://schemas.openxmlformats.org/officeDocument/2006/customXml" ds:itemID="{267ED125-DF05-4724-8A09-16A7142473F3}"/>
</file>

<file path=customXml/itemProps3.xml><?xml version="1.0" encoding="utf-8"?>
<ds:datastoreItem xmlns:ds="http://schemas.openxmlformats.org/officeDocument/2006/customXml" ds:itemID="{C7692FDE-9DB1-444C-83FD-6CDFBDEA34E6}"/>
</file>

<file path=customXml/itemProps4.xml><?xml version="1.0" encoding="utf-8"?>
<ds:datastoreItem xmlns:ds="http://schemas.openxmlformats.org/officeDocument/2006/customXml" ds:itemID="{5926E906-56E1-4280-9328-8EC1A6AEB9F9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A15F217E-C60A-4DCF-ABE1-6C3FD9017C32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825E91CB-07A0-4E97-AE0B-28C94E9C4748}"/>
</file>

<file path=customXml/itemProps7.xml><?xml version="1.0" encoding="utf-8"?>
<ds:datastoreItem xmlns:ds="http://schemas.openxmlformats.org/officeDocument/2006/customXml" ds:itemID="{E3F8B5AA-EBE4-49CC-B0D1-A9E1ABDC3D19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349</Words>
  <Characters>1851</Characters>
  <Application>Microsoft Office Word</Application>
  <DocSecurity>4</DocSecurity>
  <Lines>15</Lines>
  <Paragraphs>4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2196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1743 av Lars Beckman (M).docx</dc:title>
  <dc:subject/>
  <dc:creator>Danijela Arsic</dc:creator>
  <cp:keywords/>
  <dc:description/>
  <cp:lastModifiedBy>Anne-Marie Flink Engdahl</cp:lastModifiedBy>
  <cp:revision>2</cp:revision>
  <dcterms:created xsi:type="dcterms:W3CDTF">2021-02-16T15:53:00Z</dcterms:created>
  <dcterms:modified xsi:type="dcterms:W3CDTF">2021-02-16T15:53:00Z</dcterms:modified>
  <cp:version>2.1.1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  <property fmtid="{D5CDD505-2E9C-101B-9397-08002B2CF9AE}" pid="3" name="Organisation">
    <vt:lpwstr/>
  </property>
  <property fmtid="{D5CDD505-2E9C-101B-9397-08002B2CF9AE}" pid="4" name="ActivityCategory">
    <vt:lpwstr/>
  </property>
  <property fmtid="{D5CDD505-2E9C-101B-9397-08002B2CF9AE}" pid="5" name="_dlc_DocIdItemGuid">
    <vt:lpwstr>fda4fce0-1418-4959-9a10-8d8e031bd75c</vt:lpwstr>
  </property>
</Properties>
</file>