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glossary/document.xml" ContentType="application/vnd.openxmlformats-officedocument.wordprocessingml.document.glossary+xml"/>
  <Override PartName="/word/glossary/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glossary/styles.xml" ContentType="application/vnd.openxmlformats-officedocument.wordprocessingml.style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7.xml" ContentType="application/vnd.openxmlformats-officedocument.customXmlProperties+xml"/>
  <Override PartName="/customXml/itemProps6.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8.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474A5A09" w14:textId="542E5DA2" w:rsidR="00E90DED" w:rsidRDefault="004221B8" w:rsidP="00E90DED">
      <w:pPr>
        <w:pStyle w:val="Rubrik"/>
      </w:pPr>
      <w:bookmarkStart w:id="0" w:name="Start"/>
      <w:bookmarkEnd w:id="0"/>
      <w:r>
        <w:t xml:space="preserve">Svar på fråga 2020/21:1447 av </w:t>
      </w:r>
      <w:sdt>
        <w:sdtPr>
          <w:alias w:val="Frågeställare"/>
          <w:tag w:val="delete"/>
          <w:id w:val="-211816850"/>
          <w:placeholder>
            <w:docPart w:val="EC27F398E5324C0EA897B650FF7DCC24"/>
          </w:placeholder>
          <w:dataBinding w:prefixMappings="xmlns:ns0='http://lp/documentinfo/RK' " w:xpath="/ns0:DocumentInfo[1]/ns0:BaseInfo[1]/ns0:Extra3[1]" w:storeItemID="{CC3524B8-8A1A-46D0-8B44-E4CE77A90497}"/>
          <w:text/>
        </w:sdtPr>
        <w:sdtEndPr/>
        <w:sdtContent>
          <w:r>
            <w:t>Björn Söder</w:t>
          </w:r>
        </w:sdtContent>
      </w:sdt>
      <w:r>
        <w:t xml:space="preserve"> (</w:t>
      </w:r>
      <w:sdt>
        <w:sdtPr>
          <w:alias w:val="Parti"/>
          <w:tag w:val="Parti_delete"/>
          <w:id w:val="1620417071"/>
          <w:placeholder>
            <w:docPart w:val="790DE0AFB8774FFD8635A0190997F38D"/>
          </w:placeholder>
          <w:comboBox>
            <w:listItem w:value="Välj ett objekt."/>
            <w:listItem w:displayText="C" w:value="C"/>
            <w:listItem w:displayText="KD" w:value="KD"/>
            <w:listItem w:displayText="L" w:value="L"/>
            <w:listItem w:displayText="M" w:value="M"/>
            <w:listItem w:displayText="MP" w:value="MP"/>
            <w:listItem w:displayText="S" w:value="S"/>
            <w:listItem w:displayText="SD" w:value="SD"/>
            <w:listItem w:displayText="V" w:value="V"/>
          </w:comboBox>
        </w:sdtPr>
        <w:sdtEndPr/>
        <w:sdtContent>
          <w:r>
            <w:t>SD</w:t>
          </w:r>
        </w:sdtContent>
      </w:sdt>
      <w:r>
        <w:t>)</w:t>
      </w:r>
      <w:r>
        <w:br/>
        <w:t>Plastpåseskatten</w:t>
      </w:r>
      <w:r w:rsidR="00875884">
        <w:t xml:space="preserve">, </w:t>
      </w:r>
      <w:r w:rsidR="00875884">
        <w:br/>
        <w:t xml:space="preserve">Svar på fråga </w:t>
      </w:r>
      <w:r w:rsidR="00875884" w:rsidRPr="00875884">
        <w:t xml:space="preserve">2020/21:1453 </w:t>
      </w:r>
      <w:r w:rsidR="00875884">
        <w:t xml:space="preserve">av Lars </w:t>
      </w:r>
      <w:proofErr w:type="spellStart"/>
      <w:r w:rsidR="00875884">
        <w:t>Hjälmered</w:t>
      </w:r>
      <w:proofErr w:type="spellEnd"/>
      <w:r w:rsidR="00875884">
        <w:t xml:space="preserve"> (M) </w:t>
      </w:r>
      <w:r w:rsidR="00875884" w:rsidRPr="00875884">
        <w:t>Plastpåseskatt på plastfri miljöpåse</w:t>
      </w:r>
      <w:r w:rsidR="00E2268C">
        <w:t>,</w:t>
      </w:r>
      <w:r w:rsidR="00E2268C">
        <w:br/>
        <w:t>Svar på fråga 2020/21:1475 av Angelica Lundberg (SD)</w:t>
      </w:r>
      <w:r w:rsidR="00E2268C">
        <w:br/>
        <w:t>Plastpåseskatten,</w:t>
      </w:r>
      <w:r w:rsidR="00E2268C">
        <w:br/>
        <w:t xml:space="preserve">Svar på fråga 2020/21:1476 av Markus </w:t>
      </w:r>
      <w:proofErr w:type="spellStart"/>
      <w:r w:rsidR="00E2268C">
        <w:t>Wiechel</w:t>
      </w:r>
      <w:proofErr w:type="spellEnd"/>
      <w:r w:rsidR="00E2268C">
        <w:t xml:space="preserve"> (SD)</w:t>
      </w:r>
      <w:r w:rsidR="00E2268C">
        <w:br/>
        <w:t>Plastpåseskattens utformning</w:t>
      </w:r>
      <w:r w:rsidR="007C7715">
        <w:t xml:space="preserve">, </w:t>
      </w:r>
      <w:r w:rsidR="007C7715">
        <w:br/>
        <w:t>Svar på fråga 2020/21:1477 av Jessica Rosencrantz (M)</w:t>
      </w:r>
      <w:r w:rsidR="007C7715">
        <w:br/>
        <w:t>Plastpåseskatten</w:t>
      </w:r>
      <w:r w:rsidR="00E90DED">
        <w:t>, samt</w:t>
      </w:r>
      <w:r w:rsidR="00E90DED">
        <w:br/>
        <w:t xml:space="preserve">Svar på fråga 2020/21:1504 av Björn Söder (SD) </w:t>
      </w:r>
      <w:r w:rsidR="00E90DED">
        <w:br/>
        <w:t>Möjliggörande av utveckling och tillverkning av miljö- och</w:t>
      </w:r>
    </w:p>
    <w:p w14:paraId="4FD49DB8" w14:textId="0A6CF286" w:rsidR="00E90DED" w:rsidRPr="00E90DED" w:rsidRDefault="00E90DED" w:rsidP="00E90DED">
      <w:pPr>
        <w:pStyle w:val="Rubrik"/>
      </w:pPr>
      <w:r>
        <w:t>klimatvänliga produkter</w:t>
      </w:r>
    </w:p>
    <w:p w14:paraId="46F08481" w14:textId="030329A6" w:rsidR="004221B8" w:rsidRDefault="0023637C" w:rsidP="004221B8">
      <w:pPr>
        <w:pStyle w:val="Brdtext"/>
      </w:pPr>
      <w:sdt>
        <w:sdtPr>
          <w:alias w:val="Frågeställare"/>
          <w:tag w:val="delete"/>
          <w:id w:val="-1635256365"/>
          <w:placeholder>
            <w:docPart w:val="144495E4CF094F7FB949DBD077BE1235"/>
          </w:placeholder>
          <w:dataBinding w:prefixMappings="xmlns:ns0='http://lp/documentinfo/RK' " w:xpath="/ns0:DocumentInfo[1]/ns0:BaseInfo[1]/ns0:Extra3[1]" w:storeItemID="{CC3524B8-8A1A-46D0-8B44-E4CE77A90497}"/>
          <w:text/>
        </w:sdtPr>
        <w:sdtEndPr/>
        <w:sdtContent>
          <w:r w:rsidR="004221B8">
            <w:t>Björn Söder</w:t>
          </w:r>
        </w:sdtContent>
      </w:sdt>
      <w:r w:rsidR="004221B8">
        <w:t xml:space="preserve"> har frågat mig om jag avser att vidta några åtgärder för att undanta påsar som består av förnybara råvaror och dessutom är godkända som flergångsbärkassar från skatten på plastbärkassar.</w:t>
      </w:r>
      <w:r w:rsidR="00E90DED" w:rsidRPr="00E90DED">
        <w:t xml:space="preserve"> Björn Söder har även frågat miljö- och klimatministern samt vice statsministern om hon avser att vidta några åtgärder för att företag ska kunna fortsätta sin utveckling och tillverkning av miljö- och klimatvänliga produkter i Sverige. Arbetet inom regeringen är så fördelat att det är jag som ska svara på den sistnämnda frågan.</w:t>
      </w:r>
    </w:p>
    <w:p w14:paraId="215F8947" w14:textId="2B78AB49" w:rsidR="00442C85" w:rsidRDefault="00442C85" w:rsidP="00442C85">
      <w:pPr>
        <w:pStyle w:val="Brdtext"/>
      </w:pPr>
      <w:r>
        <w:t xml:space="preserve">Lars </w:t>
      </w:r>
      <w:proofErr w:type="spellStart"/>
      <w:r>
        <w:t>Hjälmered</w:t>
      </w:r>
      <w:proofErr w:type="spellEnd"/>
      <w:r>
        <w:t xml:space="preserve"> har frågat mig om jag avser att vidta några åtgärder kring regler och beskattning av bärkassar, såsom att skilja på förnybara och fossila råvaror, för att ta bort dagens hinder för innovation, omställning och hållbarhet.</w:t>
      </w:r>
    </w:p>
    <w:p w14:paraId="2D6548A7" w14:textId="11123F26" w:rsidR="00E2268C" w:rsidRDefault="00E2268C" w:rsidP="00E2268C">
      <w:pPr>
        <w:pStyle w:val="Brdtext"/>
      </w:pPr>
      <w:r>
        <w:lastRenderedPageBreak/>
        <w:t>Angelica Lundberg har frågat mig om jag anser att det är förenligt med skattens syfte att även nedbrytbara, miljövänliga bärkassar beskattas och om så inte är fallet, om jag avser att agera för att regelverket ändras.</w:t>
      </w:r>
    </w:p>
    <w:p w14:paraId="040D50E7" w14:textId="5908DA7B" w:rsidR="00E2268C" w:rsidRDefault="00E2268C" w:rsidP="00E2268C">
      <w:pPr>
        <w:pStyle w:val="Brdtext"/>
      </w:pPr>
      <w:r>
        <w:t xml:space="preserve">Markus </w:t>
      </w:r>
      <w:proofErr w:type="spellStart"/>
      <w:r>
        <w:t>Wiechel</w:t>
      </w:r>
      <w:proofErr w:type="spellEnd"/>
      <w:r>
        <w:t xml:space="preserve"> har frågat mig om jag nöjd med utformningen av plastpåseskatten eller om kan vi förvänta oss att jag agerar för att ändra den i syfte att inte slå mot svenska producenter och företag som satsar på att vara miljövänliga.</w:t>
      </w:r>
    </w:p>
    <w:p w14:paraId="43B28457" w14:textId="49B729CA" w:rsidR="007C7715" w:rsidRDefault="007C7715" w:rsidP="007C7715">
      <w:pPr>
        <w:pStyle w:val="Brdtext"/>
      </w:pPr>
      <w:r>
        <w:t>Jessica Rosencrantz har frågat mig hur jag ser på att plastpåseskatten inte tar hänsyn till hur plastpåsen är producerad och därmed drabbar även mer miljövänligt producerade påsar, och om jag tänker vidta några åtgärder för att ändra detta.</w:t>
      </w:r>
    </w:p>
    <w:p w14:paraId="0096C935" w14:textId="5B79CA33" w:rsidR="004221B8" w:rsidRDefault="004221B8" w:rsidP="004221B8">
      <w:pPr>
        <w:pStyle w:val="Brdtext"/>
      </w:pPr>
      <w:r>
        <w:t xml:space="preserve">En förutsättning för att en </w:t>
      </w:r>
      <w:r w:rsidR="001548D8">
        <w:t>bärkasse</w:t>
      </w:r>
      <w:r>
        <w:t xml:space="preserve"> ska vara skattepliktig är att den i mer än försumbar omfattning består av plast. Det saknar betydelse för frågan om skatteplikt om påse</w:t>
      </w:r>
      <w:r w:rsidR="001548D8">
        <w:t>n</w:t>
      </w:r>
      <w:r>
        <w:t xml:space="preserve"> är gjor</w:t>
      </w:r>
      <w:r w:rsidR="001548D8">
        <w:t>d</w:t>
      </w:r>
      <w:r>
        <w:t xml:space="preserve"> av förnybar plastråvara. </w:t>
      </w:r>
      <w:r w:rsidR="00442C85">
        <w:t xml:space="preserve">Detta beror </w:t>
      </w:r>
      <w:r w:rsidR="001548D8">
        <w:t xml:space="preserve">framförallt </w:t>
      </w:r>
      <w:r w:rsidR="00442C85">
        <w:t>på</w:t>
      </w:r>
      <w:r>
        <w:t xml:space="preserve"> att förnybar plast</w:t>
      </w:r>
      <w:r w:rsidR="00E66B72">
        <w:t xml:space="preserve"> och så kallad industriellt nedbrytbar plast</w:t>
      </w:r>
      <w:r>
        <w:t xml:space="preserve"> har samma negativa miljöpåverkan som fossil plast vid nedskräpning i naturen</w:t>
      </w:r>
      <w:r w:rsidR="00442C85">
        <w:t>,</w:t>
      </w:r>
      <w:r>
        <w:t xml:space="preserve"> </w:t>
      </w:r>
      <w:r w:rsidR="00442C85">
        <w:t>i synnerhet genom</w:t>
      </w:r>
      <w:r>
        <w:t xml:space="preserve"> spridning av mikroplaster.</w:t>
      </w:r>
    </w:p>
    <w:p w14:paraId="4626B98D" w14:textId="085D86FB" w:rsidR="004221B8" w:rsidRDefault="004221B8" w:rsidP="004221B8">
      <w:pPr>
        <w:pStyle w:val="Brdtext"/>
      </w:pPr>
      <w:r>
        <w:t>En annan förutsättning för skatteplikt är att påsen inte är avsedd för varaktigt bruk. Björn Söder</w:t>
      </w:r>
      <w:r w:rsidR="00E2268C">
        <w:t xml:space="preserve"> och Angelica Lundberg</w:t>
      </w:r>
      <w:r>
        <w:t xml:space="preserve"> har i sin</w:t>
      </w:r>
      <w:r w:rsidR="00E2268C">
        <w:t>a</w:t>
      </w:r>
      <w:r>
        <w:t xml:space="preserve"> fråg</w:t>
      </w:r>
      <w:r w:rsidR="00E2268C">
        <w:t>or</w:t>
      </w:r>
      <w:r>
        <w:t xml:space="preserve"> hänvisat till</w:t>
      </w:r>
      <w:r w:rsidR="00442C85">
        <w:t xml:space="preserve"> ett företag som ska ha fått ett förhandsbesked från Skatterättsnämnden. Jag kan inte uttala mig om ett enskilt fall, utan konstaterar att det </w:t>
      </w:r>
      <w:r w:rsidR="001548D8">
        <w:t xml:space="preserve">ytterst </w:t>
      </w:r>
      <w:r w:rsidR="00442C85">
        <w:t>är en uppgift för Skatteverket och</w:t>
      </w:r>
      <w:r w:rsidR="00615405">
        <w:t xml:space="preserve"> de allmänna</w:t>
      </w:r>
      <w:r w:rsidR="00442C85">
        <w:t xml:space="preserve"> förvaltningsdomstolarna att bedöma om en påse är avsedd för varaktigt bruk.</w:t>
      </w:r>
    </w:p>
    <w:p w14:paraId="14183583" w14:textId="5DCFF1D1" w:rsidR="004221B8" w:rsidRDefault="004221B8" w:rsidP="00930E7C">
      <w:pPr>
        <w:pStyle w:val="Brdtext"/>
      </w:pPr>
      <w:r>
        <w:t xml:space="preserve">Stockholm den </w:t>
      </w:r>
      <w:sdt>
        <w:sdtPr>
          <w:id w:val="-1225218591"/>
          <w:placeholder>
            <w:docPart w:val="0A17878544EC49EDA4D62DB7452A1FC6"/>
          </w:placeholder>
          <w:dataBinding w:prefixMappings="xmlns:ns0='http://lp/documentinfo/RK' " w:xpath="/ns0:DocumentInfo[1]/ns0:BaseInfo[1]/ns0:HeaderDate[1]" w:storeItemID="{CC3524B8-8A1A-46D0-8B44-E4CE77A90497}"/>
          <w:date w:fullDate="2021-02-03T00:00:00Z">
            <w:dateFormat w:val="d MMMM yyyy"/>
            <w:lid w:val="sv-SE"/>
            <w:storeMappedDataAs w:val="dateTime"/>
            <w:calendar w:val="gregorian"/>
          </w:date>
        </w:sdtPr>
        <w:sdtEndPr/>
        <w:sdtContent>
          <w:r w:rsidR="00442C85">
            <w:t>3 februari 2021</w:t>
          </w:r>
        </w:sdtContent>
      </w:sdt>
    </w:p>
    <w:p w14:paraId="7FC9A499" w14:textId="77777777" w:rsidR="004221B8" w:rsidRDefault="004221B8" w:rsidP="00930E7C">
      <w:pPr>
        <w:pStyle w:val="Brdtextutanavstnd"/>
      </w:pPr>
    </w:p>
    <w:p w14:paraId="75BC82C1" w14:textId="77777777" w:rsidR="004221B8" w:rsidRDefault="004221B8" w:rsidP="00930E7C">
      <w:pPr>
        <w:pStyle w:val="Brdtextutanavstnd"/>
      </w:pPr>
    </w:p>
    <w:p w14:paraId="5BF12C02" w14:textId="77777777" w:rsidR="004221B8" w:rsidRDefault="004221B8" w:rsidP="00930E7C">
      <w:pPr>
        <w:pStyle w:val="Brdtextutanavstnd"/>
      </w:pPr>
    </w:p>
    <w:sdt>
      <w:sdtPr>
        <w:alias w:val="Klicka på listpilen"/>
        <w:tag w:val="run-loadAllMinistersFromDep_delete"/>
        <w:id w:val="-122627287"/>
        <w:placeholder>
          <w:docPart w:val="843A3FF131EE4F7080D3483AB2F69031"/>
        </w:placeholder>
        <w:dataBinding w:prefixMappings="xmlns:ns0='http://lp/documentinfo/RK' " w:xpath="/ns0:DocumentInfo[1]/ns0:BaseInfo[1]/ns0:TopSender[1]" w:storeItemID="{CC3524B8-8A1A-46D0-8B44-E4CE77A90497}"/>
        <w:comboBox w:lastValue="Finansministern">
          <w:listItem w:displayText="Magdalena Andersson" w:value="Finansministern"/>
          <w:listItem w:displayText="Per Bolund" w:value="Finansmarknads- och bostadsministern, biträdande finansministern "/>
          <w:listItem w:displayText="Lena Micko" w:value="Civilministern"/>
        </w:comboBox>
      </w:sdtPr>
      <w:sdtEndPr/>
      <w:sdtContent>
        <w:p w14:paraId="796CB42C" w14:textId="48F3CBCB" w:rsidR="004221B8" w:rsidRPr="00DB48AB" w:rsidRDefault="00442C85" w:rsidP="00930E7C">
          <w:pPr>
            <w:pStyle w:val="Brdtext"/>
          </w:pPr>
          <w:r>
            <w:t>Magdalena Andersson</w:t>
          </w:r>
        </w:p>
      </w:sdtContent>
    </w:sdt>
    <w:sectPr w:rsidR="004221B8" w:rsidRPr="00DB48AB" w:rsidSect="00571A0B">
      <w:footerReference w:type="default" r:id="rId9"/>
      <w:headerReference w:type="first" r:id="rId10"/>
      <w:footerReference w:type="first" r:id="rId11"/>
      <w:pgSz w:w="11906" w:h="16838" w:code="9"/>
      <w:pgMar w:top="2041" w:right="1985" w:bottom="2098" w:left="2466" w:header="340" w:footer="68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2117EA0A" w14:textId="77777777" w:rsidR="00930E7C" w:rsidRDefault="00930E7C" w:rsidP="00A87A54">
      <w:pPr>
        <w:spacing w:after="0" w:line="240" w:lineRule="auto"/>
      </w:pPr>
      <w:r>
        <w:separator/>
      </w:r>
    </w:p>
  </w:endnote>
  <w:endnote w:type="continuationSeparator" w:id="0">
    <w:p w14:paraId="481A1964" w14:textId="77777777" w:rsidR="00930E7C" w:rsidRDefault="00930E7C" w:rsidP="00A87A54">
      <w:pPr>
        <w:spacing w:after="0" w:line="240" w:lineRule="auto"/>
      </w:pPr>
      <w:r>
        <w:continuationSeparator/>
      </w:r>
    </w:p>
  </w:endnote>
  <w:endnote w:type="continuationNotice" w:id="1">
    <w:p w14:paraId="34C649AC" w14:textId="77777777" w:rsidR="001171BE" w:rsidRDefault="001171B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ellrutnt"/>
      <w:tblW w:w="708"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708"/>
    </w:tblGrid>
    <w:tr w:rsidR="00930E7C" w:rsidRPr="00347E11" w14:paraId="6ECCF102" w14:textId="77777777" w:rsidTr="00930E7C">
      <w:trPr>
        <w:trHeight w:val="227"/>
        <w:jc w:val="right"/>
      </w:trPr>
      <w:tc>
        <w:tcPr>
          <w:tcW w:w="708" w:type="dxa"/>
          <w:vAlign w:val="bottom"/>
        </w:tcPr>
        <w:p w14:paraId="43BE18DF" w14:textId="44C68A5B" w:rsidR="00930E7C" w:rsidRPr="00B62610" w:rsidRDefault="00930E7C" w:rsidP="005606BC">
          <w:pPr>
            <w:pStyle w:val="Sidfot"/>
            <w:jc w:val="right"/>
            <w:rPr>
              <w:rStyle w:val="Sidnummer"/>
            </w:rPr>
          </w:pPr>
          <w:r>
            <w:rPr>
              <w:rStyle w:val="Sidnummer"/>
            </w:rPr>
            <w:fldChar w:fldCharType="begin"/>
          </w:r>
          <w:r>
            <w:rPr>
              <w:rStyle w:val="Sidnummer"/>
            </w:rPr>
            <w:instrText xml:space="preserve"> PAGE  \* Arabic  \* MERGEFORMAT </w:instrText>
          </w:r>
          <w:r>
            <w:rPr>
              <w:rStyle w:val="Sidnummer"/>
            </w:rPr>
            <w:fldChar w:fldCharType="separate"/>
          </w:r>
          <w:r>
            <w:rPr>
              <w:rStyle w:val="Sidnummer"/>
              <w:noProof/>
            </w:rPr>
            <w:t>2</w:t>
          </w:r>
          <w:r>
            <w:rPr>
              <w:rStyle w:val="Sidnummer"/>
            </w:rPr>
            <w:fldChar w:fldCharType="end"/>
          </w:r>
          <w:r>
            <w:rPr>
              <w:rStyle w:val="Sidnummer"/>
            </w:rPr>
            <w:t xml:space="preserve"> (</w:t>
          </w:r>
          <w:r>
            <w:rPr>
              <w:rStyle w:val="Sidnummer"/>
            </w:rPr>
            <w:fldChar w:fldCharType="begin"/>
          </w:r>
          <w:r>
            <w:rPr>
              <w:rStyle w:val="Sidnummer"/>
            </w:rPr>
            <w:instrText xml:space="preserve"> NUMPAGES  \* Arabic  \* MERGEFORMAT </w:instrText>
          </w:r>
          <w:r>
            <w:rPr>
              <w:rStyle w:val="Sidnummer"/>
            </w:rPr>
            <w:fldChar w:fldCharType="separate"/>
          </w:r>
          <w:r>
            <w:rPr>
              <w:rStyle w:val="Sidnummer"/>
              <w:noProof/>
            </w:rPr>
            <w:t>2</w:t>
          </w:r>
          <w:r>
            <w:rPr>
              <w:rStyle w:val="Sidnummer"/>
            </w:rPr>
            <w:fldChar w:fldCharType="end"/>
          </w:r>
          <w:r>
            <w:rPr>
              <w:rStyle w:val="Sidnummer"/>
            </w:rPr>
            <w:t>)</w:t>
          </w:r>
        </w:p>
      </w:tc>
    </w:tr>
    <w:tr w:rsidR="00930E7C" w:rsidRPr="00347E11" w14:paraId="04A4AB51" w14:textId="77777777" w:rsidTr="00930E7C">
      <w:trPr>
        <w:trHeight w:val="850"/>
        <w:jc w:val="right"/>
      </w:trPr>
      <w:tc>
        <w:tcPr>
          <w:tcW w:w="708" w:type="dxa"/>
          <w:vAlign w:val="bottom"/>
        </w:tcPr>
        <w:p w14:paraId="4746DD4D" w14:textId="77777777" w:rsidR="00930E7C" w:rsidRPr="00347E11" w:rsidRDefault="00930E7C" w:rsidP="005606BC">
          <w:pPr>
            <w:pStyle w:val="Sidfot"/>
            <w:spacing w:line="276" w:lineRule="auto"/>
            <w:jc w:val="right"/>
          </w:pPr>
        </w:p>
      </w:tc>
    </w:tr>
  </w:tbl>
  <w:p w14:paraId="3C4CFBD2" w14:textId="77777777" w:rsidR="00930E7C" w:rsidRPr="005606BC" w:rsidRDefault="00930E7C" w:rsidP="005606BC">
    <w:pPr>
      <w:pStyle w:val="Sidfot"/>
      <w:rPr>
        <w:sz w:val="2"/>
        <w:szCs w:val="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ellrutnt"/>
      <w:tblW w:w="852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4074"/>
      <w:gridCol w:w="4451"/>
    </w:tblGrid>
    <w:tr w:rsidR="00930E7C" w:rsidRPr="00347E11" w14:paraId="048BEBC0" w14:textId="77777777" w:rsidTr="001F4302">
      <w:trPr>
        <w:trHeight w:val="510"/>
      </w:trPr>
      <w:tc>
        <w:tcPr>
          <w:tcW w:w="8525" w:type="dxa"/>
          <w:gridSpan w:val="2"/>
          <w:vAlign w:val="bottom"/>
        </w:tcPr>
        <w:p w14:paraId="017F1D19" w14:textId="77777777" w:rsidR="00930E7C" w:rsidRPr="00347E11" w:rsidRDefault="00930E7C" w:rsidP="00347E11">
          <w:pPr>
            <w:pStyle w:val="Sidfot"/>
            <w:rPr>
              <w:sz w:val="8"/>
            </w:rPr>
          </w:pPr>
        </w:p>
      </w:tc>
    </w:tr>
    <w:tr w:rsidR="00930E7C" w:rsidRPr="00EE3C0F" w14:paraId="1E20D0C6" w14:textId="77777777" w:rsidTr="00C26068">
      <w:trPr>
        <w:trHeight w:val="227"/>
      </w:trPr>
      <w:tc>
        <w:tcPr>
          <w:tcW w:w="4074" w:type="dxa"/>
        </w:tcPr>
        <w:p w14:paraId="06DFE9EA" w14:textId="77777777" w:rsidR="00930E7C" w:rsidRPr="00F53AEA" w:rsidRDefault="00930E7C" w:rsidP="00C26068">
          <w:pPr>
            <w:pStyle w:val="Sidfot"/>
            <w:spacing w:line="276" w:lineRule="auto"/>
          </w:pPr>
        </w:p>
      </w:tc>
      <w:tc>
        <w:tcPr>
          <w:tcW w:w="4451" w:type="dxa"/>
        </w:tcPr>
        <w:p w14:paraId="571D67B8" w14:textId="77777777" w:rsidR="00930E7C" w:rsidRPr="00F53AEA" w:rsidRDefault="00930E7C" w:rsidP="00F53AEA">
          <w:pPr>
            <w:pStyle w:val="Sidfot"/>
            <w:spacing w:line="276" w:lineRule="auto"/>
          </w:pPr>
        </w:p>
      </w:tc>
    </w:tr>
  </w:tbl>
  <w:p w14:paraId="6BF5FA31" w14:textId="77777777" w:rsidR="00930E7C" w:rsidRPr="00EE3C0F" w:rsidRDefault="00930E7C">
    <w:pPr>
      <w:pStyle w:val="Sidfot"/>
      <w:rPr>
        <w:sz w:val="2"/>
        <w:szCs w:val="2"/>
        <w:lang w:val="en-GB"/>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6ABD441D" w14:textId="77777777" w:rsidR="00930E7C" w:rsidRDefault="00930E7C" w:rsidP="00A87A54">
      <w:pPr>
        <w:spacing w:after="0" w:line="240" w:lineRule="auto"/>
      </w:pPr>
      <w:r>
        <w:separator/>
      </w:r>
    </w:p>
  </w:footnote>
  <w:footnote w:type="continuationSeparator" w:id="0">
    <w:p w14:paraId="48D32627" w14:textId="77777777" w:rsidR="00930E7C" w:rsidRDefault="00930E7C" w:rsidP="00A87A54">
      <w:pPr>
        <w:spacing w:after="0" w:line="240" w:lineRule="auto"/>
      </w:pPr>
      <w:r>
        <w:continuationSeparator/>
      </w:r>
    </w:p>
  </w:footnote>
  <w:footnote w:type="continuationNotice" w:id="1">
    <w:p w14:paraId="63228F0E" w14:textId="77777777" w:rsidR="001171BE" w:rsidRDefault="001171BE">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ellrutnt"/>
      <w:tblW w:w="9838" w:type="dxa"/>
      <w:tblInd w:w="-147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5534"/>
      <w:gridCol w:w="3170"/>
      <w:gridCol w:w="1134"/>
    </w:tblGrid>
    <w:tr w:rsidR="00930E7C" w14:paraId="56C1FC79" w14:textId="77777777" w:rsidTr="00C93EBA">
      <w:trPr>
        <w:trHeight w:val="227"/>
      </w:trPr>
      <w:tc>
        <w:tcPr>
          <w:tcW w:w="5534" w:type="dxa"/>
        </w:tcPr>
        <w:p w14:paraId="01E0D79D" w14:textId="77777777" w:rsidR="00930E7C" w:rsidRPr="007D73AB" w:rsidRDefault="00930E7C">
          <w:pPr>
            <w:pStyle w:val="Sidhuvud"/>
          </w:pPr>
        </w:p>
      </w:tc>
      <w:tc>
        <w:tcPr>
          <w:tcW w:w="3170" w:type="dxa"/>
          <w:vAlign w:val="bottom"/>
        </w:tcPr>
        <w:p w14:paraId="29BC4122" w14:textId="77777777" w:rsidR="00930E7C" w:rsidRPr="007D73AB" w:rsidRDefault="00930E7C" w:rsidP="00340DE0">
          <w:pPr>
            <w:pStyle w:val="Sidhuvud"/>
          </w:pPr>
        </w:p>
      </w:tc>
      <w:tc>
        <w:tcPr>
          <w:tcW w:w="1134" w:type="dxa"/>
        </w:tcPr>
        <w:p w14:paraId="361B7771" w14:textId="77777777" w:rsidR="00930E7C" w:rsidRDefault="00930E7C" w:rsidP="00930E7C">
          <w:pPr>
            <w:pStyle w:val="Sidhuvud"/>
          </w:pPr>
        </w:p>
      </w:tc>
    </w:tr>
    <w:tr w:rsidR="00930E7C" w14:paraId="266FF8B2" w14:textId="77777777" w:rsidTr="00C93EBA">
      <w:trPr>
        <w:trHeight w:val="1928"/>
      </w:trPr>
      <w:tc>
        <w:tcPr>
          <w:tcW w:w="5534" w:type="dxa"/>
        </w:tcPr>
        <w:p w14:paraId="6AFF804D" w14:textId="77777777" w:rsidR="00930E7C" w:rsidRPr="00340DE0" w:rsidRDefault="00930E7C" w:rsidP="00340DE0">
          <w:pPr>
            <w:pStyle w:val="Sidhuvud"/>
          </w:pPr>
          <w:r>
            <w:rPr>
              <w:noProof/>
            </w:rPr>
            <w:drawing>
              <wp:inline distT="0" distB="0" distL="0" distR="0" wp14:anchorId="22AF0593" wp14:editId="2F759386">
                <wp:extent cx="1748028" cy="505968"/>
                <wp:effectExtent l="0" t="0" r="5080" b="8890"/>
                <wp:docPr id="1" name="Bildobjekt 1" title="RK Logotyp"/>
                <wp:cNvGraphicFramePr/>
                <a:graphic xmlns:a="http://schemas.openxmlformats.org/drawingml/2006/main">
                  <a:graphicData uri="http://schemas.openxmlformats.org/drawingml/2006/picture">
                    <pic:pic xmlns:pic="http://schemas.openxmlformats.org/drawingml/2006/picture">
                      <pic:nvPicPr>
                        <pic:cNvPr id="1" name="Bildobjekt 1" title="RK Logotyp"/>
                        <pic:cNvPicPr/>
                      </pic:nvPicPr>
                      <pic:blipFill>
                        <a:blip r:embed="rId1">
                          <a:extLst>
                            <a:ext uri="{28A0092B-C50C-407E-A947-70E740481C1C}">
                              <a14:useLocalDpi xmlns:a14="http://schemas.microsoft.com/office/drawing/2010/main" val="0"/>
                            </a:ext>
                          </a:extLst>
                        </a:blip>
                        <a:stretch>
                          <a:fillRect/>
                        </a:stretch>
                      </pic:blipFill>
                      <pic:spPr>
                        <a:xfrm>
                          <a:off x="0" y="0"/>
                          <a:ext cx="1748028" cy="505968"/>
                        </a:xfrm>
                        <a:prstGeom prst="rect">
                          <a:avLst/>
                        </a:prstGeom>
                      </pic:spPr>
                    </pic:pic>
                  </a:graphicData>
                </a:graphic>
              </wp:inline>
            </w:drawing>
          </w:r>
        </w:p>
      </w:tc>
      <w:tc>
        <w:tcPr>
          <w:tcW w:w="3170" w:type="dxa"/>
        </w:tcPr>
        <w:p w14:paraId="66E9FBB6" w14:textId="77777777" w:rsidR="00930E7C" w:rsidRPr="00710A6C" w:rsidRDefault="00930E7C" w:rsidP="00EE3C0F">
          <w:pPr>
            <w:pStyle w:val="Sidhuvud"/>
            <w:rPr>
              <w:b/>
            </w:rPr>
          </w:pPr>
        </w:p>
        <w:p w14:paraId="396A6B21" w14:textId="77777777" w:rsidR="00930E7C" w:rsidRDefault="00930E7C" w:rsidP="00EE3C0F">
          <w:pPr>
            <w:pStyle w:val="Sidhuvud"/>
          </w:pPr>
        </w:p>
        <w:p w14:paraId="429CAE0D" w14:textId="77777777" w:rsidR="00930E7C" w:rsidRDefault="00930E7C" w:rsidP="00EE3C0F">
          <w:pPr>
            <w:pStyle w:val="Sidhuvud"/>
          </w:pPr>
        </w:p>
        <w:p w14:paraId="0FCDF321" w14:textId="77777777" w:rsidR="00930E7C" w:rsidRDefault="00930E7C" w:rsidP="00EE3C0F">
          <w:pPr>
            <w:pStyle w:val="Sidhuvud"/>
          </w:pPr>
        </w:p>
        <w:p w14:paraId="6AF4FAA0" w14:textId="3908ACBD" w:rsidR="00930E7C" w:rsidRDefault="0023637C" w:rsidP="00EE3C0F">
          <w:pPr>
            <w:pStyle w:val="Sidhuvud"/>
          </w:pPr>
          <w:sdt>
            <w:sdtPr>
              <w:alias w:val="Dnr"/>
              <w:tag w:val="ccRKShow_Dnr"/>
              <w:id w:val="-829283628"/>
              <w:placeholder>
                <w:docPart w:val="EE770CEAE5A246F4891AED24BD5928CA"/>
              </w:placeholder>
              <w:dataBinding w:prefixMappings="xmlns:ns0='http://lp/documentinfo/RK' " w:xpath="/ns0:DocumentInfo[1]/ns0:BaseInfo[1]/ns0:Dnr[1]" w:storeItemID="{CC3524B8-8A1A-46D0-8B44-E4CE77A90497}"/>
              <w:text/>
            </w:sdtPr>
            <w:sdtEndPr/>
            <w:sdtContent>
              <w:r w:rsidR="00930E7C" w:rsidRPr="0026260B">
                <w:t>Fi2021/00312</w:t>
              </w:r>
              <w:r w:rsidR="00930E7C">
                <w:tab/>
              </w:r>
            </w:sdtContent>
          </w:sdt>
          <w:r w:rsidR="00930E7C" w:rsidRPr="00E2268C">
            <w:t>Fi2021/00328</w:t>
          </w:r>
        </w:p>
        <w:sdt>
          <w:sdtPr>
            <w:alias w:val="DocNumber"/>
            <w:tag w:val="DocNumber"/>
            <w:id w:val="1726028884"/>
            <w:placeholder>
              <w:docPart w:val="F328E6D19927480FB6F0E3E782644EEB"/>
            </w:placeholder>
            <w:dataBinding w:prefixMappings="xmlns:ns0='http://lp/documentinfo/RK' " w:xpath="/ns0:DocumentInfo[1]/ns0:BaseInfo[1]/ns0:DocNumber[1]" w:storeItemID="{CC3524B8-8A1A-46D0-8B44-E4CE77A90497}"/>
            <w:text/>
          </w:sdtPr>
          <w:sdtEndPr/>
          <w:sdtContent>
            <w:p w14:paraId="533FAA75" w14:textId="5CBA71AA" w:rsidR="00930E7C" w:rsidRDefault="00930E7C" w:rsidP="00EE3C0F">
              <w:pPr>
                <w:pStyle w:val="Sidhuvud"/>
              </w:pPr>
              <w:r>
                <w:t>Fi2021/00316</w:t>
              </w:r>
              <w:r>
                <w:tab/>
                <w:t>Fi2021/00329</w:t>
              </w:r>
            </w:p>
          </w:sdtContent>
        </w:sdt>
        <w:p w14:paraId="4C7B3EB8" w14:textId="198F9044" w:rsidR="00930E7C" w:rsidRDefault="00930E7C" w:rsidP="00EE3C0F">
          <w:pPr>
            <w:pStyle w:val="Sidhuvud"/>
          </w:pPr>
          <w:r w:rsidRPr="00E2268C">
            <w:t>Fi2021/00327</w:t>
          </w:r>
          <w:r>
            <w:t xml:space="preserve"> </w:t>
          </w:r>
          <w:r>
            <w:tab/>
          </w:r>
          <w:r w:rsidRPr="00E90DED">
            <w:t>Fi2021/00398</w:t>
          </w:r>
        </w:p>
      </w:tc>
      <w:tc>
        <w:tcPr>
          <w:tcW w:w="1134" w:type="dxa"/>
        </w:tcPr>
        <w:p w14:paraId="2F21E81F" w14:textId="77777777" w:rsidR="00930E7C" w:rsidRDefault="00930E7C" w:rsidP="0094502D">
          <w:pPr>
            <w:pStyle w:val="Sidhuvud"/>
          </w:pPr>
        </w:p>
        <w:p w14:paraId="42D2A77B" w14:textId="77777777" w:rsidR="00930E7C" w:rsidRPr="0094502D" w:rsidRDefault="00930E7C" w:rsidP="00EC71A6">
          <w:pPr>
            <w:pStyle w:val="Sidhuvud"/>
          </w:pPr>
        </w:p>
      </w:tc>
    </w:tr>
    <w:tr w:rsidR="00930E7C" w14:paraId="19CF158F" w14:textId="77777777" w:rsidTr="00C93EBA">
      <w:trPr>
        <w:trHeight w:val="2268"/>
      </w:trPr>
      <w:sdt>
        <w:sdtPr>
          <w:rPr>
            <w:rFonts w:asciiTheme="minorHAnsi" w:hAnsiTheme="minorHAnsi"/>
            <w:b/>
            <w:sz w:val="25"/>
          </w:rPr>
          <w:alias w:val="SenderText"/>
          <w:tag w:val="ccRKShow_SenderText"/>
          <w:id w:val="1374046025"/>
          <w:placeholder>
            <w:docPart w:val="0EF6D7A80613419CBFF70F1A6F880565"/>
          </w:placeholder>
        </w:sdtPr>
        <w:sdtEndPr>
          <w:rPr>
            <w:b w:val="0"/>
          </w:rPr>
        </w:sdtEndPr>
        <w:sdtContent>
          <w:tc>
            <w:tcPr>
              <w:tcW w:w="5534" w:type="dxa"/>
              <w:tcMar>
                <w:right w:w="1134" w:type="dxa"/>
              </w:tcMar>
            </w:tcPr>
            <w:p w14:paraId="5D4EDEED" w14:textId="77777777" w:rsidR="00930E7C" w:rsidRPr="00442C85" w:rsidRDefault="00930E7C" w:rsidP="00340DE0">
              <w:pPr>
                <w:pStyle w:val="Sidhuvud"/>
                <w:rPr>
                  <w:b/>
                </w:rPr>
              </w:pPr>
              <w:r w:rsidRPr="00442C85">
                <w:rPr>
                  <w:b/>
                </w:rPr>
                <w:t>Finansdepartementet</w:t>
              </w:r>
            </w:p>
            <w:p w14:paraId="7348A9BE" w14:textId="77777777" w:rsidR="00930E7C" w:rsidRDefault="00930E7C" w:rsidP="00340DE0">
              <w:pPr>
                <w:pStyle w:val="Sidhuvud"/>
              </w:pPr>
              <w:r w:rsidRPr="00442C85">
                <w:t>Finansministern</w:t>
              </w:r>
            </w:p>
            <w:p w14:paraId="69649717" w14:textId="77777777" w:rsidR="00930E7C" w:rsidRDefault="00930E7C" w:rsidP="001548D8">
              <w:pPr>
                <w:rPr>
                  <w:rFonts w:asciiTheme="majorHAnsi" w:hAnsiTheme="majorHAnsi"/>
                  <w:sz w:val="19"/>
                </w:rPr>
              </w:pPr>
            </w:p>
            <w:p w14:paraId="0CCB00A5" w14:textId="77777777" w:rsidR="00930E7C" w:rsidRDefault="00930E7C" w:rsidP="001548D8">
              <w:pPr>
                <w:rPr>
                  <w:rFonts w:asciiTheme="majorHAnsi" w:hAnsiTheme="majorHAnsi"/>
                  <w:sz w:val="19"/>
                </w:rPr>
              </w:pPr>
            </w:p>
            <w:p w14:paraId="30A4846E" w14:textId="30E1FE39" w:rsidR="00930E7C" w:rsidRPr="001548D8" w:rsidRDefault="00930E7C" w:rsidP="001548D8"/>
          </w:tc>
        </w:sdtContent>
      </w:sdt>
      <w:sdt>
        <w:sdtPr>
          <w:alias w:val="Recipient"/>
          <w:tag w:val="ccRKShow_Recipient"/>
          <w:id w:val="-28344517"/>
          <w:placeholder>
            <w:docPart w:val="DEE4F49B5C064636BD837190AB2D56A3"/>
          </w:placeholder>
          <w:dataBinding w:prefixMappings="xmlns:ns0='http://lp/documentinfo/RK' " w:xpath="/ns0:DocumentInfo[1]/ns0:BaseInfo[1]/ns0:Recipient[1]" w:storeItemID="{CC3524B8-8A1A-46D0-8B44-E4CE77A90497}"/>
          <w:text w:multiLine="1"/>
        </w:sdtPr>
        <w:sdtEndPr/>
        <w:sdtContent>
          <w:tc>
            <w:tcPr>
              <w:tcW w:w="3170" w:type="dxa"/>
            </w:tcPr>
            <w:p w14:paraId="3279398B" w14:textId="77777777" w:rsidR="00930E7C" w:rsidRDefault="00930E7C" w:rsidP="00547B89">
              <w:pPr>
                <w:pStyle w:val="Sidhuvud"/>
              </w:pPr>
              <w:r>
                <w:t>Till riksdagen</w:t>
              </w:r>
            </w:p>
          </w:tc>
        </w:sdtContent>
      </w:sdt>
      <w:tc>
        <w:tcPr>
          <w:tcW w:w="1134" w:type="dxa"/>
        </w:tcPr>
        <w:p w14:paraId="6FA14B35" w14:textId="77777777" w:rsidR="00930E7C" w:rsidRDefault="00930E7C" w:rsidP="003E6020">
          <w:pPr>
            <w:pStyle w:val="Sidhuvud"/>
          </w:pPr>
        </w:p>
      </w:tc>
    </w:tr>
  </w:tbl>
  <w:p w14:paraId="795EBD43" w14:textId="58F8E795" w:rsidR="00623D3A" w:rsidRDefault="00623D3A" w:rsidP="00623D3A">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removePersonalInformation/>
  <w:removeDateAndTime/>
  <w:proofState w:spelling="clean" w:grammar="clean"/>
  <w:defaultTabStop w:val="1304"/>
  <w:hyphenationZone w:val="425"/>
  <w:characterSpacingControl w:val="doNotCompress"/>
  <w:hdrShapeDefaults>
    <o:shapedefaults v:ext="edit" spidmax="1433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221B8"/>
    <w:rsid w:val="00000290"/>
    <w:rsid w:val="00001068"/>
    <w:rsid w:val="0000412C"/>
    <w:rsid w:val="00004D5C"/>
    <w:rsid w:val="00005F68"/>
    <w:rsid w:val="00006CA7"/>
    <w:rsid w:val="000128EB"/>
    <w:rsid w:val="00012B00"/>
    <w:rsid w:val="00014EF6"/>
    <w:rsid w:val="00016730"/>
    <w:rsid w:val="00017197"/>
    <w:rsid w:val="0001725B"/>
    <w:rsid w:val="000203B0"/>
    <w:rsid w:val="000205ED"/>
    <w:rsid w:val="0002213F"/>
    <w:rsid w:val="000241FA"/>
    <w:rsid w:val="00025992"/>
    <w:rsid w:val="00026711"/>
    <w:rsid w:val="0002708E"/>
    <w:rsid w:val="0002763D"/>
    <w:rsid w:val="0003679E"/>
    <w:rsid w:val="0003723A"/>
    <w:rsid w:val="00041EDC"/>
    <w:rsid w:val="00042CE5"/>
    <w:rsid w:val="0004352E"/>
    <w:rsid w:val="00051341"/>
    <w:rsid w:val="00053CAA"/>
    <w:rsid w:val="00055875"/>
    <w:rsid w:val="00057FE0"/>
    <w:rsid w:val="000620FD"/>
    <w:rsid w:val="00063DCB"/>
    <w:rsid w:val="000647D2"/>
    <w:rsid w:val="000656A1"/>
    <w:rsid w:val="00066BC9"/>
    <w:rsid w:val="0007033C"/>
    <w:rsid w:val="000707E9"/>
    <w:rsid w:val="00072C86"/>
    <w:rsid w:val="00072FFC"/>
    <w:rsid w:val="00073B75"/>
    <w:rsid w:val="000757FC"/>
    <w:rsid w:val="00076667"/>
    <w:rsid w:val="00080631"/>
    <w:rsid w:val="00082374"/>
    <w:rsid w:val="000862E0"/>
    <w:rsid w:val="000873C3"/>
    <w:rsid w:val="00093408"/>
    <w:rsid w:val="00093BBF"/>
    <w:rsid w:val="0009435C"/>
    <w:rsid w:val="000A13CA"/>
    <w:rsid w:val="000A456A"/>
    <w:rsid w:val="000A5E43"/>
    <w:rsid w:val="000B56A9"/>
    <w:rsid w:val="000C61D1"/>
    <w:rsid w:val="000D31A9"/>
    <w:rsid w:val="000D370F"/>
    <w:rsid w:val="000D5449"/>
    <w:rsid w:val="000D7110"/>
    <w:rsid w:val="000E12D9"/>
    <w:rsid w:val="000E431B"/>
    <w:rsid w:val="000E59A9"/>
    <w:rsid w:val="000E638A"/>
    <w:rsid w:val="000E6472"/>
    <w:rsid w:val="000F00B8"/>
    <w:rsid w:val="000F1EA7"/>
    <w:rsid w:val="000F2084"/>
    <w:rsid w:val="000F2A8A"/>
    <w:rsid w:val="000F3A92"/>
    <w:rsid w:val="000F6462"/>
    <w:rsid w:val="00101DE6"/>
    <w:rsid w:val="001055DA"/>
    <w:rsid w:val="00106F29"/>
    <w:rsid w:val="00113168"/>
    <w:rsid w:val="0011413E"/>
    <w:rsid w:val="00116BC4"/>
    <w:rsid w:val="001171BE"/>
    <w:rsid w:val="0012033A"/>
    <w:rsid w:val="00121002"/>
    <w:rsid w:val="00121EA2"/>
    <w:rsid w:val="00121FFC"/>
    <w:rsid w:val="00122D16"/>
    <w:rsid w:val="001235D9"/>
    <w:rsid w:val="0012582E"/>
    <w:rsid w:val="00125B5E"/>
    <w:rsid w:val="00126E6B"/>
    <w:rsid w:val="00130EC3"/>
    <w:rsid w:val="001318F5"/>
    <w:rsid w:val="001331B1"/>
    <w:rsid w:val="00133CB0"/>
    <w:rsid w:val="00134837"/>
    <w:rsid w:val="00135111"/>
    <w:rsid w:val="001428E2"/>
    <w:rsid w:val="001548D8"/>
    <w:rsid w:val="0016294F"/>
    <w:rsid w:val="00167FA8"/>
    <w:rsid w:val="0017099B"/>
    <w:rsid w:val="00170CE4"/>
    <w:rsid w:val="00170E3E"/>
    <w:rsid w:val="0017300E"/>
    <w:rsid w:val="00173126"/>
    <w:rsid w:val="00176A26"/>
    <w:rsid w:val="001774F8"/>
    <w:rsid w:val="00180BE1"/>
    <w:rsid w:val="001813DF"/>
    <w:rsid w:val="001857B5"/>
    <w:rsid w:val="00187E1F"/>
    <w:rsid w:val="0019051C"/>
    <w:rsid w:val="0019127B"/>
    <w:rsid w:val="00192350"/>
    <w:rsid w:val="00192E34"/>
    <w:rsid w:val="0019308B"/>
    <w:rsid w:val="001941B9"/>
    <w:rsid w:val="00196C02"/>
    <w:rsid w:val="00197A8A"/>
    <w:rsid w:val="001A1B33"/>
    <w:rsid w:val="001A2A61"/>
    <w:rsid w:val="001B4824"/>
    <w:rsid w:val="001C1C7D"/>
    <w:rsid w:val="001C4566"/>
    <w:rsid w:val="001C4980"/>
    <w:rsid w:val="001C5DC9"/>
    <w:rsid w:val="001C6B85"/>
    <w:rsid w:val="001C71A9"/>
    <w:rsid w:val="001D12FC"/>
    <w:rsid w:val="001D512F"/>
    <w:rsid w:val="001D761A"/>
    <w:rsid w:val="001E0BD5"/>
    <w:rsid w:val="001E1A13"/>
    <w:rsid w:val="001E20CC"/>
    <w:rsid w:val="001E3D83"/>
    <w:rsid w:val="001E5DF7"/>
    <w:rsid w:val="001E6477"/>
    <w:rsid w:val="001E72EE"/>
    <w:rsid w:val="001F0629"/>
    <w:rsid w:val="001F0736"/>
    <w:rsid w:val="001F4302"/>
    <w:rsid w:val="001F50BE"/>
    <w:rsid w:val="001F525B"/>
    <w:rsid w:val="001F6BBE"/>
    <w:rsid w:val="00201498"/>
    <w:rsid w:val="00204079"/>
    <w:rsid w:val="002102FD"/>
    <w:rsid w:val="002116FE"/>
    <w:rsid w:val="00211B4E"/>
    <w:rsid w:val="00213204"/>
    <w:rsid w:val="00213258"/>
    <w:rsid w:val="002161F5"/>
    <w:rsid w:val="0021657C"/>
    <w:rsid w:val="0022187E"/>
    <w:rsid w:val="00222258"/>
    <w:rsid w:val="00223AD6"/>
    <w:rsid w:val="0022666A"/>
    <w:rsid w:val="00227E43"/>
    <w:rsid w:val="002315F5"/>
    <w:rsid w:val="00232EC3"/>
    <w:rsid w:val="00233D52"/>
    <w:rsid w:val="0023637C"/>
    <w:rsid w:val="00236B5D"/>
    <w:rsid w:val="00237147"/>
    <w:rsid w:val="00242AD1"/>
    <w:rsid w:val="0024412C"/>
    <w:rsid w:val="0024537C"/>
    <w:rsid w:val="00260D2D"/>
    <w:rsid w:val="00261975"/>
    <w:rsid w:val="00264503"/>
    <w:rsid w:val="00271D00"/>
    <w:rsid w:val="00274AA3"/>
    <w:rsid w:val="00275872"/>
    <w:rsid w:val="00281106"/>
    <w:rsid w:val="00282263"/>
    <w:rsid w:val="00282417"/>
    <w:rsid w:val="00282D27"/>
    <w:rsid w:val="00287F0D"/>
    <w:rsid w:val="00292420"/>
    <w:rsid w:val="00296B7A"/>
    <w:rsid w:val="002974DC"/>
    <w:rsid w:val="002A0CB3"/>
    <w:rsid w:val="002A39EF"/>
    <w:rsid w:val="002A422F"/>
    <w:rsid w:val="002A6820"/>
    <w:rsid w:val="002B00E5"/>
    <w:rsid w:val="002B6849"/>
    <w:rsid w:val="002C1D37"/>
    <w:rsid w:val="002C2A30"/>
    <w:rsid w:val="002C4348"/>
    <w:rsid w:val="002C476F"/>
    <w:rsid w:val="002C5B48"/>
    <w:rsid w:val="002D014F"/>
    <w:rsid w:val="002D2647"/>
    <w:rsid w:val="002D4298"/>
    <w:rsid w:val="002D4829"/>
    <w:rsid w:val="002D6541"/>
    <w:rsid w:val="002E150B"/>
    <w:rsid w:val="002E2C89"/>
    <w:rsid w:val="002E3609"/>
    <w:rsid w:val="002E4D3F"/>
    <w:rsid w:val="002E5668"/>
    <w:rsid w:val="002E61A5"/>
    <w:rsid w:val="002F3675"/>
    <w:rsid w:val="002F59E0"/>
    <w:rsid w:val="002F66A6"/>
    <w:rsid w:val="00300342"/>
    <w:rsid w:val="003050DB"/>
    <w:rsid w:val="00310561"/>
    <w:rsid w:val="00311D8C"/>
    <w:rsid w:val="0031273D"/>
    <w:rsid w:val="003128E2"/>
    <w:rsid w:val="003153D9"/>
    <w:rsid w:val="00321621"/>
    <w:rsid w:val="00323EF7"/>
    <w:rsid w:val="003240E1"/>
    <w:rsid w:val="00326C03"/>
    <w:rsid w:val="00327474"/>
    <w:rsid w:val="003277B5"/>
    <w:rsid w:val="003342B4"/>
    <w:rsid w:val="00336CD1"/>
    <w:rsid w:val="00340DE0"/>
    <w:rsid w:val="00341F47"/>
    <w:rsid w:val="0034210D"/>
    <w:rsid w:val="00342327"/>
    <w:rsid w:val="0034250B"/>
    <w:rsid w:val="00344234"/>
    <w:rsid w:val="0034750A"/>
    <w:rsid w:val="00347C69"/>
    <w:rsid w:val="00347E11"/>
    <w:rsid w:val="003503DD"/>
    <w:rsid w:val="00350696"/>
    <w:rsid w:val="00350C92"/>
    <w:rsid w:val="003542C5"/>
    <w:rsid w:val="00360397"/>
    <w:rsid w:val="00365461"/>
    <w:rsid w:val="00367EDA"/>
    <w:rsid w:val="00370311"/>
    <w:rsid w:val="00380663"/>
    <w:rsid w:val="003853E3"/>
    <w:rsid w:val="0038587E"/>
    <w:rsid w:val="00392ED4"/>
    <w:rsid w:val="00393680"/>
    <w:rsid w:val="00394D4C"/>
    <w:rsid w:val="00395D9F"/>
    <w:rsid w:val="00396580"/>
    <w:rsid w:val="00397242"/>
    <w:rsid w:val="003A1315"/>
    <w:rsid w:val="003A2E73"/>
    <w:rsid w:val="003A3071"/>
    <w:rsid w:val="003A3A54"/>
    <w:rsid w:val="003A5969"/>
    <w:rsid w:val="003A5C58"/>
    <w:rsid w:val="003B0C81"/>
    <w:rsid w:val="003B201F"/>
    <w:rsid w:val="003C36FA"/>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99F"/>
    <w:rsid w:val="003F2F1D"/>
    <w:rsid w:val="003F59B4"/>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2030"/>
    <w:rsid w:val="004221B8"/>
    <w:rsid w:val="00422A7F"/>
    <w:rsid w:val="00426213"/>
    <w:rsid w:val="00431A7B"/>
    <w:rsid w:val="0043623F"/>
    <w:rsid w:val="00437459"/>
    <w:rsid w:val="00441D70"/>
    <w:rsid w:val="004425C2"/>
    <w:rsid w:val="00442C85"/>
    <w:rsid w:val="004451EF"/>
    <w:rsid w:val="00445604"/>
    <w:rsid w:val="00446BAE"/>
    <w:rsid w:val="004508BA"/>
    <w:rsid w:val="004557F3"/>
    <w:rsid w:val="0045607E"/>
    <w:rsid w:val="00456DC3"/>
    <w:rsid w:val="0046337E"/>
    <w:rsid w:val="00464CA1"/>
    <w:rsid w:val="004660C8"/>
    <w:rsid w:val="00467DEF"/>
    <w:rsid w:val="00472EBA"/>
    <w:rsid w:val="004735B6"/>
    <w:rsid w:val="004735F0"/>
    <w:rsid w:val="004745D7"/>
    <w:rsid w:val="00474676"/>
    <w:rsid w:val="0047511B"/>
    <w:rsid w:val="00475B99"/>
    <w:rsid w:val="00480A8A"/>
    <w:rsid w:val="00480EC3"/>
    <w:rsid w:val="0048317E"/>
    <w:rsid w:val="00485601"/>
    <w:rsid w:val="004865B8"/>
    <w:rsid w:val="00486C0D"/>
    <w:rsid w:val="004911D9"/>
    <w:rsid w:val="00491796"/>
    <w:rsid w:val="00493416"/>
    <w:rsid w:val="0049768A"/>
    <w:rsid w:val="004A33C6"/>
    <w:rsid w:val="004A66B1"/>
    <w:rsid w:val="004A7DC4"/>
    <w:rsid w:val="004B1E7B"/>
    <w:rsid w:val="004B3029"/>
    <w:rsid w:val="004B352B"/>
    <w:rsid w:val="004B35E7"/>
    <w:rsid w:val="004B4B73"/>
    <w:rsid w:val="004B63BF"/>
    <w:rsid w:val="004B66DA"/>
    <w:rsid w:val="004B696B"/>
    <w:rsid w:val="004B7DFF"/>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4021"/>
    <w:rsid w:val="004F5640"/>
    <w:rsid w:val="004F6525"/>
    <w:rsid w:val="004F6FE2"/>
    <w:rsid w:val="004F79F2"/>
    <w:rsid w:val="005011D9"/>
    <w:rsid w:val="0050238B"/>
    <w:rsid w:val="00505905"/>
    <w:rsid w:val="00511A1B"/>
    <w:rsid w:val="00511A68"/>
    <w:rsid w:val="005121C0"/>
    <w:rsid w:val="00513E7D"/>
    <w:rsid w:val="00514A67"/>
    <w:rsid w:val="00520A46"/>
    <w:rsid w:val="00521192"/>
    <w:rsid w:val="0052127C"/>
    <w:rsid w:val="00526AEB"/>
    <w:rsid w:val="005302E0"/>
    <w:rsid w:val="00533BE1"/>
    <w:rsid w:val="00544738"/>
    <w:rsid w:val="005456E4"/>
    <w:rsid w:val="00547B89"/>
    <w:rsid w:val="00551027"/>
    <w:rsid w:val="005568AF"/>
    <w:rsid w:val="00556AF5"/>
    <w:rsid w:val="005606BC"/>
    <w:rsid w:val="00563E73"/>
    <w:rsid w:val="0056426C"/>
    <w:rsid w:val="00565792"/>
    <w:rsid w:val="00567799"/>
    <w:rsid w:val="005710DE"/>
    <w:rsid w:val="00571A0B"/>
    <w:rsid w:val="00573DFD"/>
    <w:rsid w:val="005747D0"/>
    <w:rsid w:val="005827D5"/>
    <w:rsid w:val="00582918"/>
    <w:rsid w:val="005849E3"/>
    <w:rsid w:val="005850D7"/>
    <w:rsid w:val="0058522F"/>
    <w:rsid w:val="00585282"/>
    <w:rsid w:val="00586266"/>
    <w:rsid w:val="0058703B"/>
    <w:rsid w:val="00595EDE"/>
    <w:rsid w:val="00596E2B"/>
    <w:rsid w:val="005A0CBA"/>
    <w:rsid w:val="005A2022"/>
    <w:rsid w:val="005A3272"/>
    <w:rsid w:val="005A5193"/>
    <w:rsid w:val="005A6034"/>
    <w:rsid w:val="005A7AC1"/>
    <w:rsid w:val="005B115A"/>
    <w:rsid w:val="005B537F"/>
    <w:rsid w:val="005C120D"/>
    <w:rsid w:val="005C15B3"/>
    <w:rsid w:val="005C6F80"/>
    <w:rsid w:val="005D07C2"/>
    <w:rsid w:val="005E2F29"/>
    <w:rsid w:val="005E400D"/>
    <w:rsid w:val="005E49D4"/>
    <w:rsid w:val="005E4E79"/>
    <w:rsid w:val="005E5CE7"/>
    <w:rsid w:val="005E790C"/>
    <w:rsid w:val="005F08C5"/>
    <w:rsid w:val="005F6EB0"/>
    <w:rsid w:val="00604782"/>
    <w:rsid w:val="00605718"/>
    <w:rsid w:val="00605C66"/>
    <w:rsid w:val="00606310"/>
    <w:rsid w:val="00607814"/>
    <w:rsid w:val="00610D87"/>
    <w:rsid w:val="00610E88"/>
    <w:rsid w:val="00613827"/>
    <w:rsid w:val="00615405"/>
    <w:rsid w:val="006175D7"/>
    <w:rsid w:val="006208E5"/>
    <w:rsid w:val="00622BAB"/>
    <w:rsid w:val="00623D3A"/>
    <w:rsid w:val="006273E4"/>
    <w:rsid w:val="00631F82"/>
    <w:rsid w:val="00633B59"/>
    <w:rsid w:val="00634EF4"/>
    <w:rsid w:val="006357D0"/>
    <w:rsid w:val="006358C8"/>
    <w:rsid w:val="0064133A"/>
    <w:rsid w:val="006416D1"/>
    <w:rsid w:val="00647FD7"/>
    <w:rsid w:val="00650080"/>
    <w:rsid w:val="00651F17"/>
    <w:rsid w:val="0065382D"/>
    <w:rsid w:val="00654B4D"/>
    <w:rsid w:val="0065559D"/>
    <w:rsid w:val="00655A40"/>
    <w:rsid w:val="00660D84"/>
    <w:rsid w:val="0066133A"/>
    <w:rsid w:val="00663196"/>
    <w:rsid w:val="0066378C"/>
    <w:rsid w:val="006700F0"/>
    <w:rsid w:val="006706EA"/>
    <w:rsid w:val="00670A48"/>
    <w:rsid w:val="00672F6F"/>
    <w:rsid w:val="00674C2F"/>
    <w:rsid w:val="00674C8B"/>
    <w:rsid w:val="00685C94"/>
    <w:rsid w:val="00691AEE"/>
    <w:rsid w:val="0069523C"/>
    <w:rsid w:val="006962CA"/>
    <w:rsid w:val="00696A95"/>
    <w:rsid w:val="006A09DA"/>
    <w:rsid w:val="006A1835"/>
    <w:rsid w:val="006A2625"/>
    <w:rsid w:val="006B4A30"/>
    <w:rsid w:val="006B7569"/>
    <w:rsid w:val="006C28EE"/>
    <w:rsid w:val="006C4FF1"/>
    <w:rsid w:val="006D2998"/>
    <w:rsid w:val="006D3188"/>
    <w:rsid w:val="006D5159"/>
    <w:rsid w:val="006D6779"/>
    <w:rsid w:val="006E08FC"/>
    <w:rsid w:val="006F2588"/>
    <w:rsid w:val="00710A6C"/>
    <w:rsid w:val="00710D98"/>
    <w:rsid w:val="00711CE9"/>
    <w:rsid w:val="00712266"/>
    <w:rsid w:val="00712593"/>
    <w:rsid w:val="00712D82"/>
    <w:rsid w:val="00716E22"/>
    <w:rsid w:val="007171AB"/>
    <w:rsid w:val="007213D0"/>
    <w:rsid w:val="007219C0"/>
    <w:rsid w:val="00731C75"/>
    <w:rsid w:val="00732599"/>
    <w:rsid w:val="00743E09"/>
    <w:rsid w:val="00744FCC"/>
    <w:rsid w:val="00747B9C"/>
    <w:rsid w:val="00750C93"/>
    <w:rsid w:val="00754E24"/>
    <w:rsid w:val="00757B3B"/>
    <w:rsid w:val="007618C5"/>
    <w:rsid w:val="00764FA6"/>
    <w:rsid w:val="00765294"/>
    <w:rsid w:val="00773075"/>
    <w:rsid w:val="00773F36"/>
    <w:rsid w:val="00775BF6"/>
    <w:rsid w:val="00776254"/>
    <w:rsid w:val="007769FC"/>
    <w:rsid w:val="00777CFF"/>
    <w:rsid w:val="007815BC"/>
    <w:rsid w:val="00782B3F"/>
    <w:rsid w:val="00782E3C"/>
    <w:rsid w:val="007900CC"/>
    <w:rsid w:val="0079641B"/>
    <w:rsid w:val="00797A90"/>
    <w:rsid w:val="007A1856"/>
    <w:rsid w:val="007A1887"/>
    <w:rsid w:val="007A629C"/>
    <w:rsid w:val="007A6348"/>
    <w:rsid w:val="007B023C"/>
    <w:rsid w:val="007B03CC"/>
    <w:rsid w:val="007B2F08"/>
    <w:rsid w:val="007C44FF"/>
    <w:rsid w:val="007C6456"/>
    <w:rsid w:val="007C7715"/>
    <w:rsid w:val="007C7BDB"/>
    <w:rsid w:val="007D2175"/>
    <w:rsid w:val="007D2FF5"/>
    <w:rsid w:val="007D4BCF"/>
    <w:rsid w:val="007D73AB"/>
    <w:rsid w:val="007D790E"/>
    <w:rsid w:val="007E2712"/>
    <w:rsid w:val="007E4A9C"/>
    <w:rsid w:val="007E5516"/>
    <w:rsid w:val="007E7EE2"/>
    <w:rsid w:val="007F06CA"/>
    <w:rsid w:val="007F0DD0"/>
    <w:rsid w:val="007F61D0"/>
    <w:rsid w:val="0080228F"/>
    <w:rsid w:val="00804C1B"/>
    <w:rsid w:val="0080595A"/>
    <w:rsid w:val="0080608A"/>
    <w:rsid w:val="008150A6"/>
    <w:rsid w:val="00815A8F"/>
    <w:rsid w:val="00817098"/>
    <w:rsid w:val="008178E6"/>
    <w:rsid w:val="0082249C"/>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884"/>
    <w:rsid w:val="00875DDD"/>
    <w:rsid w:val="00881BC6"/>
    <w:rsid w:val="008848F6"/>
    <w:rsid w:val="008860CC"/>
    <w:rsid w:val="00886EEE"/>
    <w:rsid w:val="00887F86"/>
    <w:rsid w:val="00890876"/>
    <w:rsid w:val="00891929"/>
    <w:rsid w:val="00893029"/>
    <w:rsid w:val="0089514A"/>
    <w:rsid w:val="00895C2A"/>
    <w:rsid w:val="008A03E9"/>
    <w:rsid w:val="008A0A0D"/>
    <w:rsid w:val="008A3961"/>
    <w:rsid w:val="008A4CEA"/>
    <w:rsid w:val="008A7506"/>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7CAF"/>
    <w:rsid w:val="008E02EE"/>
    <w:rsid w:val="008E65A8"/>
    <w:rsid w:val="008E77D6"/>
    <w:rsid w:val="009036E7"/>
    <w:rsid w:val="0090605F"/>
    <w:rsid w:val="0091053B"/>
    <w:rsid w:val="00911384"/>
    <w:rsid w:val="00912158"/>
    <w:rsid w:val="00912945"/>
    <w:rsid w:val="009144EE"/>
    <w:rsid w:val="00915D4C"/>
    <w:rsid w:val="009279B2"/>
    <w:rsid w:val="00930E7C"/>
    <w:rsid w:val="00935814"/>
    <w:rsid w:val="0094502D"/>
    <w:rsid w:val="00946561"/>
    <w:rsid w:val="00946B39"/>
    <w:rsid w:val="00947013"/>
    <w:rsid w:val="0095062C"/>
    <w:rsid w:val="00956EA9"/>
    <w:rsid w:val="00966E40"/>
    <w:rsid w:val="00971BC4"/>
    <w:rsid w:val="00973084"/>
    <w:rsid w:val="00973CBD"/>
    <w:rsid w:val="00974520"/>
    <w:rsid w:val="00974B59"/>
    <w:rsid w:val="00975341"/>
    <w:rsid w:val="0097653D"/>
    <w:rsid w:val="00984EA2"/>
    <w:rsid w:val="00986CC3"/>
    <w:rsid w:val="0099068E"/>
    <w:rsid w:val="009920AA"/>
    <w:rsid w:val="00992943"/>
    <w:rsid w:val="009931B3"/>
    <w:rsid w:val="00996279"/>
    <w:rsid w:val="009965F7"/>
    <w:rsid w:val="009A0866"/>
    <w:rsid w:val="009A4D0A"/>
    <w:rsid w:val="009A759C"/>
    <w:rsid w:val="009B2F70"/>
    <w:rsid w:val="009B4594"/>
    <w:rsid w:val="009B4DEC"/>
    <w:rsid w:val="009B65C2"/>
    <w:rsid w:val="009C2459"/>
    <w:rsid w:val="009C255A"/>
    <w:rsid w:val="009C2B46"/>
    <w:rsid w:val="009C4448"/>
    <w:rsid w:val="009C610D"/>
    <w:rsid w:val="009D10E5"/>
    <w:rsid w:val="009D2DC4"/>
    <w:rsid w:val="009D43F3"/>
    <w:rsid w:val="009D4E9F"/>
    <w:rsid w:val="009D5D40"/>
    <w:rsid w:val="009D6B1B"/>
    <w:rsid w:val="009E107B"/>
    <w:rsid w:val="009E18D6"/>
    <w:rsid w:val="009E4DCA"/>
    <w:rsid w:val="009E53C8"/>
    <w:rsid w:val="009E7B92"/>
    <w:rsid w:val="009F19C0"/>
    <w:rsid w:val="009F505F"/>
    <w:rsid w:val="00A00AE4"/>
    <w:rsid w:val="00A00D24"/>
    <w:rsid w:val="00A0129C"/>
    <w:rsid w:val="00A01F5C"/>
    <w:rsid w:val="00A12A69"/>
    <w:rsid w:val="00A2019A"/>
    <w:rsid w:val="00A23493"/>
    <w:rsid w:val="00A2416A"/>
    <w:rsid w:val="00A30E06"/>
    <w:rsid w:val="00A3270B"/>
    <w:rsid w:val="00A333A9"/>
    <w:rsid w:val="00A379E4"/>
    <w:rsid w:val="00A42F07"/>
    <w:rsid w:val="00A43B02"/>
    <w:rsid w:val="00A44946"/>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71DD"/>
    <w:rsid w:val="00AC15C5"/>
    <w:rsid w:val="00AD0E75"/>
    <w:rsid w:val="00AE77EB"/>
    <w:rsid w:val="00AE7BD8"/>
    <w:rsid w:val="00AE7D02"/>
    <w:rsid w:val="00AF0BB7"/>
    <w:rsid w:val="00AF0BDE"/>
    <w:rsid w:val="00AF0EDE"/>
    <w:rsid w:val="00AF36DC"/>
    <w:rsid w:val="00AF4853"/>
    <w:rsid w:val="00AF53B9"/>
    <w:rsid w:val="00B00702"/>
    <w:rsid w:val="00B0110B"/>
    <w:rsid w:val="00B0234E"/>
    <w:rsid w:val="00B06751"/>
    <w:rsid w:val="00B07931"/>
    <w:rsid w:val="00B13241"/>
    <w:rsid w:val="00B13699"/>
    <w:rsid w:val="00B149E2"/>
    <w:rsid w:val="00B2131A"/>
    <w:rsid w:val="00B2169D"/>
    <w:rsid w:val="00B21CBB"/>
    <w:rsid w:val="00B2606D"/>
    <w:rsid w:val="00B263C0"/>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E2D"/>
    <w:rsid w:val="00B8746A"/>
    <w:rsid w:val="00B9277F"/>
    <w:rsid w:val="00B927C9"/>
    <w:rsid w:val="00B96EFA"/>
    <w:rsid w:val="00B97CCF"/>
    <w:rsid w:val="00BA61AC"/>
    <w:rsid w:val="00BB17B0"/>
    <w:rsid w:val="00BB28BF"/>
    <w:rsid w:val="00BB2F42"/>
    <w:rsid w:val="00BB4AC0"/>
    <w:rsid w:val="00BB5683"/>
    <w:rsid w:val="00BC112B"/>
    <w:rsid w:val="00BC17DF"/>
    <w:rsid w:val="00BC6832"/>
    <w:rsid w:val="00BD0826"/>
    <w:rsid w:val="00BD15AB"/>
    <w:rsid w:val="00BD181D"/>
    <w:rsid w:val="00BD4D7E"/>
    <w:rsid w:val="00BD57AF"/>
    <w:rsid w:val="00BE0567"/>
    <w:rsid w:val="00BE18F0"/>
    <w:rsid w:val="00BE1BAF"/>
    <w:rsid w:val="00BE302F"/>
    <w:rsid w:val="00BE3210"/>
    <w:rsid w:val="00BE350E"/>
    <w:rsid w:val="00BE3E56"/>
    <w:rsid w:val="00BE4BF7"/>
    <w:rsid w:val="00BE62F6"/>
    <w:rsid w:val="00BE638E"/>
    <w:rsid w:val="00BF27B2"/>
    <w:rsid w:val="00BF4F06"/>
    <w:rsid w:val="00BF534E"/>
    <w:rsid w:val="00BF5717"/>
    <w:rsid w:val="00BF5C91"/>
    <w:rsid w:val="00BF66D2"/>
    <w:rsid w:val="00C01585"/>
    <w:rsid w:val="00C0764A"/>
    <w:rsid w:val="00C1410E"/>
    <w:rsid w:val="00C141C6"/>
    <w:rsid w:val="00C15663"/>
    <w:rsid w:val="00C16508"/>
    <w:rsid w:val="00C16F5A"/>
    <w:rsid w:val="00C2071A"/>
    <w:rsid w:val="00C20ACB"/>
    <w:rsid w:val="00C23703"/>
    <w:rsid w:val="00C26068"/>
    <w:rsid w:val="00C26DF9"/>
    <w:rsid w:val="00C271A8"/>
    <w:rsid w:val="00C3050C"/>
    <w:rsid w:val="00C31F15"/>
    <w:rsid w:val="00C32067"/>
    <w:rsid w:val="00C36E3A"/>
    <w:rsid w:val="00C37A77"/>
    <w:rsid w:val="00C41141"/>
    <w:rsid w:val="00C449AD"/>
    <w:rsid w:val="00C44E30"/>
    <w:rsid w:val="00C461E6"/>
    <w:rsid w:val="00C47A13"/>
    <w:rsid w:val="00C50045"/>
    <w:rsid w:val="00C50771"/>
    <w:rsid w:val="00C508BE"/>
    <w:rsid w:val="00C55FE8"/>
    <w:rsid w:val="00C63EC4"/>
    <w:rsid w:val="00C64CD9"/>
    <w:rsid w:val="00C670F8"/>
    <w:rsid w:val="00C6780B"/>
    <w:rsid w:val="00C73A90"/>
    <w:rsid w:val="00C76D49"/>
    <w:rsid w:val="00C80AD4"/>
    <w:rsid w:val="00C80B5E"/>
    <w:rsid w:val="00C82055"/>
    <w:rsid w:val="00C8630A"/>
    <w:rsid w:val="00C9061B"/>
    <w:rsid w:val="00C93EBA"/>
    <w:rsid w:val="00CA0BD8"/>
    <w:rsid w:val="00CA2FD7"/>
    <w:rsid w:val="00CA69E3"/>
    <w:rsid w:val="00CA6B28"/>
    <w:rsid w:val="00CA72BB"/>
    <w:rsid w:val="00CA7FF5"/>
    <w:rsid w:val="00CB07E5"/>
    <w:rsid w:val="00CB09E0"/>
    <w:rsid w:val="00CB1C14"/>
    <w:rsid w:val="00CB1E7C"/>
    <w:rsid w:val="00CB2EA1"/>
    <w:rsid w:val="00CB2F84"/>
    <w:rsid w:val="00CB3E75"/>
    <w:rsid w:val="00CB43F1"/>
    <w:rsid w:val="00CB581E"/>
    <w:rsid w:val="00CB6A8A"/>
    <w:rsid w:val="00CB6EDE"/>
    <w:rsid w:val="00CC41BA"/>
    <w:rsid w:val="00CD09EF"/>
    <w:rsid w:val="00CD1550"/>
    <w:rsid w:val="00CD17C1"/>
    <w:rsid w:val="00CD1C6C"/>
    <w:rsid w:val="00CD37F1"/>
    <w:rsid w:val="00CD6169"/>
    <w:rsid w:val="00CD6D76"/>
    <w:rsid w:val="00CE20BC"/>
    <w:rsid w:val="00CE26C6"/>
    <w:rsid w:val="00CF16D8"/>
    <w:rsid w:val="00CF1FD8"/>
    <w:rsid w:val="00CF20D0"/>
    <w:rsid w:val="00CF44A1"/>
    <w:rsid w:val="00CF45F2"/>
    <w:rsid w:val="00CF4FDC"/>
    <w:rsid w:val="00CF6E13"/>
    <w:rsid w:val="00CF7776"/>
    <w:rsid w:val="00D00E9E"/>
    <w:rsid w:val="00D021D2"/>
    <w:rsid w:val="00D061BB"/>
    <w:rsid w:val="00D07BE1"/>
    <w:rsid w:val="00D116C0"/>
    <w:rsid w:val="00D13433"/>
    <w:rsid w:val="00D13D8A"/>
    <w:rsid w:val="00D20DA7"/>
    <w:rsid w:val="00D21740"/>
    <w:rsid w:val="00D249A5"/>
    <w:rsid w:val="00D2793F"/>
    <w:rsid w:val="00D279D8"/>
    <w:rsid w:val="00D27C8E"/>
    <w:rsid w:val="00D3026A"/>
    <w:rsid w:val="00D32D62"/>
    <w:rsid w:val="00D36D81"/>
    <w:rsid w:val="00D36E44"/>
    <w:rsid w:val="00D40205"/>
    <w:rsid w:val="00D40C72"/>
    <w:rsid w:val="00D4141B"/>
    <w:rsid w:val="00D4145D"/>
    <w:rsid w:val="00D4460B"/>
    <w:rsid w:val="00D458F0"/>
    <w:rsid w:val="00D50B3B"/>
    <w:rsid w:val="00D51C1C"/>
    <w:rsid w:val="00D51FCC"/>
    <w:rsid w:val="00D5467F"/>
    <w:rsid w:val="00D55837"/>
    <w:rsid w:val="00D56A9F"/>
    <w:rsid w:val="00D57BA2"/>
    <w:rsid w:val="00D60F51"/>
    <w:rsid w:val="00D65E43"/>
    <w:rsid w:val="00D6730A"/>
    <w:rsid w:val="00D674A6"/>
    <w:rsid w:val="00D7168E"/>
    <w:rsid w:val="00D72719"/>
    <w:rsid w:val="00D73F9D"/>
    <w:rsid w:val="00D74B7C"/>
    <w:rsid w:val="00D76068"/>
    <w:rsid w:val="00D76B01"/>
    <w:rsid w:val="00D804A2"/>
    <w:rsid w:val="00D84704"/>
    <w:rsid w:val="00D84BF9"/>
    <w:rsid w:val="00D912F6"/>
    <w:rsid w:val="00D921FD"/>
    <w:rsid w:val="00D93714"/>
    <w:rsid w:val="00D94034"/>
    <w:rsid w:val="00D95424"/>
    <w:rsid w:val="00D96717"/>
    <w:rsid w:val="00DA4084"/>
    <w:rsid w:val="00DA56ED"/>
    <w:rsid w:val="00DA5A54"/>
    <w:rsid w:val="00DA5C0D"/>
    <w:rsid w:val="00DB4E26"/>
    <w:rsid w:val="00DB714B"/>
    <w:rsid w:val="00DC1025"/>
    <w:rsid w:val="00DC10F6"/>
    <w:rsid w:val="00DC1EB8"/>
    <w:rsid w:val="00DC3E45"/>
    <w:rsid w:val="00DC4598"/>
    <w:rsid w:val="00DD0722"/>
    <w:rsid w:val="00DD0B3D"/>
    <w:rsid w:val="00DD212F"/>
    <w:rsid w:val="00DE18F5"/>
    <w:rsid w:val="00DE73D2"/>
    <w:rsid w:val="00DF5BFB"/>
    <w:rsid w:val="00DF5CD6"/>
    <w:rsid w:val="00E022DA"/>
    <w:rsid w:val="00E03BCB"/>
    <w:rsid w:val="00E124DC"/>
    <w:rsid w:val="00E15A41"/>
    <w:rsid w:val="00E2268C"/>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B72"/>
    <w:rsid w:val="00E66F18"/>
    <w:rsid w:val="00E70856"/>
    <w:rsid w:val="00E727DE"/>
    <w:rsid w:val="00E74A30"/>
    <w:rsid w:val="00E77778"/>
    <w:rsid w:val="00E77B7E"/>
    <w:rsid w:val="00E77BA8"/>
    <w:rsid w:val="00E82DF1"/>
    <w:rsid w:val="00E90CAA"/>
    <w:rsid w:val="00E90DED"/>
    <w:rsid w:val="00E93339"/>
    <w:rsid w:val="00E96532"/>
    <w:rsid w:val="00E973A0"/>
    <w:rsid w:val="00EA1688"/>
    <w:rsid w:val="00EA1AFC"/>
    <w:rsid w:val="00EA2317"/>
    <w:rsid w:val="00EA3A7D"/>
    <w:rsid w:val="00EA4C83"/>
    <w:rsid w:val="00EB763D"/>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165B"/>
    <w:rsid w:val="00EF21FE"/>
    <w:rsid w:val="00EF2A7F"/>
    <w:rsid w:val="00EF2D58"/>
    <w:rsid w:val="00EF37C2"/>
    <w:rsid w:val="00EF4803"/>
    <w:rsid w:val="00EF5127"/>
    <w:rsid w:val="00F03EAC"/>
    <w:rsid w:val="00F04B7C"/>
    <w:rsid w:val="00F078B5"/>
    <w:rsid w:val="00F14024"/>
    <w:rsid w:val="00F14FA3"/>
    <w:rsid w:val="00F15DB1"/>
    <w:rsid w:val="00F24297"/>
    <w:rsid w:val="00F2564A"/>
    <w:rsid w:val="00F25761"/>
    <w:rsid w:val="00F259D7"/>
    <w:rsid w:val="00F32D05"/>
    <w:rsid w:val="00F35263"/>
    <w:rsid w:val="00F35E34"/>
    <w:rsid w:val="00F403BF"/>
    <w:rsid w:val="00F4342F"/>
    <w:rsid w:val="00F45227"/>
    <w:rsid w:val="00F5045C"/>
    <w:rsid w:val="00F520C7"/>
    <w:rsid w:val="00F53AEA"/>
    <w:rsid w:val="00F55AC7"/>
    <w:rsid w:val="00F55FC9"/>
    <w:rsid w:val="00F563CD"/>
    <w:rsid w:val="00F5663B"/>
    <w:rsid w:val="00F5674D"/>
    <w:rsid w:val="00F6392C"/>
    <w:rsid w:val="00F64256"/>
    <w:rsid w:val="00F66093"/>
    <w:rsid w:val="00F66657"/>
    <w:rsid w:val="00F6751E"/>
    <w:rsid w:val="00F70848"/>
    <w:rsid w:val="00F71A67"/>
    <w:rsid w:val="00F73A60"/>
    <w:rsid w:val="00F8015D"/>
    <w:rsid w:val="00F829C7"/>
    <w:rsid w:val="00F834AA"/>
    <w:rsid w:val="00F848D6"/>
    <w:rsid w:val="00F859AE"/>
    <w:rsid w:val="00F922B2"/>
    <w:rsid w:val="00F943C8"/>
    <w:rsid w:val="00F96B28"/>
    <w:rsid w:val="00FA1564"/>
    <w:rsid w:val="00FA41B4"/>
    <w:rsid w:val="00FA5DDD"/>
    <w:rsid w:val="00FA6255"/>
    <w:rsid w:val="00FA7644"/>
    <w:rsid w:val="00FB0647"/>
    <w:rsid w:val="00FB1FA3"/>
    <w:rsid w:val="00FB43A8"/>
    <w:rsid w:val="00FB4D12"/>
    <w:rsid w:val="00FB5279"/>
    <w:rsid w:val="00FC069A"/>
    <w:rsid w:val="00FC08A9"/>
    <w:rsid w:val="00FC0BA0"/>
    <w:rsid w:val="00FC7600"/>
    <w:rsid w:val="00FD0B7B"/>
    <w:rsid w:val="00FD1A46"/>
    <w:rsid w:val="00FD40D0"/>
    <w:rsid w:val="00FD4C08"/>
    <w:rsid w:val="00FE1DCC"/>
    <w:rsid w:val="00FE1DD4"/>
    <w:rsid w:val="00FE2B19"/>
    <w:rsid w:val="00FE4777"/>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4337"/>
    <o:shapelayout v:ext="edit">
      <o:idmap v:ext="edit" data="1"/>
    </o:shapelayout>
  </w:shapeDefaults>
  <w:decimalSymbol w:val=","/>
  <w:listSeparator w:val=";"/>
  <w14:docId w14:val="1351AE6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5"/>
        <w:szCs w:val="25"/>
        <w:lang w:val="sv-SE" w:eastAsia="en-US" w:bidi="ar-SA"/>
      </w:rPr>
    </w:rPrDefault>
    <w:pPrDefault>
      <w:pPr>
        <w:spacing w:after="28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EE66E5"/>
  </w:style>
  <w:style w:type="paragraph" w:styleId="Rubrik1">
    <w:name w:val="heading 1"/>
    <w:basedOn w:val="Brdtext"/>
    <w:next w:val="Brdtext"/>
    <w:link w:val="Rubrik1Char"/>
    <w:uiPriority w:val="1"/>
    <w:qFormat/>
    <w:rsid w:val="00CA7FF5"/>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 w:val="22"/>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 w:val="22"/>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 w:val="22"/>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 w:val="22"/>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Bildtext">
    <w:name w:val="Bildtext"/>
    <w:basedOn w:val="Brdtext"/>
    <w:next w:val="Brdtext"/>
    <w:uiPriority w:val="2"/>
    <w:qFormat/>
    <w:rsid w:val="0041223B"/>
    <w:pPr>
      <w:keepLines/>
      <w:spacing w:before="100" w:line="240" w:lineRule="auto"/>
      <w:textboxTightWrap w:val="firstLineOnly"/>
    </w:pPr>
    <w:rPr>
      <w:rFonts w:asciiTheme="majorHAnsi" w:hAnsiTheme="majorHAnsi" w:cstheme="majorHAnsi"/>
      <w:spacing w:val="6"/>
      <w:sz w:val="14"/>
      <w:szCs w:val="14"/>
    </w:r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Bildtext"/>
    <w:next w:val="Normal"/>
    <w:uiPriority w:val="35"/>
    <w:semiHidden/>
    <w:qFormat/>
    <w:rsid w:val="009E18D6"/>
    <w:rPr>
      <w:iCs/>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customStyle="1" w:styleId="Klla">
    <w:name w:val="Källa"/>
    <w:basedOn w:val="Bildtext"/>
    <w:next w:val="Brdtext"/>
    <w:uiPriority w:val="2"/>
    <w:qFormat/>
    <w:rsid w:val="00C271A8"/>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28"/>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28"/>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semiHidden/>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Bildtext"/>
    <w:link w:val="FotnotstextChar"/>
    <w:uiPriority w:val="99"/>
    <w:semiHidden/>
    <w:rsid w:val="00672F6F"/>
    <w:pPr>
      <w:spacing w:after="0"/>
    </w:pPr>
    <w:rPr>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customStyle="1" w:styleId="DocNr">
    <w:name w:val="DocNr"/>
    <w:basedOn w:val="Normal"/>
    <w:link w:val="DocNrChar"/>
    <w:semiHidden/>
    <w:rsid w:val="0094502D"/>
    <w:rPr>
      <w:rFonts w:ascii="Calibri" w:hAnsi="Calibri" w:cs="Calibri"/>
      <w:sz w:val="16"/>
    </w:rPr>
  </w:style>
  <w:style w:type="character" w:customStyle="1" w:styleId="DocNrChar">
    <w:name w:val="DocNr Char"/>
    <w:basedOn w:val="Standardstycketeckensnitt"/>
    <w:link w:val="DocNr"/>
    <w:semiHidden/>
    <w:rsid w:val="00E022DA"/>
    <w:rPr>
      <w:rFonts w:ascii="Calibri" w:hAnsi="Calibri" w:cs="Calibri"/>
      <w:sz w:val="16"/>
    </w:rPr>
  </w:style>
  <w:style w:type="paragraph" w:customStyle="1" w:styleId="RKnormal">
    <w:name w:val="RKnormal"/>
    <w:basedOn w:val="Normal"/>
    <w:semiHidden/>
    <w:rsid w:val="004B35E7"/>
    <w:pPr>
      <w:tabs>
        <w:tab w:val="left" w:pos="709"/>
        <w:tab w:val="left" w:pos="2835"/>
      </w:tabs>
      <w:overflowPunct w:val="0"/>
      <w:autoSpaceDE w:val="0"/>
      <w:autoSpaceDN w:val="0"/>
      <w:adjustRightInd w:val="0"/>
      <w:spacing w:after="0" w:line="240" w:lineRule="atLeast"/>
    </w:pPr>
    <w:rPr>
      <w:rFonts w:ascii="OrigGarmnd BT" w:eastAsia="Times New Roman" w:hAnsi="OrigGarmnd BT" w:cs="Times New Roman"/>
      <w:sz w:val="24"/>
      <w:szCs w:val="20"/>
    </w:r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paragraph" w:styleId="Kommentarer">
    <w:name w:val="annotation text"/>
    <w:basedOn w:val="Normal"/>
    <w:link w:val="KommentarerChar"/>
    <w:uiPriority w:val="99"/>
    <w:semiHidden/>
    <w:unhideWhenUsed/>
    <w:rsid w:val="00573DFD"/>
    <w:pPr>
      <w:spacing w:line="240" w:lineRule="auto"/>
    </w:pPr>
    <w:rPr>
      <w:sz w:val="20"/>
      <w:szCs w:val="20"/>
    </w:rPr>
  </w:style>
  <w:style w:type="character" w:customStyle="1" w:styleId="KommentarerChar">
    <w:name w:val="Kommentarer Char"/>
    <w:basedOn w:val="Standardstycketeckensnitt"/>
    <w:link w:val="Kommentarer"/>
    <w:uiPriority w:val="99"/>
    <w:semiHidden/>
    <w:rsid w:val="00573DFD"/>
    <w:rPr>
      <w:sz w:val="20"/>
      <w:szCs w:val="20"/>
    </w:r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Kommentarer"/>
    <w:next w:val="Kommentarer"/>
    <w:link w:val="KommentarsmneChar"/>
    <w:uiPriority w:val="99"/>
    <w:semiHidden/>
    <w:unhideWhenUsed/>
    <w:rsid w:val="00573DFD"/>
    <w:rPr>
      <w:b/>
      <w:bCs/>
    </w:rPr>
  </w:style>
  <w:style w:type="character" w:customStyle="1" w:styleId="KommentarsmneChar">
    <w:name w:val="Kommentarsämne Char"/>
    <w:basedOn w:val="KommentarerChar"/>
    <w:link w:val="Kommentarsmne"/>
    <w:uiPriority w:val="99"/>
    <w:semiHidden/>
    <w:rsid w:val="00573DFD"/>
    <w:rPr>
      <w:b/>
      <w:bCs/>
      <w:sz w:val="20"/>
      <w:szCs w:val="20"/>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sz w:val="22"/>
      <w:szCs w:val="22"/>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sz w:val="22"/>
      <w:szCs w:val="22"/>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glossaryDocument" Target="glossary/document.xml"/><Relationship Id="rId18" Type="http://schemas.openxmlformats.org/officeDocument/2006/relationships/customXml" Target="../customXml/item6.xml"/><Relationship Id="rId3" Type="http://schemas.openxmlformats.org/officeDocument/2006/relationships/numbering" Target="numbering.xml"/><Relationship Id="rId7" Type="http://schemas.openxmlformats.org/officeDocument/2006/relationships/footnotes" Target="footnotes.xml"/><Relationship Id="rId12" Type="http://schemas.openxmlformats.org/officeDocument/2006/relationships/fontTable" Target="fontTable.xml"/><Relationship Id="rId17" Type="http://schemas.openxmlformats.org/officeDocument/2006/relationships/customXml" Target="../customXml/item5.xml"/><Relationship Id="rId2" Type="http://schemas.openxmlformats.org/officeDocument/2006/relationships/customXml" Target="../customXml/item2.xml"/><Relationship Id="rId16" Type="http://schemas.openxmlformats.org/officeDocument/2006/relationships/customXml" Target="../customXml/item4.xml"/><Relationship Id="rId20" Type="http://schemas.openxmlformats.org/officeDocument/2006/relationships/customXml" Target="../customXml/item8.xml"/><Relationship Id="rId11" Type="http://schemas.openxmlformats.org/officeDocument/2006/relationships/footer" Target="footer2.xml"/><Relationship Id="rId6" Type="http://schemas.openxmlformats.org/officeDocument/2006/relationships/webSettings" Target="webSettings.xml"/><Relationship Id="rId5" Type="http://schemas.openxmlformats.org/officeDocument/2006/relationships/settings" Target="settings.xml"/><Relationship Id="rId10" Type="http://schemas.openxmlformats.org/officeDocument/2006/relationships/header" Target="header1.xml"/><Relationship Id="rId4" Type="http://schemas.openxmlformats.org/officeDocument/2006/relationships/styles" Target="styles.xml"/><Relationship Id="rId9" Type="http://schemas.openxmlformats.org/officeDocument/2006/relationships/footer" Target="footer1.xml"/><Relationship Id="rId14" Type="http://schemas.openxmlformats.org/officeDocument/2006/relationships/theme" Target="theme/theme1.xml"/></Relationships>
</file>

<file path=word/_rels/header1.xml.rels><?xml version="1.0" encoding="UTF-8" standalone="yes"?>
<Relationships xmlns="http://schemas.openxmlformats.org/package/2006/relationships"><Relationship Id="rId1" Type="http://schemas.openxmlformats.org/officeDocument/2006/relationships/image" Target="media/image1.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EE770CEAE5A246F4891AED24BD5928CA"/>
        <w:category>
          <w:name w:val="Allmänt"/>
          <w:gallery w:val="placeholder"/>
        </w:category>
        <w:types>
          <w:type w:val="bbPlcHdr"/>
        </w:types>
        <w:behaviors>
          <w:behavior w:val="content"/>
        </w:behaviors>
        <w:guid w:val="{0B14DCC3-600F-45A8-A359-E24C5144A34F}"/>
      </w:docPartPr>
      <w:docPartBody>
        <w:p w:rsidR="005B6328" w:rsidRDefault="002E659E" w:rsidP="002E659E">
          <w:pPr>
            <w:pStyle w:val="EE770CEAE5A246F4891AED24BD5928CA"/>
          </w:pPr>
          <w:r>
            <w:rPr>
              <w:rStyle w:val="Platshllartext"/>
            </w:rPr>
            <w:t xml:space="preserve"> </w:t>
          </w:r>
        </w:p>
      </w:docPartBody>
    </w:docPart>
    <w:docPart>
      <w:docPartPr>
        <w:name w:val="F328E6D19927480FB6F0E3E782644EEB"/>
        <w:category>
          <w:name w:val="Allmänt"/>
          <w:gallery w:val="placeholder"/>
        </w:category>
        <w:types>
          <w:type w:val="bbPlcHdr"/>
        </w:types>
        <w:behaviors>
          <w:behavior w:val="content"/>
        </w:behaviors>
        <w:guid w:val="{7D4E8FFC-2967-4FF9-8F0E-39104C98F9B5}"/>
      </w:docPartPr>
      <w:docPartBody>
        <w:p w:rsidR="005B6328" w:rsidRDefault="002E659E" w:rsidP="002E659E">
          <w:pPr>
            <w:pStyle w:val="F328E6D19927480FB6F0E3E782644EEB1"/>
          </w:pPr>
          <w:r>
            <w:rPr>
              <w:rStyle w:val="Platshllartext"/>
            </w:rPr>
            <w:t xml:space="preserve"> </w:t>
          </w:r>
        </w:p>
      </w:docPartBody>
    </w:docPart>
    <w:docPart>
      <w:docPartPr>
        <w:name w:val="0EF6D7A80613419CBFF70F1A6F880565"/>
        <w:category>
          <w:name w:val="Allmänt"/>
          <w:gallery w:val="placeholder"/>
        </w:category>
        <w:types>
          <w:type w:val="bbPlcHdr"/>
        </w:types>
        <w:behaviors>
          <w:behavior w:val="content"/>
        </w:behaviors>
        <w:guid w:val="{44AD6B47-528D-4EE1-9DCF-61C199BFB288}"/>
      </w:docPartPr>
      <w:docPartBody>
        <w:p w:rsidR="005B6328" w:rsidRDefault="002E659E" w:rsidP="002E659E">
          <w:pPr>
            <w:pStyle w:val="0EF6D7A80613419CBFF70F1A6F8805651"/>
          </w:pPr>
          <w:r>
            <w:rPr>
              <w:rStyle w:val="Platshllartext"/>
            </w:rPr>
            <w:t xml:space="preserve"> </w:t>
          </w:r>
        </w:p>
      </w:docPartBody>
    </w:docPart>
    <w:docPart>
      <w:docPartPr>
        <w:name w:val="DEE4F49B5C064636BD837190AB2D56A3"/>
        <w:category>
          <w:name w:val="Allmänt"/>
          <w:gallery w:val="placeholder"/>
        </w:category>
        <w:types>
          <w:type w:val="bbPlcHdr"/>
        </w:types>
        <w:behaviors>
          <w:behavior w:val="content"/>
        </w:behaviors>
        <w:guid w:val="{DADBA630-0A9F-4F34-994E-D0943E8B6E3B}"/>
      </w:docPartPr>
      <w:docPartBody>
        <w:p w:rsidR="005B6328" w:rsidRDefault="002E659E" w:rsidP="002E659E">
          <w:pPr>
            <w:pStyle w:val="DEE4F49B5C064636BD837190AB2D56A3"/>
          </w:pPr>
          <w:r>
            <w:rPr>
              <w:rStyle w:val="Platshllartext"/>
            </w:rPr>
            <w:t xml:space="preserve"> </w:t>
          </w:r>
        </w:p>
      </w:docPartBody>
    </w:docPart>
    <w:docPart>
      <w:docPartPr>
        <w:name w:val="EC27F398E5324C0EA897B650FF7DCC24"/>
        <w:category>
          <w:name w:val="Allmänt"/>
          <w:gallery w:val="placeholder"/>
        </w:category>
        <w:types>
          <w:type w:val="bbPlcHdr"/>
        </w:types>
        <w:behaviors>
          <w:behavior w:val="content"/>
        </w:behaviors>
        <w:guid w:val="{A6D65DDF-A117-4ED6-B03A-50AC7FBBEF06}"/>
      </w:docPartPr>
      <w:docPartBody>
        <w:p w:rsidR="005B6328" w:rsidRDefault="002E659E" w:rsidP="002E659E">
          <w:pPr>
            <w:pStyle w:val="EC27F398E5324C0EA897B650FF7DCC24"/>
          </w:pPr>
          <w:r>
            <w:rPr>
              <w:rStyle w:val="Platshllartext"/>
            </w:rPr>
            <w:t xml:space="preserve">Klicka </w:t>
          </w:r>
          <w:r w:rsidRPr="00AC4EF6">
            <w:rPr>
              <w:rStyle w:val="Platshllartext"/>
            </w:rPr>
            <w:t xml:space="preserve">här för att ange </w:t>
          </w:r>
          <w:r>
            <w:rPr>
              <w:rStyle w:val="Platshllartext"/>
            </w:rPr>
            <w:t>namnet på frågeställaren</w:t>
          </w:r>
          <w:r w:rsidRPr="00AC4EF6">
            <w:rPr>
              <w:rStyle w:val="Platshllartext"/>
            </w:rPr>
            <w:t>.</w:t>
          </w:r>
        </w:p>
      </w:docPartBody>
    </w:docPart>
    <w:docPart>
      <w:docPartPr>
        <w:name w:val="790DE0AFB8774FFD8635A0190997F38D"/>
        <w:category>
          <w:name w:val="Allmänt"/>
          <w:gallery w:val="placeholder"/>
        </w:category>
        <w:types>
          <w:type w:val="bbPlcHdr"/>
        </w:types>
        <w:behaviors>
          <w:behavior w:val="content"/>
        </w:behaviors>
        <w:guid w:val="{DF6CF1D5-D474-4C82-A058-888A86C0B2C3}"/>
      </w:docPartPr>
      <w:docPartBody>
        <w:p w:rsidR="005B6328" w:rsidRDefault="002E659E" w:rsidP="002E659E">
          <w:pPr>
            <w:pStyle w:val="790DE0AFB8774FFD8635A0190997F38D"/>
          </w:pPr>
          <w:r>
            <w:t xml:space="preserve"> </w:t>
          </w:r>
          <w:r>
            <w:rPr>
              <w:rStyle w:val="Platshllartext"/>
            </w:rPr>
            <w:t>Välj ett parti.</w:t>
          </w:r>
        </w:p>
      </w:docPartBody>
    </w:docPart>
    <w:docPart>
      <w:docPartPr>
        <w:name w:val="144495E4CF094F7FB949DBD077BE1235"/>
        <w:category>
          <w:name w:val="Allmänt"/>
          <w:gallery w:val="placeholder"/>
        </w:category>
        <w:types>
          <w:type w:val="bbPlcHdr"/>
        </w:types>
        <w:behaviors>
          <w:behavior w:val="content"/>
        </w:behaviors>
        <w:guid w:val="{B82DECEB-A109-46D6-B446-A6C834F31BD9}"/>
      </w:docPartPr>
      <w:docPartBody>
        <w:p w:rsidR="005B6328" w:rsidRDefault="002E659E" w:rsidP="002E659E">
          <w:pPr>
            <w:pStyle w:val="144495E4CF094F7FB949DBD077BE1235"/>
          </w:pPr>
          <w:r>
            <w:rPr>
              <w:rStyle w:val="Platshllartext"/>
            </w:rPr>
            <w:t xml:space="preserve">Klicka </w:t>
          </w:r>
          <w:r w:rsidRPr="00AC4EF6">
            <w:rPr>
              <w:rStyle w:val="Platshllartext"/>
            </w:rPr>
            <w:t xml:space="preserve">här för att ange </w:t>
          </w:r>
          <w:r>
            <w:rPr>
              <w:rStyle w:val="Platshllartext"/>
            </w:rPr>
            <w:t>namnet på frågeställaren</w:t>
          </w:r>
          <w:r w:rsidRPr="00AC4EF6">
            <w:rPr>
              <w:rStyle w:val="Platshllartext"/>
            </w:rPr>
            <w:t>.</w:t>
          </w:r>
        </w:p>
      </w:docPartBody>
    </w:docPart>
    <w:docPart>
      <w:docPartPr>
        <w:name w:val="0A17878544EC49EDA4D62DB7452A1FC6"/>
        <w:category>
          <w:name w:val="Allmänt"/>
          <w:gallery w:val="placeholder"/>
        </w:category>
        <w:types>
          <w:type w:val="bbPlcHdr"/>
        </w:types>
        <w:behaviors>
          <w:behavior w:val="content"/>
        </w:behaviors>
        <w:guid w:val="{361873A6-883A-4AF7-80AC-C85423F359D9}"/>
      </w:docPartPr>
      <w:docPartBody>
        <w:p w:rsidR="005B6328" w:rsidRDefault="002E659E" w:rsidP="002E659E">
          <w:pPr>
            <w:pStyle w:val="0A17878544EC49EDA4D62DB7452A1FC6"/>
          </w:pPr>
          <w:r>
            <w:rPr>
              <w:rStyle w:val="Platshllartext"/>
            </w:rPr>
            <w:t>Klicka här för att ange datum.</w:t>
          </w:r>
        </w:p>
      </w:docPartBody>
    </w:docPart>
    <w:docPart>
      <w:docPartPr>
        <w:name w:val="843A3FF131EE4F7080D3483AB2F69031"/>
        <w:category>
          <w:name w:val="Allmänt"/>
          <w:gallery w:val="placeholder"/>
        </w:category>
        <w:types>
          <w:type w:val="bbPlcHdr"/>
        </w:types>
        <w:behaviors>
          <w:behavior w:val="content"/>
        </w:behaviors>
        <w:guid w:val="{B6279501-D270-4C0E-A1F8-B25954FB1253}"/>
      </w:docPartPr>
      <w:docPartBody>
        <w:p w:rsidR="005B6328" w:rsidRDefault="002E659E" w:rsidP="002E659E">
          <w:pPr>
            <w:pStyle w:val="843A3FF131EE4F7080D3483AB2F69031"/>
          </w:pPr>
          <w:r>
            <w:rPr>
              <w:rStyle w:val="Platshllartext"/>
            </w:rPr>
            <w:t>Välj undertecknare</w:t>
          </w:r>
          <w:r w:rsidRPr="00AC4EF6">
            <w:rPr>
              <w:rStyle w:val="Platshllartext"/>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659E"/>
    <w:rsid w:val="002E659E"/>
    <w:rsid w:val="005B6328"/>
    <w:rsid w:val="00BB3284"/>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F1A2660710F047B5939E494DEDEB4C00">
    <w:name w:val="F1A2660710F047B5939E494DEDEB4C00"/>
    <w:rsid w:val="002E659E"/>
  </w:style>
  <w:style w:type="character" w:styleId="Platshllartext">
    <w:name w:val="Placeholder Text"/>
    <w:basedOn w:val="Standardstycketeckensnitt"/>
    <w:uiPriority w:val="99"/>
    <w:semiHidden/>
    <w:rsid w:val="002E659E"/>
    <w:rPr>
      <w:noProof w:val="0"/>
      <w:color w:val="808080"/>
    </w:rPr>
  </w:style>
  <w:style w:type="paragraph" w:customStyle="1" w:styleId="E8976591F76E45938CBD92E407018046">
    <w:name w:val="E8976591F76E45938CBD92E407018046"/>
    <w:rsid w:val="002E659E"/>
  </w:style>
  <w:style w:type="paragraph" w:customStyle="1" w:styleId="2B5A5012164E4AFBBD536D069F746A16">
    <w:name w:val="2B5A5012164E4AFBBD536D069F746A16"/>
    <w:rsid w:val="002E659E"/>
  </w:style>
  <w:style w:type="paragraph" w:customStyle="1" w:styleId="42FA02DC129D4152A76A93A9050AD3DD">
    <w:name w:val="42FA02DC129D4152A76A93A9050AD3DD"/>
    <w:rsid w:val="002E659E"/>
  </w:style>
  <w:style w:type="paragraph" w:customStyle="1" w:styleId="EE770CEAE5A246F4891AED24BD5928CA">
    <w:name w:val="EE770CEAE5A246F4891AED24BD5928CA"/>
    <w:rsid w:val="002E659E"/>
  </w:style>
  <w:style w:type="paragraph" w:customStyle="1" w:styleId="F328E6D19927480FB6F0E3E782644EEB">
    <w:name w:val="F328E6D19927480FB6F0E3E782644EEB"/>
    <w:rsid w:val="002E659E"/>
  </w:style>
  <w:style w:type="paragraph" w:customStyle="1" w:styleId="477BDD01CE1C4E8FA1E32F3D670E7F9E">
    <w:name w:val="477BDD01CE1C4E8FA1E32F3D670E7F9E"/>
    <w:rsid w:val="002E659E"/>
  </w:style>
  <w:style w:type="paragraph" w:customStyle="1" w:styleId="13C8D90D1794432FB195E53DD8D1965B">
    <w:name w:val="13C8D90D1794432FB195E53DD8D1965B"/>
    <w:rsid w:val="002E659E"/>
  </w:style>
  <w:style w:type="paragraph" w:customStyle="1" w:styleId="5E854BE71CBB4DA0A2D186BB11B34C2A">
    <w:name w:val="5E854BE71CBB4DA0A2D186BB11B34C2A"/>
    <w:rsid w:val="002E659E"/>
  </w:style>
  <w:style w:type="paragraph" w:customStyle="1" w:styleId="0EF6D7A80613419CBFF70F1A6F880565">
    <w:name w:val="0EF6D7A80613419CBFF70F1A6F880565"/>
    <w:rsid w:val="002E659E"/>
  </w:style>
  <w:style w:type="paragraph" w:customStyle="1" w:styleId="DEE4F49B5C064636BD837190AB2D56A3">
    <w:name w:val="DEE4F49B5C064636BD837190AB2D56A3"/>
    <w:rsid w:val="002E659E"/>
  </w:style>
  <w:style w:type="paragraph" w:customStyle="1" w:styleId="F328E6D19927480FB6F0E3E782644EEB1">
    <w:name w:val="F328E6D19927480FB6F0E3E782644EEB1"/>
    <w:rsid w:val="002E659E"/>
    <w:pPr>
      <w:tabs>
        <w:tab w:val="center" w:pos="4536"/>
        <w:tab w:val="right" w:pos="9072"/>
      </w:tabs>
      <w:spacing w:after="0" w:line="276" w:lineRule="auto"/>
    </w:pPr>
    <w:rPr>
      <w:rFonts w:asciiTheme="majorHAnsi" w:eastAsiaTheme="minorHAnsi" w:hAnsiTheme="majorHAnsi"/>
      <w:sz w:val="19"/>
      <w:szCs w:val="25"/>
      <w:lang w:eastAsia="en-US"/>
    </w:rPr>
  </w:style>
  <w:style w:type="paragraph" w:customStyle="1" w:styleId="0EF6D7A80613419CBFF70F1A6F8805651">
    <w:name w:val="0EF6D7A80613419CBFF70F1A6F8805651"/>
    <w:rsid w:val="002E659E"/>
    <w:pPr>
      <w:tabs>
        <w:tab w:val="center" w:pos="4536"/>
        <w:tab w:val="right" w:pos="9072"/>
      </w:tabs>
      <w:spacing w:after="0" w:line="276" w:lineRule="auto"/>
    </w:pPr>
    <w:rPr>
      <w:rFonts w:asciiTheme="majorHAnsi" w:eastAsiaTheme="minorHAnsi" w:hAnsiTheme="majorHAnsi"/>
      <w:sz w:val="19"/>
      <w:szCs w:val="25"/>
      <w:lang w:eastAsia="en-US"/>
    </w:rPr>
  </w:style>
  <w:style w:type="paragraph" w:customStyle="1" w:styleId="EC27F398E5324C0EA897B650FF7DCC24">
    <w:name w:val="EC27F398E5324C0EA897B650FF7DCC24"/>
    <w:rsid w:val="002E659E"/>
  </w:style>
  <w:style w:type="paragraph" w:customStyle="1" w:styleId="790DE0AFB8774FFD8635A0190997F38D">
    <w:name w:val="790DE0AFB8774FFD8635A0190997F38D"/>
    <w:rsid w:val="002E659E"/>
  </w:style>
  <w:style w:type="paragraph" w:customStyle="1" w:styleId="5C099B961FBA41BEAEDBB74667723CB9">
    <w:name w:val="5C099B961FBA41BEAEDBB74667723CB9"/>
    <w:rsid w:val="002E659E"/>
  </w:style>
  <w:style w:type="paragraph" w:customStyle="1" w:styleId="500DE49CDE9A424299B85A33B51B8E56">
    <w:name w:val="500DE49CDE9A424299B85A33B51B8E56"/>
    <w:rsid w:val="002E659E"/>
  </w:style>
  <w:style w:type="paragraph" w:customStyle="1" w:styleId="144495E4CF094F7FB949DBD077BE1235">
    <w:name w:val="144495E4CF094F7FB949DBD077BE1235"/>
    <w:rsid w:val="002E659E"/>
  </w:style>
  <w:style w:type="paragraph" w:customStyle="1" w:styleId="0A17878544EC49EDA4D62DB7452A1FC6">
    <w:name w:val="0A17878544EC49EDA4D62DB7452A1FC6"/>
    <w:rsid w:val="002E659E"/>
  </w:style>
  <w:style w:type="paragraph" w:customStyle="1" w:styleId="843A3FF131EE4F7080D3483AB2F69031">
    <w:name w:val="843A3FF131EE4F7080D3483AB2F69031"/>
    <w:rsid w:val="002E659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RK Word" ma:contentTypeID="0x010100BBA312BF02777149882D207184EC35C03200101A41D993B3A449A712A26F852717BB" ma:contentTypeVersion="24" ma:contentTypeDescription="Skapa nytt dokument med möjlighet att välja RK-mall" ma:contentTypeScope="" ma:versionID="3f3ca6fbdb2b9bf49909491a7054d5af">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targetNamespace="http://schemas.microsoft.com/office/2006/metadata/properties" ma:root="true" ma:fieldsID="37216e8593aa18f60656876012061646" ns2:_="" ns4:_="" ns5:_="" ns6:_="">
    <xsd:import namespace="4e9c2f0c-7bf8-49af-8356-cbf363fc78a7"/>
    <xsd:import namespace="cc625d36-bb37-4650-91b9-0c96159295ba"/>
    <xsd:import namespace="18f3d968-6251-40b0-9f11-012b293496c2"/>
    <xsd:import namespace="9c9941df-7074-4a92-bf99-225d24d78d61"/>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58f65a21-36f4-4103-a175-f6be160d2a91}" ma:internalName="TaxCatchAllLabel" ma:readOnly="true" ma:showField="CatchAllDataLabel" ma:web="5bf35b12-8e3e-4b1f-b608-581e772b1cc2">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58f65a21-36f4-4103-a175-f6be160d2a91}" ma:internalName="TaxCatchAll" ma:showField="CatchAllData" ma:web="5bf35b12-8e3e-4b1f-b608-581e772b1cc2">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RD_Svarsid xmlns="02C1D855-2A68-49BF-A9F2-56B935B923E7">8d00e565-ec10-4a36-9b8f-bf71cfef82b3</RD_Svarsid>
  </documentManagement>
</p:properties>
</file>

<file path=customXml/item6.xml><?xml version="1.0" encoding="utf-8"?>
<!--<?xml version="1.0" encoding="iso-8859-1"?>-->
<DocumentInfo xmlns="http://lp/documentinfo/RK">
  <BaseInfo>
    <RkTemplate>323</RkTemplate>
    <DocType>PM</DocType>
    <DocTypeShowName>Svar på fråga</DocTypeShowName>
    <Status/>
    <Sender>
      <SenderName> </SenderName>
      <SenderTitle/>
      <SenderMail> </SenderMail>
      <SenderPhone> </SenderPhone>
    </Sender>
    <TopId>1</TopId>
    <TopSender>Finansministern</TopSender>
    <OrganisationInfo>
      <Organisatoriskenhet1>Finansdepartementet</Organisatoriskenhet1>
      <Organisatoriskenhet2> </Organisatoriskenhet2>
      <Organisatoriskenhet3> </Organisatoriskenhet3>
      <Organisatoriskenhet1Id>194</Organisatoriskenhet1Id>
      <Organisatoriskenhet2Id> </Organisatoriskenhet2Id>
      <Organisatoriskenhet3Id> </Organisatoriskenhet3Id>
    </OrganisationInfo>
    <HeaderDate>2021-02-03T00:00:00</HeaderDate>
    <Office/>
    <Dnr>Fi2021/00312	</Dnr>
    <ParagrafNr/>
    <DocumentTitle/>
    <VisitingAddress/>
    <Extra1/>
    <Extra2/>
    <Extra3>Björn Söder</Extra3>
    <Number/>
    <Recipient>Till riksdagen</Recipient>
    <SenderText/>
    <DocNumber>Fi2021/00316	Fi2021/00329</DocNumber>
    <Doclanguage>1053</Doclanguage>
    <Appendix/>
    <LogotypeName>RK_LOGO_SV_BW.emf</LogotypeName>
  </BaseInfo>
</DocumentInfo>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ct:contentTypeSchema xmlns:ct="http://schemas.microsoft.com/office/2006/metadata/contentType" xmlns:ma="http://schemas.microsoft.com/office/2006/metadata/properties/metaAttributes" ct:_="" ma:_="" ma:contentTypeName="Svarsfil" ma:contentTypeID="0x0101007DCF975C04D44161A4E6A1E30BEAF3560093B6C30A1794704D9AEDAE4402691088" ma:contentTypeVersion="0" ma:contentTypeDescription="Innehållstyp för svarsfilen" ma:contentTypeScope="" ma:versionID="caa1a9c8e4c11b45c5ef3bdfb9bae5c7">
  <xsd:schema xmlns:xsd="http://www.w3.org/2001/XMLSchema" xmlns:xs="http://www.w3.org/2001/XMLSchema" xmlns:p="http://schemas.microsoft.com/office/2006/metadata/properties" xmlns:ns2="02C1D855-2A68-49BF-A9F2-56B935B923E7" targetNamespace="http://schemas.microsoft.com/office/2006/metadata/properties" ma:root="true" ma:fieldsID="bb21018aebd8eed8e2de79585da951e2" ns2:_="">
    <xsd:import namespace="02C1D855-2A68-49BF-A9F2-56B935B923E7"/>
    <xsd:element name="properties">
      <xsd:complexType>
        <xsd:sequence>
          <xsd:element name="documentManagement">
            <xsd:complexType>
              <xsd:all>
                <xsd:element ref="ns2:RD_Svars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C1D855-2A68-49BF-A9F2-56B935B923E7" elementFormDefault="qualified">
    <xsd:import namespace="http://schemas.microsoft.com/office/2006/documentManagement/types"/>
    <xsd:import namespace="http://schemas.microsoft.com/office/infopath/2007/PartnerControls"/>
    <xsd:element name="RD_Svarsid" ma:index="8" nillable="true" ma:displayName="Svarsid" ma:indexed="true" ma:internalName="RD_Svarsid">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2.xml><?xml version="1.0" encoding="utf-8"?>
<ds:datastoreItem xmlns:ds="http://schemas.openxmlformats.org/officeDocument/2006/customXml" ds:itemID="{D7C85A3A-061B-4586-9B04-05C04FA96BEA}"/>
</file>

<file path=customXml/itemProps3.xml><?xml version="1.0" encoding="utf-8"?>
<ds:datastoreItem xmlns:ds="http://schemas.openxmlformats.org/officeDocument/2006/customXml" ds:itemID="{60EB8FC2-042B-4FA6-8D28-8907CAEB0DA6}"/>
</file>

<file path=customXml/itemProps4.xml><?xml version="1.0" encoding="utf-8"?>
<ds:datastoreItem xmlns:ds="http://schemas.openxmlformats.org/officeDocument/2006/customXml" ds:itemID="{46AF23BA-08FE-4096-B7D5-E24A8CA6AA76}"/>
</file>

<file path=customXml/itemProps5.xml><?xml version="1.0" encoding="utf-8"?>
<ds:datastoreItem xmlns:ds="http://schemas.openxmlformats.org/officeDocument/2006/customXml" ds:itemID="{A4F76CA6-2DFC-4C08-9584-8ADB58A5C7B2}"/>
</file>

<file path=customXml/itemProps6.xml><?xml version="1.0" encoding="utf-8"?>
<ds:datastoreItem xmlns:ds="http://schemas.openxmlformats.org/officeDocument/2006/customXml" ds:itemID="{CC3524B8-8A1A-46D0-8B44-E4CE77A90497}"/>
</file>

<file path=customXml/itemProps7.xml><?xml version="1.0" encoding="utf-8"?>
<ds:datastoreItem xmlns:ds="http://schemas.openxmlformats.org/officeDocument/2006/customXml" ds:itemID="{46AF23BA-08FE-4096-B7D5-E24A8CA6AA76}"/>
</file>

<file path=customXml/itemProps8.xml><?xml version="1.0" encoding="utf-8"?>
<ds:datastoreItem xmlns:ds="http://schemas.openxmlformats.org/officeDocument/2006/customXml" ds:itemID="{2A94E0C1-B079-4370-ABA5-A4EF83C17132}"/>
</file>

<file path=docProps/app.xml><?xml version="1.0" encoding="utf-8"?>
<Properties xmlns="http://schemas.openxmlformats.org/officeDocument/2006/extended-properties" xmlns:vt="http://schemas.openxmlformats.org/officeDocument/2006/docPropsVTypes">
  <Template>Normal</Template>
  <TotalTime>0</TotalTime>
  <Pages>2</Pages>
  <Words>457</Words>
  <Characters>2424</Characters>
  <Application>Microsoft Office Word</Application>
  <DocSecurity>0</DocSecurity>
  <Lines>20</Lines>
  <Paragraphs>5</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2876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Svar på fråga 1447, 1453, 1475, 1476, 1477 och 1504 slutlig.docx</dc:title>
  <dc:subject/>
  <dc:creator/>
  <cp:keywords/>
  <dc:description/>
  <cp:lastModifiedBy/>
  <cp:revision>1</cp:revision>
  <dcterms:created xsi:type="dcterms:W3CDTF">2021-02-02T17:20:00Z</dcterms:created>
  <dcterms:modified xsi:type="dcterms:W3CDTF">2021-02-03T08:13:00Z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ganisation">
    <vt:lpwstr/>
  </property>
  <property fmtid="{D5CDD505-2E9C-101B-9397-08002B2CF9AE}" pid="3" name="ContentTypeId">
    <vt:lpwstr>0x0101007DCF975C04D44161A4E6A1E30BEAF3560093B6C30A1794704D9AEDAE4402691088</vt:lpwstr>
  </property>
  <property fmtid="{D5CDD505-2E9C-101B-9397-08002B2CF9AE}" pid="4" name="ActivityCategory">
    <vt:lpwstr/>
  </property>
  <property fmtid="{D5CDD505-2E9C-101B-9397-08002B2CF9AE}" pid="5" name="_dlc_DocId">
    <vt:lpwstr>P2XF6VT2D3NN-1568736191-5671</vt:lpwstr>
  </property>
  <property fmtid="{D5CDD505-2E9C-101B-9397-08002B2CF9AE}" pid="6" name="_dlc_DocIdUrl">
    <vt:lpwstr>https://dhs.sp.regeringskansliet.se/yta/fi-ska/_layouts/15/DocIdRedir.aspx?ID=P2XF6VT2D3NN-1568736191-5671, P2XF6VT2D3NN-1568736191-5671</vt:lpwstr>
  </property>
  <property fmtid="{D5CDD505-2E9C-101B-9397-08002B2CF9AE}" pid="7" name="ShowStyleSet">
    <vt:lpwstr>RKStyleSet</vt:lpwstr>
  </property>
  <property fmtid="{D5CDD505-2E9C-101B-9397-08002B2CF9AE}" pid="8" name="_dlc_DocIdItemGuid">
    <vt:lpwstr>6e311646-deed-4250-a6b0-4cc81cda0a5d</vt:lpwstr>
  </property>
</Properties>
</file>