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body>
    <w:p w14:paraId="3E714684" w14:textId="4EDC6C26" w:rsidR="00A2368F" w:rsidRPr="004405A7" w:rsidRDefault="00350182" w:rsidP="009D60B3">
      <w:pPr>
        <w:pStyle w:val="Rubrik"/>
      </w:pPr>
      <w:bookmarkStart w:id="0" w:name="Start"/>
      <w:bookmarkEnd w:id="0"/>
      <w:r w:rsidRPr="009D60B3">
        <w:t xml:space="preserve">Svar på fråga </w:t>
      </w:r>
      <w:r w:rsidR="00FD53E2" w:rsidRPr="00FD53E2">
        <w:t>2020/21:17</w:t>
      </w:r>
      <w:r w:rsidR="00122701">
        <w:t>89</w:t>
      </w:r>
      <w:r w:rsidR="00FD53E2" w:rsidRPr="00FD53E2">
        <w:t xml:space="preserve"> av </w:t>
      </w:r>
      <w:r w:rsidR="00122701">
        <w:t>Hans Wallmark</w:t>
      </w:r>
      <w:r w:rsidR="00FD53E2" w:rsidRPr="00FD53E2">
        <w:t xml:space="preserve"> (</w:t>
      </w:r>
      <w:r w:rsidR="00122701">
        <w:t>M</w:t>
      </w:r>
      <w:r w:rsidR="00FD53E2" w:rsidRPr="00FD53E2">
        <w:t xml:space="preserve">) </w:t>
      </w:r>
      <w:r w:rsidR="00122701">
        <w:t>Inresande från Åland till Sverige</w:t>
      </w:r>
    </w:p>
    <w:p w14:paraId="143F9778" w14:textId="3096C6F6" w:rsidR="004405A7" w:rsidRPr="00491757" w:rsidRDefault="00122701" w:rsidP="00491757">
      <w:pPr>
        <w:pStyle w:val="Brdtext"/>
      </w:pPr>
      <w:r w:rsidRPr="00491757">
        <w:t>Hans Wallmark</w:t>
      </w:r>
      <w:r w:rsidR="004405A7" w:rsidRPr="00491757">
        <w:t xml:space="preserve"> har frågat mig</w:t>
      </w:r>
      <w:r w:rsidR="00602455" w:rsidRPr="00491757">
        <w:t xml:space="preserve"> </w:t>
      </w:r>
      <w:r w:rsidRPr="00491757">
        <w:t xml:space="preserve">om jag avser att införa undantag för Åland och tillåta finska medborgare att resa till Sverige utan krav på ett negativt </w:t>
      </w:r>
      <w:proofErr w:type="spellStart"/>
      <w:r w:rsidRPr="00491757">
        <w:t>covidtest</w:t>
      </w:r>
      <w:proofErr w:type="spellEnd"/>
      <w:r w:rsidR="000A71BA" w:rsidRPr="00491757">
        <w:t xml:space="preserve">. </w:t>
      </w:r>
      <w:r w:rsidR="00085277" w:rsidRPr="00491757">
        <w:t xml:space="preserve"> </w:t>
      </w:r>
    </w:p>
    <w:p w14:paraId="6E187B91" w14:textId="4E7086E8" w:rsidR="00FD53E2" w:rsidRPr="00491757" w:rsidRDefault="0072157F" w:rsidP="00491757">
      <w:pPr>
        <w:pStyle w:val="Brdtext"/>
      </w:pPr>
      <w:r w:rsidRPr="00491757">
        <w:t xml:space="preserve">Regeringen har beslutat om inreseförbud för utländska medborgare som inte kan visa upp ett negativt </w:t>
      </w:r>
      <w:r w:rsidR="00F5461A" w:rsidRPr="00491757">
        <w:t>covid-19-</w:t>
      </w:r>
      <w:r w:rsidRPr="00491757">
        <w:t xml:space="preserve">test vid ankomsten till Sverige. </w:t>
      </w:r>
      <w:r w:rsidR="00B6471B" w:rsidRPr="00491757">
        <w:t xml:space="preserve">Förbudet gäller </w:t>
      </w:r>
      <w:r w:rsidR="00E950AB" w:rsidRPr="00491757">
        <w:t xml:space="preserve">oavsett från vilket </w:t>
      </w:r>
      <w:proofErr w:type="gramStart"/>
      <w:r w:rsidR="00E950AB" w:rsidRPr="00491757">
        <w:t>land inresan</w:t>
      </w:r>
      <w:proofErr w:type="gramEnd"/>
      <w:r w:rsidR="00E950AB" w:rsidRPr="00491757">
        <w:t xml:space="preserve"> sker</w:t>
      </w:r>
      <w:r w:rsidR="00B6471B" w:rsidRPr="00491757">
        <w:t xml:space="preserve">. </w:t>
      </w:r>
      <w:r w:rsidR="00FD53E2" w:rsidRPr="00491757">
        <w:t>Bak</w:t>
      </w:r>
      <w:r w:rsidR="00FD53E2" w:rsidRPr="00491757">
        <w:softHyphen/>
        <w:t xml:space="preserve">grunden </w:t>
      </w:r>
      <w:r w:rsidR="00085277" w:rsidRPr="00491757">
        <w:t>är de</w:t>
      </w:r>
      <w:r w:rsidR="00FD53E2" w:rsidRPr="00491757">
        <w:t xml:space="preserve"> </w:t>
      </w:r>
      <w:r w:rsidR="00E950AB" w:rsidRPr="00491757">
        <w:t xml:space="preserve">olika </w:t>
      </w:r>
      <w:r w:rsidR="00FD53E2" w:rsidRPr="00491757">
        <w:t>varianter av corona</w:t>
      </w:r>
      <w:r w:rsidR="00FD53E2" w:rsidRPr="00491757">
        <w:softHyphen/>
        <w:t xml:space="preserve">viruset </w:t>
      </w:r>
      <w:r w:rsidR="00085277" w:rsidRPr="00491757">
        <w:t>som har</w:t>
      </w:r>
      <w:r w:rsidR="00FD53E2" w:rsidRPr="00491757">
        <w:t xml:space="preserve"> upptäckts den senaste tiden</w:t>
      </w:r>
      <w:r w:rsidR="00085277" w:rsidRPr="00491757">
        <w:t xml:space="preserve">. Enligt </w:t>
      </w:r>
      <w:r w:rsidR="00FD53E2" w:rsidRPr="00491757">
        <w:t>Folk</w:t>
      </w:r>
      <w:r w:rsidR="00FD53E2" w:rsidRPr="00491757">
        <w:softHyphen/>
        <w:t>hälso</w:t>
      </w:r>
      <w:r w:rsidR="00FD53E2" w:rsidRPr="00491757">
        <w:softHyphen/>
        <w:t>myndigheten finns det en stor osäker</w:t>
      </w:r>
      <w:r w:rsidR="00FD53E2" w:rsidRPr="00491757">
        <w:softHyphen/>
        <w:t>het kring de</w:t>
      </w:r>
      <w:r w:rsidR="00085277" w:rsidRPr="00491757">
        <w:t xml:space="preserve">ssa och </w:t>
      </w:r>
      <w:r w:rsidR="00886D90" w:rsidRPr="00491757">
        <w:t xml:space="preserve">det </w:t>
      </w:r>
      <w:r w:rsidR="00085277" w:rsidRPr="00491757">
        <w:t xml:space="preserve">är </w:t>
      </w:r>
      <w:r w:rsidR="00886D90" w:rsidRPr="00491757">
        <w:t>i nuläget svårt att fullt ut bedöma vilka länder som har en stor förekomst av</w:t>
      </w:r>
      <w:r w:rsidR="00085277" w:rsidRPr="00491757">
        <w:t xml:space="preserve"> varianterna</w:t>
      </w:r>
      <w:r w:rsidR="00886D90" w:rsidRPr="00491757">
        <w:t xml:space="preserve">. </w:t>
      </w:r>
    </w:p>
    <w:p w14:paraId="4D8FE751" w14:textId="1C1D9BB5" w:rsidR="002C1FBC" w:rsidRPr="00491757" w:rsidRDefault="002C1FBC" w:rsidP="00491757">
      <w:pPr>
        <w:pStyle w:val="Brdtext"/>
      </w:pPr>
      <w:r w:rsidRPr="00491757">
        <w:t>Regeringen är väl medveten om att inreseförbud och testkrav får negativa konsekvenser på många sätt, särskilt i gränsområdena mot Danmark, Norge och Finland. Det är därför inget beslut som fattats lättvindigt. I den här pandemin har kraftfulla åtgärder krävts och tuffa beslut varit tvungna att fattas.</w:t>
      </w:r>
    </w:p>
    <w:p w14:paraId="68970BB7" w14:textId="518437D4" w:rsidR="00851B77" w:rsidRDefault="004C017E" w:rsidP="00851B77">
      <w:r w:rsidRPr="00491757">
        <w:t>För att regleringen ska</w:t>
      </w:r>
      <w:r w:rsidR="00851B77">
        <w:t xml:space="preserve"> </w:t>
      </w:r>
      <w:r w:rsidRPr="00491757">
        <w:t xml:space="preserve">vara </w:t>
      </w:r>
      <w:r w:rsidR="00527BFE" w:rsidRPr="00491757">
        <w:t xml:space="preserve">så </w:t>
      </w:r>
      <w:r w:rsidRPr="00491757">
        <w:t xml:space="preserve">ändamålsenlig </w:t>
      </w:r>
      <w:r w:rsidR="00527BFE" w:rsidRPr="00491757">
        <w:t xml:space="preserve">som möjligt </w:t>
      </w:r>
      <w:r w:rsidRPr="00491757">
        <w:t xml:space="preserve">och inte medföra </w:t>
      </w:r>
      <w:r w:rsidR="00527BFE" w:rsidRPr="00491757">
        <w:t>alltför negativa</w:t>
      </w:r>
      <w:r w:rsidRPr="00491757">
        <w:t xml:space="preserve"> konsekvenser </w:t>
      </w:r>
      <w:r w:rsidR="0072157F" w:rsidRPr="00491757">
        <w:t xml:space="preserve">har </w:t>
      </w:r>
      <w:r w:rsidR="002C1FBC" w:rsidRPr="00491757">
        <w:t xml:space="preserve">ett flertal </w:t>
      </w:r>
      <w:r w:rsidRPr="00491757">
        <w:t>undantag</w:t>
      </w:r>
      <w:r w:rsidR="0072157F" w:rsidRPr="00491757">
        <w:t xml:space="preserve"> från testkravet</w:t>
      </w:r>
      <w:r w:rsidR="00886D90" w:rsidRPr="00491757">
        <w:t xml:space="preserve"> införts</w:t>
      </w:r>
      <w:r w:rsidR="00527BFE" w:rsidRPr="00491757">
        <w:t>. Ett antal av dessa undantag har införts med</w:t>
      </w:r>
      <w:r w:rsidRPr="00491757">
        <w:t xml:space="preserve"> </w:t>
      </w:r>
      <w:r w:rsidR="00527BFE" w:rsidRPr="00491757">
        <w:t xml:space="preserve">särskilt </w:t>
      </w:r>
      <w:r w:rsidR="002C1FBC" w:rsidRPr="00491757">
        <w:t>hänsyn</w:t>
      </w:r>
      <w:r w:rsidR="00527BFE" w:rsidRPr="00491757">
        <w:t xml:space="preserve">stagande till det gränsnära utbytet som sker mellan </w:t>
      </w:r>
      <w:r w:rsidR="00085277" w:rsidRPr="00491757">
        <w:t xml:space="preserve">Sverige och </w:t>
      </w:r>
      <w:r w:rsidR="00527BFE" w:rsidRPr="00491757">
        <w:t>våra nordiska grannländer</w:t>
      </w:r>
      <w:r w:rsidR="002C1FBC" w:rsidRPr="00491757">
        <w:t xml:space="preserve">, </w:t>
      </w:r>
      <w:proofErr w:type="gramStart"/>
      <w:r w:rsidRPr="00491757">
        <w:t>t.ex.</w:t>
      </w:r>
      <w:proofErr w:type="gramEnd"/>
      <w:r w:rsidRPr="00491757">
        <w:t xml:space="preserve"> för att säkra leveranser av nödvändigt gods</w:t>
      </w:r>
      <w:r w:rsidR="005E2460" w:rsidRPr="00491757">
        <w:t xml:space="preserve"> såsom vaccin</w:t>
      </w:r>
      <w:r w:rsidR="00527BFE" w:rsidRPr="00491757">
        <w:t xml:space="preserve"> och för att utbytet av sjukvårdstjänster ska kunna fortsätta</w:t>
      </w:r>
      <w:r w:rsidR="00114BC1" w:rsidRPr="00491757">
        <w:t xml:space="preserve">. </w:t>
      </w:r>
      <w:r w:rsidR="00851B77">
        <w:t>Arbetspendlare med andra nationaliteter måste kunna visa upp ett intyg om negativt provsvar från testning för pågående covid-19-infektion vid inresa till Sverige. För att underlätta för arbetspendlare får test som har utförts inom en vecka före ankomsten till Sverige användas.</w:t>
      </w:r>
    </w:p>
    <w:p w14:paraId="4FB44EFF" w14:textId="1655E690" w:rsidR="00F2480C" w:rsidRPr="00491757" w:rsidRDefault="00F2480C" w:rsidP="00491757">
      <w:pPr>
        <w:pStyle w:val="Brdtext"/>
      </w:pPr>
      <w:r w:rsidRPr="00491757">
        <w:t>Regeringen fortsätter att ha en tät dialog med Folkhälsomyn</w:t>
      </w:r>
      <w:r w:rsidR="00B63224" w:rsidRPr="00491757">
        <w:t>d</w:t>
      </w:r>
      <w:r w:rsidRPr="00491757">
        <w:t xml:space="preserve">igheten </w:t>
      </w:r>
      <w:r w:rsidR="002B3E25" w:rsidRPr="00491757">
        <w:t xml:space="preserve">och följer utvecklingen </w:t>
      </w:r>
      <w:r w:rsidR="009C1A47" w:rsidRPr="00491757">
        <w:t xml:space="preserve">av smittläget </w:t>
      </w:r>
      <w:r w:rsidR="002B3E25" w:rsidRPr="00491757">
        <w:t xml:space="preserve">noga, inte minst i våra nordiska grannländer. Det kan på </w:t>
      </w:r>
      <w:r w:rsidR="00AE2239" w:rsidRPr="00491757">
        <w:t xml:space="preserve">både </w:t>
      </w:r>
      <w:r w:rsidR="002B3E25" w:rsidRPr="00491757">
        <w:t xml:space="preserve">lång </w:t>
      </w:r>
      <w:r w:rsidR="00AE2239" w:rsidRPr="00491757">
        <w:t xml:space="preserve">och </w:t>
      </w:r>
      <w:r w:rsidR="002B3E25" w:rsidRPr="00491757">
        <w:t xml:space="preserve">kort sikt bli aktuellt </w:t>
      </w:r>
      <w:r w:rsidR="00307A96" w:rsidRPr="00491757">
        <w:t xml:space="preserve">med </w:t>
      </w:r>
      <w:r w:rsidR="00AE2239" w:rsidRPr="00491757">
        <w:t>såväl</w:t>
      </w:r>
      <w:r w:rsidR="00307A96" w:rsidRPr="00491757">
        <w:t xml:space="preserve"> lättnader </w:t>
      </w:r>
      <w:r w:rsidR="00AE2239" w:rsidRPr="00491757">
        <w:t xml:space="preserve">som </w:t>
      </w:r>
      <w:r w:rsidR="00307A96" w:rsidRPr="00491757">
        <w:t>skärpningar för olika kategorier av resenärer. Regeringen är beredd att med mycket kort varsel vidta de åtgärder som behövs</w:t>
      </w:r>
      <w:r w:rsidR="00527BFE" w:rsidRPr="00491757">
        <w:t xml:space="preserve">. </w:t>
      </w:r>
    </w:p>
    <w:p w14:paraId="7F4CE9F3" w14:textId="77777777" w:rsidR="00623625" w:rsidRDefault="00623625" w:rsidP="00491757">
      <w:pPr>
        <w:pStyle w:val="Brdtext"/>
      </w:pPr>
    </w:p>
    <w:p w14:paraId="553FB6AB" w14:textId="7040C184" w:rsidR="00CF36B0" w:rsidRPr="00491757" w:rsidRDefault="0080631F" w:rsidP="00491757">
      <w:pPr>
        <w:pStyle w:val="Brdtext"/>
      </w:pPr>
      <w:r w:rsidRPr="00491757">
        <w:t>S</w:t>
      </w:r>
      <w:r w:rsidR="00CF36B0" w:rsidRPr="00491757">
        <w:t xml:space="preserve">tockholm den </w:t>
      </w:r>
      <w:r w:rsidR="00122701" w:rsidRPr="00491757">
        <w:t>24</w:t>
      </w:r>
      <w:r w:rsidR="00D14E98" w:rsidRPr="00491757">
        <w:t xml:space="preserve"> februari</w:t>
      </w:r>
      <w:r w:rsidR="009D60B3" w:rsidRPr="00491757">
        <w:t xml:space="preserve"> 202</w:t>
      </w:r>
      <w:r w:rsidR="00D14E98" w:rsidRPr="00491757">
        <w:t>1</w:t>
      </w:r>
    </w:p>
    <w:p w14:paraId="4EFB2632" w14:textId="77777777" w:rsidR="00491757" w:rsidRPr="00491757" w:rsidRDefault="00491757" w:rsidP="00491757">
      <w:pPr>
        <w:pStyle w:val="Brdtext"/>
      </w:pPr>
    </w:p>
    <w:p w14:paraId="0BF12037" w14:textId="6DB1987D" w:rsidR="00CF36B0" w:rsidRPr="00491757" w:rsidRDefault="00CF36B0" w:rsidP="00491757">
      <w:pPr>
        <w:pStyle w:val="Brdtext"/>
      </w:pPr>
      <w:r w:rsidRPr="00491757">
        <w:t>Mikael Damberg</w:t>
      </w:r>
    </w:p>
    <w:p w14:paraId="48A891CC" w14:textId="77777777" w:rsidR="00CF36B0" w:rsidRPr="00491757" w:rsidRDefault="00CF36B0" w:rsidP="00491757">
      <w:pPr>
        <w:pStyle w:val="Brdtext"/>
      </w:pPr>
    </w:p>
    <w:p w14:paraId="093C5CB8" w14:textId="77777777" w:rsidR="0003679E" w:rsidRPr="009D60B3" w:rsidRDefault="0003679E" w:rsidP="005C120D">
      <w:pPr>
        <w:pStyle w:val="Brdtext"/>
      </w:pPr>
    </w:p>
    <w:sectPr w:rsidR="0003679E" w:rsidRPr="009D60B3" w:rsidSect="00A2368F">
      <w:footerReference w:type="default" r:id="rId15"/>
      <w:headerReference w:type="first" r:id="rId16"/>
      <w:footerReference w:type="first" r:id="rId17"/>
      <w:pgSz w:w="11906" w:h="16838" w:code="9"/>
      <w:pgMar w:top="2041" w:right="1985" w:bottom="2098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endnote w:type="separator" w:id="-1">
    <w:p w14:paraId="770992BF" w14:textId="77777777" w:rsidR="006122C4" w:rsidRDefault="006122C4" w:rsidP="00A87A54">
      <w:pPr>
        <w:spacing w:after="0" w:line="240" w:lineRule="auto"/>
      </w:pPr>
      <w:r>
        <w:separator/>
      </w:r>
    </w:p>
  </w:endnote>
  <w:endnote w:type="continuationSeparator" w:id="0">
    <w:p w14:paraId="198935DE" w14:textId="77777777" w:rsidR="006122C4" w:rsidRDefault="006122C4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TradeGothic">
    <w:panose1 w:val="00000400000000000000"/>
    <w:charset w:val="00"/>
    <w:family w:val="auto"/>
    <w:pitch w:val="variable"/>
    <w:sig w:usb0="00000003" w:usb1="00000000" w:usb2="00000000" w:usb3="00000000" w:csb0="0000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5606BC" w:rsidRPr="00347E11" w14:paraId="6C74789E" w14:textId="77777777" w:rsidTr="006A26EC">
      <w:trPr>
        <w:trHeight w:val="227"/>
        <w:jc w:val="right"/>
      </w:trPr>
      <w:tc>
        <w:tcPr>
          <w:tcW w:w="708" w:type="dxa"/>
          <w:vAlign w:val="bottom"/>
        </w:tcPr>
        <w:p w14:paraId="32BF3582" w14:textId="77777777" w:rsidR="005606BC" w:rsidRPr="00B62610" w:rsidRDefault="005606BC" w:rsidP="005606BC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 w:rsidR="00D55837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 w:rsidR="00A2368F">
            <w:rPr>
              <w:rStyle w:val="Sidnummer"/>
              <w:noProof/>
            </w:rPr>
            <w:t>1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5606BC" w:rsidRPr="00347E11" w14:paraId="11BF5E45" w14:textId="77777777" w:rsidTr="006A26EC">
      <w:trPr>
        <w:trHeight w:val="850"/>
        <w:jc w:val="right"/>
      </w:trPr>
      <w:tc>
        <w:tcPr>
          <w:tcW w:w="708" w:type="dxa"/>
          <w:vAlign w:val="bottom"/>
        </w:tcPr>
        <w:p w14:paraId="4B442EAC" w14:textId="77777777" w:rsidR="005606BC" w:rsidRPr="00347E11" w:rsidRDefault="005606BC" w:rsidP="005606BC">
          <w:pPr>
            <w:pStyle w:val="Sidfot"/>
            <w:spacing w:line="276" w:lineRule="auto"/>
            <w:jc w:val="right"/>
          </w:pPr>
        </w:p>
      </w:tc>
    </w:tr>
  </w:tbl>
  <w:p w14:paraId="7590321D" w14:textId="77777777" w:rsidR="005606BC" w:rsidRPr="005606BC" w:rsidRDefault="005606BC" w:rsidP="005606BC">
    <w:pPr>
      <w:pStyle w:val="Sidfot"/>
      <w:rPr>
        <w:sz w:val="2"/>
        <w:szCs w:val="2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A2368F" w:rsidRPr="00347E11" w14:paraId="1DD77095" w14:textId="77777777" w:rsidTr="001F4302">
      <w:trPr>
        <w:trHeight w:val="510"/>
      </w:trPr>
      <w:tc>
        <w:tcPr>
          <w:tcW w:w="8525" w:type="dxa"/>
          <w:gridSpan w:val="2"/>
          <w:vAlign w:val="bottom"/>
        </w:tcPr>
        <w:p w14:paraId="4C4212C8" w14:textId="77777777" w:rsidR="00A2368F" w:rsidRPr="00347E11" w:rsidRDefault="00A2368F" w:rsidP="00347E11">
          <w:pPr>
            <w:pStyle w:val="Sidfot"/>
            <w:rPr>
              <w:sz w:val="8"/>
            </w:rPr>
          </w:pPr>
        </w:p>
      </w:tc>
    </w:tr>
    <w:tr w:rsidR="00A2368F" w:rsidRPr="00854B82" w14:paraId="06F16BA4" w14:textId="77777777" w:rsidTr="00C26068">
      <w:trPr>
        <w:trHeight w:val="227"/>
      </w:trPr>
      <w:tc>
        <w:tcPr>
          <w:tcW w:w="4074" w:type="dxa"/>
        </w:tcPr>
        <w:p w14:paraId="6D06BA26" w14:textId="77777777" w:rsidR="00A2368F" w:rsidRDefault="00A2368F" w:rsidP="00C26068">
          <w:pPr>
            <w:pStyle w:val="Sidfot"/>
          </w:pPr>
          <w:r>
            <w:t>Telefonväxel: 08-405 10 00</w:t>
          </w:r>
        </w:p>
        <w:p w14:paraId="36204296" w14:textId="77777777" w:rsidR="00A2368F" w:rsidRDefault="00A2368F" w:rsidP="00C26068">
          <w:pPr>
            <w:pStyle w:val="Sidfot"/>
          </w:pPr>
          <w:r>
            <w:t>Fax: 08-20 27 34</w:t>
          </w:r>
        </w:p>
        <w:p w14:paraId="0EA734DC" w14:textId="7AF0C65B" w:rsidR="00A2368F" w:rsidRPr="00F53AEA" w:rsidRDefault="00A2368F" w:rsidP="00C26068">
          <w:pPr>
            <w:pStyle w:val="Sidfot"/>
          </w:pPr>
          <w:r>
            <w:t xml:space="preserve">Webb: </w:t>
          </w:r>
          <w:hyperlink r:id="rId1" w:history="1">
            <w:r w:rsidR="00F64DE0" w:rsidRPr="003D2705">
              <w:rPr>
                <w:rStyle w:val="Hyperlnk"/>
              </w:rPr>
              <w:t>www.regeringen.se</w:t>
            </w:r>
          </w:hyperlink>
        </w:p>
      </w:tc>
      <w:tc>
        <w:tcPr>
          <w:tcW w:w="4451" w:type="dxa"/>
        </w:tcPr>
        <w:p w14:paraId="3FA39086" w14:textId="77777777" w:rsidR="00A2368F" w:rsidRDefault="00A2368F" w:rsidP="00F53AEA">
          <w:pPr>
            <w:pStyle w:val="Sidfot"/>
          </w:pPr>
          <w:r>
            <w:t>Postadress: 103 33 Stockholm</w:t>
          </w:r>
        </w:p>
        <w:p w14:paraId="00EC2BCA" w14:textId="5F3D018F" w:rsidR="00A2368F" w:rsidRPr="0008605C" w:rsidRDefault="00A2368F" w:rsidP="00F53AEA">
          <w:pPr>
            <w:pStyle w:val="Sidfot"/>
          </w:pPr>
          <w:r w:rsidRPr="0008605C">
            <w:t xml:space="preserve">Besöksadress: </w:t>
          </w:r>
          <w:r w:rsidR="00854B82" w:rsidRPr="0008605C">
            <w:t>Herkulesgatan 17</w:t>
          </w:r>
        </w:p>
        <w:p w14:paraId="7F58A651" w14:textId="77777777" w:rsidR="00A2368F" w:rsidRPr="0008605C" w:rsidRDefault="00A2368F" w:rsidP="00F53AEA">
          <w:pPr>
            <w:pStyle w:val="Sidfot"/>
          </w:pPr>
          <w:r w:rsidRPr="0008605C">
            <w:t>E-post: ju.registrator@regeringskansliet.se</w:t>
          </w:r>
        </w:p>
      </w:tc>
    </w:tr>
  </w:tbl>
  <w:p w14:paraId="76BB14F8" w14:textId="77777777" w:rsidR="00093408" w:rsidRPr="0008605C" w:rsidRDefault="00093408">
    <w:pPr>
      <w:pStyle w:val="Sidfot"/>
      <w:rPr>
        <w:sz w:val="2"/>
        <w:szCs w:val="2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footnote w:type="separator" w:id="-1">
    <w:p w14:paraId="781DDF9F" w14:textId="77777777" w:rsidR="006122C4" w:rsidRDefault="006122C4" w:rsidP="00A87A54">
      <w:pPr>
        <w:spacing w:after="0" w:line="240" w:lineRule="auto"/>
      </w:pPr>
      <w:r>
        <w:separator/>
      </w:r>
    </w:p>
  </w:footnote>
  <w:footnote w:type="continuationSeparator" w:id="0">
    <w:p w14:paraId="2D1E11ED" w14:textId="77777777" w:rsidR="006122C4" w:rsidRDefault="006122C4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Style w:val="Tabellrutnt"/>
      <w:tblW w:w="9838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534"/>
      <w:gridCol w:w="3170"/>
      <w:gridCol w:w="1134"/>
    </w:tblGrid>
    <w:tr w:rsidR="00A2368F" w14:paraId="54A8C6ED" w14:textId="77777777" w:rsidTr="00C93EBA">
      <w:trPr>
        <w:trHeight w:val="227"/>
      </w:trPr>
      <w:tc>
        <w:tcPr>
          <w:tcW w:w="5534" w:type="dxa"/>
        </w:tcPr>
        <w:p w14:paraId="125CF8CB" w14:textId="77777777" w:rsidR="00A2368F" w:rsidRPr="007D73AB" w:rsidRDefault="00A2368F">
          <w:pPr>
            <w:pStyle w:val="Sidhuvud"/>
          </w:pPr>
        </w:p>
      </w:tc>
      <w:sdt>
        <w:sdtPr>
          <w:alias w:val="Status"/>
          <w:tag w:val="ccRKShow_Status"/>
          <w:id w:val="1789383027"/>
          <w:lock w:val="contentLocked"/>
          <w:placeholder>
            <w:docPart w:val="7140213BC114410B8405DF92982E0E23"/>
          </w:placeholder>
          <w:text/>
        </w:sdtPr>
        <w:sdtEndPr/>
        <w:sdtContent>
          <w:tc>
            <w:tcPr>
              <w:tcW w:w="3170" w:type="dxa"/>
              <w:vAlign w:val="bottom"/>
            </w:tcPr>
            <w:p w14:paraId="13C13A72" w14:textId="77777777" w:rsidR="00A2368F" w:rsidRPr="007D73AB" w:rsidRDefault="00A2368F" w:rsidP="00340DE0">
              <w:pPr>
                <w:pStyle w:val="Sidhuvud"/>
              </w:pPr>
              <w:r>
                <w:t xml:space="preserve"> </w:t>
              </w:r>
            </w:p>
          </w:tc>
        </w:sdtContent>
      </w:sdt>
      <w:tc>
        <w:tcPr>
          <w:tcW w:w="1134" w:type="dxa"/>
        </w:tcPr>
        <w:p w14:paraId="76EBF1D1" w14:textId="77777777" w:rsidR="00A2368F" w:rsidRDefault="00A2368F" w:rsidP="005A703A">
          <w:pPr>
            <w:pStyle w:val="Sidhuvud"/>
          </w:pPr>
        </w:p>
      </w:tc>
    </w:tr>
    <w:tr w:rsidR="00A2368F" w14:paraId="09939A89" w14:textId="77777777" w:rsidTr="00C93EBA">
      <w:trPr>
        <w:trHeight w:val="1928"/>
      </w:trPr>
      <w:tc>
        <w:tcPr>
          <w:tcW w:w="5534" w:type="dxa"/>
        </w:tcPr>
        <w:p w14:paraId="69E4506E" w14:textId="77777777" w:rsidR="00A2368F" w:rsidRPr="00340DE0" w:rsidRDefault="00A2368F" w:rsidP="00340DE0">
          <w:pPr>
            <w:pStyle w:val="Sidhuvud"/>
          </w:pPr>
          <w:bookmarkStart w:id="1" w:name="Logo"/>
          <w:bookmarkEnd w:id="1"/>
          <w:r>
            <w:rPr>
              <w:noProof/>
              <w:lang w:eastAsia="sv-SE"/>
            </w:rPr>
            <w:drawing>
              <wp:inline distT="0" distB="0" distL="0" distR="0" wp14:anchorId="73227BA4" wp14:editId="0CEE4901">
                <wp:extent cx="1737364" cy="493777"/>
                <wp:effectExtent l="0" t="0" r="0" b="1905"/>
                <wp:docPr id="1" name="Bildobjekt 1" descr="C:\ProgramData\RK-IT\Logos\RK_LOGO_SV_BW.png" title="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0" name=""/>
                        <pic:cNvPicPr/>
                      </pic:nvPicPr>
                      <pic:blipFill>
                        <a:blip r:embed="rId1"/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37364" cy="493777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170" w:type="dxa"/>
        </w:tcPr>
        <w:p w14:paraId="76EE8019" w14:textId="77777777" w:rsidR="00A2368F" w:rsidRPr="00710A6C" w:rsidRDefault="00A2368F" w:rsidP="00EE3C0F">
          <w:pPr>
            <w:pStyle w:val="Sidhuvud"/>
            <w:rPr>
              <w:b/>
            </w:rPr>
          </w:pPr>
        </w:p>
        <w:p w14:paraId="36B52DC1" w14:textId="77777777" w:rsidR="00A2368F" w:rsidRDefault="00A2368F" w:rsidP="00EE3C0F">
          <w:pPr>
            <w:pStyle w:val="Sidhuvud"/>
          </w:pPr>
        </w:p>
        <w:p w14:paraId="5FA90387" w14:textId="77777777" w:rsidR="00A2368F" w:rsidRDefault="00A2368F" w:rsidP="00EE3C0F">
          <w:pPr>
            <w:pStyle w:val="Sidhuvud"/>
          </w:pPr>
        </w:p>
        <w:sdt>
          <w:sdtPr>
            <w:rPr>
              <w:sz w:val="20"/>
              <w:szCs w:val="20"/>
            </w:rPr>
            <w:alias w:val="HeaderDate"/>
            <w:tag w:val="ccRKShow_HeaderDate"/>
            <w:id w:val="823010959"/>
            <w:placeholder>
              <w:docPart w:val="3DC14475FF134818B4C82DD38D8DA094"/>
            </w:placeholder>
            <w:dataBinding w:prefixMappings="xmlns:ns0='http://lp/documentinfo/RK' " w:xpath="/ns0:DocumentInfo[1]/ns0:BaseInfo[1]/ns0:HeaderDate[1]" w:storeItemID="{B73E6D89-7315-47A5-983C-9F09E195F088}"/>
            <w:date>
              <w:dateFormat w:val="yyyy-MM-dd"/>
              <w:lid w:val="sv-SE"/>
              <w:storeMappedDataAs w:val="dateTime"/>
              <w:calendar w:val="gregorian"/>
            </w:date>
          </w:sdtPr>
          <w:sdtEndPr/>
          <w:sdtContent>
            <w:p w14:paraId="71F937A5" w14:textId="2D6C0BC7" w:rsidR="00A2368F" w:rsidRDefault="00F64DE0" w:rsidP="00EE3C0F">
              <w:pPr>
                <w:pStyle w:val="Sidhuvud"/>
              </w:pPr>
              <w:r w:rsidRPr="00F64DE0">
                <w:rPr>
                  <w:sz w:val="20"/>
                  <w:szCs w:val="20"/>
                </w:rPr>
                <w:t>Ju202</w:t>
              </w:r>
              <w:r w:rsidR="00D14E98">
                <w:rPr>
                  <w:sz w:val="20"/>
                  <w:szCs w:val="20"/>
                </w:rPr>
                <w:t>1</w:t>
              </w:r>
              <w:r w:rsidRPr="00F64DE0">
                <w:rPr>
                  <w:sz w:val="20"/>
                  <w:szCs w:val="20"/>
                </w:rPr>
                <w:t>/</w:t>
              </w:r>
              <w:r w:rsidR="004955DB">
                <w:rPr>
                  <w:sz w:val="20"/>
                  <w:szCs w:val="20"/>
                </w:rPr>
                <w:t>00639</w:t>
              </w:r>
            </w:p>
          </w:sdtContent>
        </w:sdt>
        <w:sdt>
          <w:sdtPr>
            <w:rPr>
              <w:sz w:val="20"/>
              <w:szCs w:val="20"/>
            </w:rPr>
            <w:alias w:val="DocNumber"/>
            <w:tag w:val="DocNumber"/>
            <w:id w:val="1636522252"/>
            <w:placeholder>
              <w:docPart w:val="AAF73A7085534A9DBECC9AD4C3B814FB"/>
            </w:placeholder>
            <w:showingPlcHdr/>
            <w:dataBinding w:prefixMappings="xmlns:ns0='http://lp/documentinfo/RK' " w:xpath="/ns0:DocumentInfo[1]/ns0:BaseInfo[1]/ns0:DocNumber[1]" w:storeItemID="{B73E6D89-7315-47A5-983C-9F09E195F088}"/>
            <w:text/>
          </w:sdtPr>
          <w:sdtEndPr/>
          <w:sdtContent>
            <w:p w14:paraId="00D89A79" w14:textId="001F4872" w:rsidR="00A2368F" w:rsidRPr="007774A6" w:rsidRDefault="00FD53E2" w:rsidP="00EE3C0F">
              <w:pPr>
                <w:pStyle w:val="Sidhuvud"/>
                <w:rPr>
                  <w:sz w:val="20"/>
                  <w:szCs w:val="20"/>
                </w:rPr>
              </w:pPr>
              <w:r>
                <w:rPr>
                  <w:rStyle w:val="Platshllartext"/>
                </w:rPr>
                <w:t xml:space="preserve"> </w:t>
              </w:r>
            </w:p>
          </w:sdtContent>
        </w:sdt>
        <w:p w14:paraId="10AACC3B" w14:textId="77777777" w:rsidR="00A2368F" w:rsidRDefault="00A2368F" w:rsidP="00EE3C0F">
          <w:pPr>
            <w:pStyle w:val="Sidhuvud"/>
          </w:pPr>
        </w:p>
      </w:tc>
      <w:tc>
        <w:tcPr>
          <w:tcW w:w="1134" w:type="dxa"/>
        </w:tcPr>
        <w:p w14:paraId="0369B6B9" w14:textId="77777777" w:rsidR="00A2368F" w:rsidRPr="0094502D" w:rsidRDefault="00A2368F" w:rsidP="0094502D">
          <w:pPr>
            <w:pStyle w:val="Sidhuvud"/>
          </w:pPr>
        </w:p>
      </w:tc>
    </w:tr>
    <w:tr w:rsidR="00A2368F" w14:paraId="7E481B1B" w14:textId="77777777" w:rsidTr="00C93EBA">
      <w:trPr>
        <w:trHeight w:val="2268"/>
      </w:trPr>
      <w:tc>
        <w:tcPr>
          <w:tcW w:w="5534" w:type="dxa"/>
          <w:tcMar>
            <w:right w:w="1134" w:type="dxa"/>
          </w:tcMar>
        </w:tcPr>
        <w:p w14:paraId="7E9C21E4" w14:textId="77777777" w:rsidR="00A2368F" w:rsidRDefault="00A2368F" w:rsidP="00340DE0">
          <w:pPr>
            <w:pStyle w:val="Sidhuvud"/>
            <w:rPr>
              <w:b/>
            </w:rPr>
          </w:pPr>
          <w:r w:rsidRPr="00A2368F">
            <w:rPr>
              <w:b/>
            </w:rPr>
            <w:t>Justitiedepartementet</w:t>
          </w:r>
        </w:p>
        <w:p w14:paraId="46CD1F27" w14:textId="4735C1E4" w:rsidR="00A2368F" w:rsidRPr="00A2368F" w:rsidRDefault="00AD26FB" w:rsidP="00340DE0">
          <w:pPr>
            <w:pStyle w:val="Sidhuvud"/>
          </w:pPr>
          <w:r>
            <w:t>I</w:t>
          </w:r>
          <w:r w:rsidR="00A2368F" w:rsidRPr="00A2368F">
            <w:t>nrikesministern</w:t>
          </w:r>
        </w:p>
        <w:p w14:paraId="4630EBDE" w14:textId="77777777" w:rsidR="00A2368F" w:rsidRDefault="00A2368F" w:rsidP="00340DE0">
          <w:pPr>
            <w:pStyle w:val="Sidhuvud"/>
            <w:rPr>
              <w:b/>
            </w:rPr>
          </w:pPr>
        </w:p>
        <w:p w14:paraId="2078AEBF" w14:textId="45D57368" w:rsidR="00A2368F" w:rsidRPr="00A2368F" w:rsidRDefault="00A2368F" w:rsidP="00623625">
          <w:pPr>
            <w:pStyle w:val="Avsndare"/>
            <w:framePr w:w="0" w:hRule="auto" w:hSpace="0" w:wrap="auto" w:vAnchor="margin" w:hAnchor="text" w:xAlign="left" w:yAlign="inline"/>
            <w:rPr>
              <w:bCs/>
              <w:iCs/>
            </w:rPr>
          </w:pPr>
        </w:p>
      </w:tc>
      <w:tc>
        <w:tcPr>
          <w:tcW w:w="3170" w:type="dxa"/>
        </w:tcPr>
        <w:sdt>
          <w:sdtPr>
            <w:alias w:val="Recipient"/>
            <w:tag w:val="ccRKShow_Recipient"/>
            <w:id w:val="-1825270627"/>
            <w:placeholder>
              <w:docPart w:val="1FF8783EA27C408D968EA8BBF444D628"/>
            </w:placeholder>
            <w:dataBinding w:prefixMappings="xmlns:ns0='http://lp/documentinfo/RK' " w:xpath="/ns0:DocumentInfo[1]/ns0:BaseInfo[1]/ns0:Recipient[1]" w:storeItemID="{B73E6D89-7315-47A5-983C-9F09E195F088}"/>
            <w:text w:multiLine="1"/>
          </w:sdtPr>
          <w:sdtEndPr/>
          <w:sdtContent>
            <w:p w14:paraId="50D48650" w14:textId="77777777" w:rsidR="00A2368F" w:rsidRDefault="00A2368F" w:rsidP="00547B89">
              <w:pPr>
                <w:pStyle w:val="Sidhuvud"/>
              </w:pPr>
              <w:r>
                <w:t xml:space="preserve"> Till riksdagen</w:t>
              </w:r>
            </w:p>
          </w:sdtContent>
        </w:sdt>
      </w:tc>
      <w:tc>
        <w:tcPr>
          <w:tcW w:w="1134" w:type="dxa"/>
        </w:tcPr>
        <w:p w14:paraId="04319C5C" w14:textId="77777777" w:rsidR="00A2368F" w:rsidRDefault="00A2368F" w:rsidP="003E6020">
          <w:pPr>
            <w:pStyle w:val="Sidhuvud"/>
          </w:pPr>
        </w:p>
      </w:tc>
    </w:tr>
  </w:tbl>
  <w:p w14:paraId="2F44E906" w14:textId="77777777" w:rsidR="008D4508" w:rsidRDefault="008D4508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abstractNum w:abstractNumId="0" w15:restartNumberingAfterBreak="0">
    <w:nsid w:val="FFFFFF7C"/>
    <w:multiLevelType w:val="singleLevel"/>
    <w:tmpl w:val="9D7E9142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8780CF3E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F76A5F54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0F46A44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1"/>
  </w:num>
  <w:num w:numId="39">
    <w:abstractNumId w:val="0"/>
  </w:num>
  <w:num w:numId="40">
    <w:abstractNumId w:val="5"/>
  </w:num>
  <w:num w:numId="41">
    <w:abstractNumId w:val="4"/>
  </w:num>
  <w:num w:numId="42">
    <w:abstractNumId w:val="24"/>
  </w:num>
  <w:num w:numId="43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zoom w:percent="120"/>
  <w:hideSpellingErrors/>
  <w:hideGrammaticalErrors/>
  <w:proofState w:spelling="clean" w:grammar="clean"/>
  <w:attachedTemplate r:id="rId1"/>
  <w:defaultTabStop w:val="1304"/>
  <w:hyphenationZone w:val="425"/>
  <w:characterSpacingControl w:val="doNotCompress"/>
  <w:hdrShapeDefaults>
    <o:shapedefaults v:ext="edit" spidmax="204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A2368F"/>
    <w:rsid w:val="00004D5C"/>
    <w:rsid w:val="00005F68"/>
    <w:rsid w:val="00010A72"/>
    <w:rsid w:val="00012B00"/>
    <w:rsid w:val="00014EF6"/>
    <w:rsid w:val="00017197"/>
    <w:rsid w:val="0001725B"/>
    <w:rsid w:val="000203B0"/>
    <w:rsid w:val="00025992"/>
    <w:rsid w:val="00026711"/>
    <w:rsid w:val="0003679E"/>
    <w:rsid w:val="00041EDC"/>
    <w:rsid w:val="00053CAA"/>
    <w:rsid w:val="00057FE0"/>
    <w:rsid w:val="00066BC9"/>
    <w:rsid w:val="0007033C"/>
    <w:rsid w:val="0007410D"/>
    <w:rsid w:val="000757FC"/>
    <w:rsid w:val="00085277"/>
    <w:rsid w:val="0008605C"/>
    <w:rsid w:val="000862E0"/>
    <w:rsid w:val="000873C3"/>
    <w:rsid w:val="00093408"/>
    <w:rsid w:val="0009340A"/>
    <w:rsid w:val="0009435C"/>
    <w:rsid w:val="000A71BA"/>
    <w:rsid w:val="000C61D1"/>
    <w:rsid w:val="000D5D79"/>
    <w:rsid w:val="000E12D9"/>
    <w:rsid w:val="000F00B8"/>
    <w:rsid w:val="0011413E"/>
    <w:rsid w:val="00114BC1"/>
    <w:rsid w:val="00121002"/>
    <w:rsid w:val="00122701"/>
    <w:rsid w:val="00130EC3"/>
    <w:rsid w:val="001428E2"/>
    <w:rsid w:val="00170CE4"/>
    <w:rsid w:val="0017300E"/>
    <w:rsid w:val="00173126"/>
    <w:rsid w:val="00192350"/>
    <w:rsid w:val="00192E34"/>
    <w:rsid w:val="00197A8A"/>
    <w:rsid w:val="001A03BA"/>
    <w:rsid w:val="001A2A61"/>
    <w:rsid w:val="001C3B87"/>
    <w:rsid w:val="001C4980"/>
    <w:rsid w:val="001C5DC9"/>
    <w:rsid w:val="001C71A9"/>
    <w:rsid w:val="001E1A13"/>
    <w:rsid w:val="001F0629"/>
    <w:rsid w:val="001F0736"/>
    <w:rsid w:val="001F4302"/>
    <w:rsid w:val="001F525B"/>
    <w:rsid w:val="001F6BBE"/>
    <w:rsid w:val="00204079"/>
    <w:rsid w:val="00206BC4"/>
    <w:rsid w:val="002102FD"/>
    <w:rsid w:val="00211B4E"/>
    <w:rsid w:val="00213204"/>
    <w:rsid w:val="00213258"/>
    <w:rsid w:val="00222258"/>
    <w:rsid w:val="00223AD6"/>
    <w:rsid w:val="0022666A"/>
    <w:rsid w:val="00233D52"/>
    <w:rsid w:val="00237147"/>
    <w:rsid w:val="00260D2D"/>
    <w:rsid w:val="00271D00"/>
    <w:rsid w:val="00275872"/>
    <w:rsid w:val="00281106"/>
    <w:rsid w:val="00282D27"/>
    <w:rsid w:val="00292420"/>
    <w:rsid w:val="00296B7A"/>
    <w:rsid w:val="002A6820"/>
    <w:rsid w:val="002B3E25"/>
    <w:rsid w:val="002C1FBC"/>
    <w:rsid w:val="002C5B48"/>
    <w:rsid w:val="002D2647"/>
    <w:rsid w:val="002D4298"/>
    <w:rsid w:val="002D4829"/>
    <w:rsid w:val="002E4D3F"/>
    <w:rsid w:val="002F59E0"/>
    <w:rsid w:val="002F66A6"/>
    <w:rsid w:val="003050DB"/>
    <w:rsid w:val="00307A96"/>
    <w:rsid w:val="00310561"/>
    <w:rsid w:val="00311D8C"/>
    <w:rsid w:val="003128E2"/>
    <w:rsid w:val="00321621"/>
    <w:rsid w:val="00322E34"/>
    <w:rsid w:val="003240E1"/>
    <w:rsid w:val="00326C03"/>
    <w:rsid w:val="00327474"/>
    <w:rsid w:val="00340DE0"/>
    <w:rsid w:val="00341F47"/>
    <w:rsid w:val="00342327"/>
    <w:rsid w:val="003447C7"/>
    <w:rsid w:val="00347E11"/>
    <w:rsid w:val="00350182"/>
    <w:rsid w:val="00350696"/>
    <w:rsid w:val="00350C92"/>
    <w:rsid w:val="0035756A"/>
    <w:rsid w:val="00362F8C"/>
    <w:rsid w:val="00365461"/>
    <w:rsid w:val="00370311"/>
    <w:rsid w:val="00380663"/>
    <w:rsid w:val="003853E3"/>
    <w:rsid w:val="0038587E"/>
    <w:rsid w:val="00392ED4"/>
    <w:rsid w:val="00394D4C"/>
    <w:rsid w:val="003A1315"/>
    <w:rsid w:val="003A2E73"/>
    <w:rsid w:val="003A5969"/>
    <w:rsid w:val="003A5C58"/>
    <w:rsid w:val="003B0C81"/>
    <w:rsid w:val="003B5CCA"/>
    <w:rsid w:val="003C0427"/>
    <w:rsid w:val="003C3A34"/>
    <w:rsid w:val="003C7BE0"/>
    <w:rsid w:val="003D0DD3"/>
    <w:rsid w:val="003D17EF"/>
    <w:rsid w:val="003D3535"/>
    <w:rsid w:val="003E6020"/>
    <w:rsid w:val="0041223B"/>
    <w:rsid w:val="00413A4E"/>
    <w:rsid w:val="00415163"/>
    <w:rsid w:val="004157BE"/>
    <w:rsid w:val="0042068E"/>
    <w:rsid w:val="00420E40"/>
    <w:rsid w:val="00422030"/>
    <w:rsid w:val="00422A7F"/>
    <w:rsid w:val="004405A7"/>
    <w:rsid w:val="00441D70"/>
    <w:rsid w:val="00447AB1"/>
    <w:rsid w:val="0045607E"/>
    <w:rsid w:val="0046337E"/>
    <w:rsid w:val="004660C8"/>
    <w:rsid w:val="00467A28"/>
    <w:rsid w:val="00472EBA"/>
    <w:rsid w:val="00474676"/>
    <w:rsid w:val="0047511B"/>
    <w:rsid w:val="00480EC3"/>
    <w:rsid w:val="0048317E"/>
    <w:rsid w:val="00485601"/>
    <w:rsid w:val="004865B8"/>
    <w:rsid w:val="00486C0D"/>
    <w:rsid w:val="00491757"/>
    <w:rsid w:val="00491796"/>
    <w:rsid w:val="004939CD"/>
    <w:rsid w:val="004955DB"/>
    <w:rsid w:val="00497164"/>
    <w:rsid w:val="004A66B1"/>
    <w:rsid w:val="004B1E7B"/>
    <w:rsid w:val="004B35E7"/>
    <w:rsid w:val="004B63BF"/>
    <w:rsid w:val="004B66DA"/>
    <w:rsid w:val="004B7DFF"/>
    <w:rsid w:val="004C017E"/>
    <w:rsid w:val="004C4C43"/>
    <w:rsid w:val="004C5686"/>
    <w:rsid w:val="004C70EE"/>
    <w:rsid w:val="004D766C"/>
    <w:rsid w:val="004E1DE3"/>
    <w:rsid w:val="004E25CD"/>
    <w:rsid w:val="004E6D22"/>
    <w:rsid w:val="004F0448"/>
    <w:rsid w:val="004F1EA0"/>
    <w:rsid w:val="004F6525"/>
    <w:rsid w:val="00505905"/>
    <w:rsid w:val="00511A1B"/>
    <w:rsid w:val="00511A68"/>
    <w:rsid w:val="00513E7D"/>
    <w:rsid w:val="0052127C"/>
    <w:rsid w:val="00527BFE"/>
    <w:rsid w:val="005302E0"/>
    <w:rsid w:val="005359D6"/>
    <w:rsid w:val="00544738"/>
    <w:rsid w:val="005456E4"/>
    <w:rsid w:val="00547B89"/>
    <w:rsid w:val="005606BC"/>
    <w:rsid w:val="00567799"/>
    <w:rsid w:val="00571A0B"/>
    <w:rsid w:val="005747D0"/>
    <w:rsid w:val="0057739A"/>
    <w:rsid w:val="005850D7"/>
    <w:rsid w:val="0058522F"/>
    <w:rsid w:val="00596E2B"/>
    <w:rsid w:val="005A2022"/>
    <w:rsid w:val="005A5193"/>
    <w:rsid w:val="005B115A"/>
    <w:rsid w:val="005B51C5"/>
    <w:rsid w:val="005B537F"/>
    <w:rsid w:val="005C033D"/>
    <w:rsid w:val="005C120D"/>
    <w:rsid w:val="005C3F06"/>
    <w:rsid w:val="005D00E8"/>
    <w:rsid w:val="005D07C2"/>
    <w:rsid w:val="005E2460"/>
    <w:rsid w:val="005E2F29"/>
    <w:rsid w:val="005E4E79"/>
    <w:rsid w:val="005E5509"/>
    <w:rsid w:val="005E5CE7"/>
    <w:rsid w:val="00602455"/>
    <w:rsid w:val="00605718"/>
    <w:rsid w:val="00605C66"/>
    <w:rsid w:val="006122C4"/>
    <w:rsid w:val="006175D7"/>
    <w:rsid w:val="006208E5"/>
    <w:rsid w:val="00623625"/>
    <w:rsid w:val="00623C40"/>
    <w:rsid w:val="0063078C"/>
    <w:rsid w:val="00631F82"/>
    <w:rsid w:val="00647FD7"/>
    <w:rsid w:val="00650080"/>
    <w:rsid w:val="00651F17"/>
    <w:rsid w:val="00653B43"/>
    <w:rsid w:val="00654B4D"/>
    <w:rsid w:val="0065559D"/>
    <w:rsid w:val="00660D84"/>
    <w:rsid w:val="0066378C"/>
    <w:rsid w:val="00670A48"/>
    <w:rsid w:val="00672F6F"/>
    <w:rsid w:val="00674C8B"/>
    <w:rsid w:val="0069523C"/>
    <w:rsid w:val="006962CA"/>
    <w:rsid w:val="006978AA"/>
    <w:rsid w:val="006B4A30"/>
    <w:rsid w:val="006B7569"/>
    <w:rsid w:val="006C28EE"/>
    <w:rsid w:val="006C56D0"/>
    <w:rsid w:val="006D2998"/>
    <w:rsid w:val="006D3188"/>
    <w:rsid w:val="006E08FC"/>
    <w:rsid w:val="006F0B8F"/>
    <w:rsid w:val="006F2588"/>
    <w:rsid w:val="00710A6C"/>
    <w:rsid w:val="00710D98"/>
    <w:rsid w:val="00712266"/>
    <w:rsid w:val="00712593"/>
    <w:rsid w:val="0072157F"/>
    <w:rsid w:val="00727760"/>
    <w:rsid w:val="00740D25"/>
    <w:rsid w:val="00743E09"/>
    <w:rsid w:val="00750C93"/>
    <w:rsid w:val="00752DA1"/>
    <w:rsid w:val="00754E24"/>
    <w:rsid w:val="00757B3B"/>
    <w:rsid w:val="00773075"/>
    <w:rsid w:val="00773F36"/>
    <w:rsid w:val="00776254"/>
    <w:rsid w:val="00776AD6"/>
    <w:rsid w:val="007774A6"/>
    <w:rsid w:val="00777CFF"/>
    <w:rsid w:val="00782B3F"/>
    <w:rsid w:val="00782E3C"/>
    <w:rsid w:val="0079641B"/>
    <w:rsid w:val="007A1856"/>
    <w:rsid w:val="007A1887"/>
    <w:rsid w:val="007A629C"/>
    <w:rsid w:val="007A6348"/>
    <w:rsid w:val="007C44FF"/>
    <w:rsid w:val="007C7BDB"/>
    <w:rsid w:val="007D73AB"/>
    <w:rsid w:val="007E2712"/>
    <w:rsid w:val="007E4A9C"/>
    <w:rsid w:val="007E5516"/>
    <w:rsid w:val="007E7EE2"/>
    <w:rsid w:val="007F06CA"/>
    <w:rsid w:val="0080228F"/>
    <w:rsid w:val="00804C1B"/>
    <w:rsid w:val="0080631F"/>
    <w:rsid w:val="008066A3"/>
    <w:rsid w:val="008178E6"/>
    <w:rsid w:val="0082249C"/>
    <w:rsid w:val="00830B7B"/>
    <w:rsid w:val="008349AA"/>
    <w:rsid w:val="008375D5"/>
    <w:rsid w:val="008431AF"/>
    <w:rsid w:val="008504F6"/>
    <w:rsid w:val="00851B77"/>
    <w:rsid w:val="00854B82"/>
    <w:rsid w:val="00863BB7"/>
    <w:rsid w:val="00867926"/>
    <w:rsid w:val="00872BD4"/>
    <w:rsid w:val="00875DDD"/>
    <w:rsid w:val="00881BC6"/>
    <w:rsid w:val="008860CC"/>
    <w:rsid w:val="00886D90"/>
    <w:rsid w:val="00891929"/>
    <w:rsid w:val="00893029"/>
    <w:rsid w:val="0089514A"/>
    <w:rsid w:val="00895E58"/>
    <w:rsid w:val="008A0A0D"/>
    <w:rsid w:val="008A4CEA"/>
    <w:rsid w:val="008A7506"/>
    <w:rsid w:val="008B1603"/>
    <w:rsid w:val="008C4538"/>
    <w:rsid w:val="008C562B"/>
    <w:rsid w:val="008D2D6B"/>
    <w:rsid w:val="008D3090"/>
    <w:rsid w:val="008D4306"/>
    <w:rsid w:val="008D4508"/>
    <w:rsid w:val="008D4DC4"/>
    <w:rsid w:val="008D7CAF"/>
    <w:rsid w:val="008E258B"/>
    <w:rsid w:val="008E65A8"/>
    <w:rsid w:val="008E77D6"/>
    <w:rsid w:val="009036E7"/>
    <w:rsid w:val="0091053B"/>
    <w:rsid w:val="00912945"/>
    <w:rsid w:val="00935814"/>
    <w:rsid w:val="0094502D"/>
    <w:rsid w:val="00947013"/>
    <w:rsid w:val="00984EA2"/>
    <w:rsid w:val="00986CC3"/>
    <w:rsid w:val="0099068E"/>
    <w:rsid w:val="009920AA"/>
    <w:rsid w:val="009A4D0A"/>
    <w:rsid w:val="009B128C"/>
    <w:rsid w:val="009C1A47"/>
    <w:rsid w:val="009C2459"/>
    <w:rsid w:val="009C255A"/>
    <w:rsid w:val="009C2B46"/>
    <w:rsid w:val="009C4448"/>
    <w:rsid w:val="009C610D"/>
    <w:rsid w:val="009D4E9F"/>
    <w:rsid w:val="009D5D40"/>
    <w:rsid w:val="009D60B3"/>
    <w:rsid w:val="009D6B1B"/>
    <w:rsid w:val="009E107B"/>
    <w:rsid w:val="009E18D6"/>
    <w:rsid w:val="00A00D24"/>
    <w:rsid w:val="00A01F5C"/>
    <w:rsid w:val="00A2019A"/>
    <w:rsid w:val="00A2368F"/>
    <w:rsid w:val="00A3270B"/>
    <w:rsid w:val="00A379E4"/>
    <w:rsid w:val="00A43B02"/>
    <w:rsid w:val="00A46B85"/>
    <w:rsid w:val="00A50585"/>
    <w:rsid w:val="00A506F1"/>
    <w:rsid w:val="00A5156E"/>
    <w:rsid w:val="00A53E57"/>
    <w:rsid w:val="00A548EA"/>
    <w:rsid w:val="00A56824"/>
    <w:rsid w:val="00A57D10"/>
    <w:rsid w:val="00A65996"/>
    <w:rsid w:val="00A662AA"/>
    <w:rsid w:val="00A67276"/>
    <w:rsid w:val="00A67840"/>
    <w:rsid w:val="00A71A9E"/>
    <w:rsid w:val="00A7382D"/>
    <w:rsid w:val="00A743AC"/>
    <w:rsid w:val="00A8483F"/>
    <w:rsid w:val="00A870B0"/>
    <w:rsid w:val="00A87A54"/>
    <w:rsid w:val="00A92564"/>
    <w:rsid w:val="00AA1809"/>
    <w:rsid w:val="00AB5519"/>
    <w:rsid w:val="00AB6313"/>
    <w:rsid w:val="00AB71DD"/>
    <w:rsid w:val="00AC15C5"/>
    <w:rsid w:val="00AD0E75"/>
    <w:rsid w:val="00AD26FB"/>
    <w:rsid w:val="00AE2239"/>
    <w:rsid w:val="00AF0BB7"/>
    <w:rsid w:val="00AF0BDE"/>
    <w:rsid w:val="00AF0EDE"/>
    <w:rsid w:val="00B0234E"/>
    <w:rsid w:val="00B06751"/>
    <w:rsid w:val="00B13AE4"/>
    <w:rsid w:val="00B149E2"/>
    <w:rsid w:val="00B2169D"/>
    <w:rsid w:val="00B21CBB"/>
    <w:rsid w:val="00B263C0"/>
    <w:rsid w:val="00B316CA"/>
    <w:rsid w:val="00B3528F"/>
    <w:rsid w:val="00B357AB"/>
    <w:rsid w:val="00B41F72"/>
    <w:rsid w:val="00B44E90"/>
    <w:rsid w:val="00B45324"/>
    <w:rsid w:val="00B47956"/>
    <w:rsid w:val="00B517E1"/>
    <w:rsid w:val="00B55E70"/>
    <w:rsid w:val="00B60238"/>
    <w:rsid w:val="00B6118B"/>
    <w:rsid w:val="00B63224"/>
    <w:rsid w:val="00B64653"/>
    <w:rsid w:val="00B6471B"/>
    <w:rsid w:val="00B64962"/>
    <w:rsid w:val="00B66AC0"/>
    <w:rsid w:val="00B71634"/>
    <w:rsid w:val="00B84409"/>
    <w:rsid w:val="00BB0155"/>
    <w:rsid w:val="00BB5683"/>
    <w:rsid w:val="00BC17DF"/>
    <w:rsid w:val="00BD0826"/>
    <w:rsid w:val="00BD15AB"/>
    <w:rsid w:val="00BE3210"/>
    <w:rsid w:val="00BE79E5"/>
    <w:rsid w:val="00BF4F06"/>
    <w:rsid w:val="00BF534E"/>
    <w:rsid w:val="00BF5717"/>
    <w:rsid w:val="00C141C6"/>
    <w:rsid w:val="00C2071A"/>
    <w:rsid w:val="00C20ACB"/>
    <w:rsid w:val="00C23703"/>
    <w:rsid w:val="00C26068"/>
    <w:rsid w:val="00C271A8"/>
    <w:rsid w:val="00C35E7B"/>
    <w:rsid w:val="00C36E3A"/>
    <w:rsid w:val="00C37A77"/>
    <w:rsid w:val="00C41141"/>
    <w:rsid w:val="00C461E6"/>
    <w:rsid w:val="00C508BE"/>
    <w:rsid w:val="00C63EC4"/>
    <w:rsid w:val="00C64178"/>
    <w:rsid w:val="00C9061B"/>
    <w:rsid w:val="00C93EBA"/>
    <w:rsid w:val="00CA7FF5"/>
    <w:rsid w:val="00CB07E5"/>
    <w:rsid w:val="00CB1E7C"/>
    <w:rsid w:val="00CB2EA1"/>
    <w:rsid w:val="00CB2F84"/>
    <w:rsid w:val="00CB43F1"/>
    <w:rsid w:val="00CB6A8A"/>
    <w:rsid w:val="00CB6EDE"/>
    <w:rsid w:val="00CC24AE"/>
    <w:rsid w:val="00CC41BA"/>
    <w:rsid w:val="00CD1C6C"/>
    <w:rsid w:val="00CD6169"/>
    <w:rsid w:val="00CD6D76"/>
    <w:rsid w:val="00CE20BC"/>
    <w:rsid w:val="00CF1FD8"/>
    <w:rsid w:val="00CF36B0"/>
    <w:rsid w:val="00CF4FDC"/>
    <w:rsid w:val="00D021D2"/>
    <w:rsid w:val="00D061BB"/>
    <w:rsid w:val="00D07BE1"/>
    <w:rsid w:val="00D116C0"/>
    <w:rsid w:val="00D13433"/>
    <w:rsid w:val="00D13D8A"/>
    <w:rsid w:val="00D14E98"/>
    <w:rsid w:val="00D279D8"/>
    <w:rsid w:val="00D27C8E"/>
    <w:rsid w:val="00D4141B"/>
    <w:rsid w:val="00D4145D"/>
    <w:rsid w:val="00D5467F"/>
    <w:rsid w:val="00D55837"/>
    <w:rsid w:val="00D60F51"/>
    <w:rsid w:val="00D64391"/>
    <w:rsid w:val="00D6730A"/>
    <w:rsid w:val="00D674A6"/>
    <w:rsid w:val="00D74B7C"/>
    <w:rsid w:val="00D76068"/>
    <w:rsid w:val="00D76B01"/>
    <w:rsid w:val="00D804A2"/>
    <w:rsid w:val="00D84704"/>
    <w:rsid w:val="00D95424"/>
    <w:rsid w:val="00DA4493"/>
    <w:rsid w:val="00DA5C0D"/>
    <w:rsid w:val="00DB1FD8"/>
    <w:rsid w:val="00DB714B"/>
    <w:rsid w:val="00DD0722"/>
    <w:rsid w:val="00DD212F"/>
    <w:rsid w:val="00DF5BFB"/>
    <w:rsid w:val="00E022DA"/>
    <w:rsid w:val="00E03BCB"/>
    <w:rsid w:val="00E124DC"/>
    <w:rsid w:val="00E406DF"/>
    <w:rsid w:val="00E469E4"/>
    <w:rsid w:val="00E475C3"/>
    <w:rsid w:val="00E509B0"/>
    <w:rsid w:val="00E54246"/>
    <w:rsid w:val="00E55D8E"/>
    <w:rsid w:val="00E950AB"/>
    <w:rsid w:val="00EA1688"/>
    <w:rsid w:val="00EA1AA0"/>
    <w:rsid w:val="00EA4C83"/>
    <w:rsid w:val="00EA7B4B"/>
    <w:rsid w:val="00EC1DA0"/>
    <w:rsid w:val="00EC329B"/>
    <w:rsid w:val="00EC73EB"/>
    <w:rsid w:val="00ED592E"/>
    <w:rsid w:val="00ED6ABD"/>
    <w:rsid w:val="00ED72E1"/>
    <w:rsid w:val="00EE3C0F"/>
    <w:rsid w:val="00EE6810"/>
    <w:rsid w:val="00EF2A7F"/>
    <w:rsid w:val="00EF4803"/>
    <w:rsid w:val="00EF5127"/>
    <w:rsid w:val="00F03EAC"/>
    <w:rsid w:val="00F04B7C"/>
    <w:rsid w:val="00F14024"/>
    <w:rsid w:val="00F2480C"/>
    <w:rsid w:val="00F25761"/>
    <w:rsid w:val="00F259D7"/>
    <w:rsid w:val="00F32D05"/>
    <w:rsid w:val="00F35263"/>
    <w:rsid w:val="00F403BF"/>
    <w:rsid w:val="00F4342F"/>
    <w:rsid w:val="00F45227"/>
    <w:rsid w:val="00F5045C"/>
    <w:rsid w:val="00F53AEA"/>
    <w:rsid w:val="00F5461A"/>
    <w:rsid w:val="00F55FC9"/>
    <w:rsid w:val="00F5663B"/>
    <w:rsid w:val="00F6392C"/>
    <w:rsid w:val="00F64256"/>
    <w:rsid w:val="00F64DE0"/>
    <w:rsid w:val="00F66093"/>
    <w:rsid w:val="00F70848"/>
    <w:rsid w:val="00F829C7"/>
    <w:rsid w:val="00F834AA"/>
    <w:rsid w:val="00F848D6"/>
    <w:rsid w:val="00F943C8"/>
    <w:rsid w:val="00F96B28"/>
    <w:rsid w:val="00FA41B4"/>
    <w:rsid w:val="00FA5DDD"/>
    <w:rsid w:val="00FA7644"/>
    <w:rsid w:val="00FD0B7B"/>
    <w:rsid w:val="00FD53E2"/>
    <w:rsid w:val="00FE1DCC"/>
    <w:rsid w:val="00FF0538"/>
    <w:rsid w:val="00FF076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49"/>
    <o:shapelayout v:ext="edit">
      <o:idmap v:ext="edit" data="1"/>
    </o:shapelayout>
  </w:shapeDefaults>
  <w:decimalSymbol w:val=","/>
  <w:listSeparator w:val=";"/>
  <w14:docId w14:val="6040F8D4"/>
  <w15:docId w15:val="{CDF81FFF-8B8E-4EB0-A741-3B1555DD3C1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0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semiHidden/>
    <w:qFormat/>
    <w:rsid w:val="00605C66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A2368F"/>
    <w:pPr>
      <w:keepNext/>
      <w:keepLines/>
      <w:spacing w:before="200" w:after="0"/>
      <w:outlineLvl w:val="5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A2368F"/>
    <w:pPr>
      <w:keepNext/>
      <w:keepLines/>
      <w:spacing w:before="200" w:after="0"/>
      <w:outlineLvl w:val="6"/>
    </w:pPr>
    <w:rPr>
      <w:rFonts w:asciiTheme="majorHAnsi" w:eastAsiaTheme="majorEastAsia" w:hAnsiTheme="majorHAnsi" w:cstheme="majorBidi"/>
      <w:i/>
      <w:iCs/>
      <w:color w:val="404040" w:themeColor="text1" w:themeTint="B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A2368F"/>
    <w:pPr>
      <w:keepNext/>
      <w:keepLines/>
      <w:spacing w:before="200" w:after="0"/>
      <w:outlineLvl w:val="7"/>
    </w:pPr>
    <w:rPr>
      <w:rFonts w:asciiTheme="majorHAnsi" w:eastAsiaTheme="majorEastAsia" w:hAnsiTheme="majorHAnsi" w:cstheme="majorBidi"/>
      <w:color w:val="404040" w:themeColor="text1" w:themeTint="BF"/>
      <w:sz w:val="20"/>
      <w:szCs w:val="20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A2368F"/>
    <w:pPr>
      <w:keepNext/>
      <w:keepLines/>
      <w:spacing w:before="200" w:after="0"/>
      <w:outlineLvl w:val="8"/>
    </w:pPr>
    <w:rPr>
      <w:rFonts w:asciiTheme="majorHAnsi" w:eastAsiaTheme="majorEastAsia" w:hAnsiTheme="majorHAnsi" w:cstheme="majorBidi"/>
      <w:i/>
      <w:iCs/>
      <w:color w:val="404040" w:themeColor="text1" w:themeTint="BF"/>
      <w:sz w:val="20"/>
      <w:szCs w:val="20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CC41BA"/>
    <w:pPr>
      <w:tabs>
        <w:tab w:val="left" w:pos="1701"/>
        <w:tab w:val="left" w:pos="3600"/>
        <w:tab w:val="left" w:pos="5387"/>
      </w:tabs>
      <w:ind w:left="284"/>
    </w:pPr>
  </w:style>
  <w:style w:type="character" w:customStyle="1" w:styleId="BrdtextmedindragChar">
    <w:name w:val="Brödtext med indrag Char"/>
    <w:basedOn w:val="Standardstycketeckensnitt"/>
    <w:link w:val="Brdtextmedindrag"/>
    <w:rsid w:val="00605C66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282D27"/>
    <w:pPr>
      <w:keepNext/>
      <w:keepLines/>
      <w:spacing w:after="600"/>
      <w:contextualSpacing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282D27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  <w:rPr>
      <w:noProof/>
    </w:rPr>
  </w:style>
  <w:style w:type="paragraph" w:customStyle="1" w:styleId="Bildtext">
    <w:name w:val="Bildtext"/>
    <w:basedOn w:val="Brdtext"/>
    <w:next w:val="Brdtext"/>
    <w:uiPriority w:val="2"/>
    <w:qFormat/>
    <w:rsid w:val="0041223B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Bildtext"/>
    <w:next w:val="Normal"/>
    <w:uiPriority w:val="35"/>
    <w:semiHidden/>
    <w:qFormat/>
    <w:rsid w:val="009E18D6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C271A8"/>
    <w:rPr>
      <w:noProof/>
    </w:rPr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022DA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39"/>
    <w:semiHidden/>
    <w:rsid w:val="00B84409"/>
    <w:pPr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sz w:val="17"/>
    </w:rPr>
  </w:style>
  <w:style w:type="paragraph" w:styleId="Innehll1">
    <w:name w:val="toc 1"/>
    <w:basedOn w:val="Normal"/>
    <w:next w:val="Brdtext"/>
    <w:uiPriority w:val="39"/>
    <w:semiHidden/>
    <w:rsid w:val="00B84409"/>
    <w:pPr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39"/>
    <w:semiHidden/>
    <w:rsid w:val="00B84409"/>
    <w:pPr>
      <w:spacing w:after="0" w:line="240" w:lineRule="auto"/>
      <w:ind w:left="284"/>
    </w:pPr>
  </w:style>
  <w:style w:type="character" w:styleId="Hyperlnk">
    <w:name w:val="Hyperlink"/>
    <w:basedOn w:val="Standardstycketeckensnitt"/>
    <w:unhideWhenUsed/>
    <w:rsid w:val="000C61D1"/>
    <w:rPr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672F6F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  <w:rPr>
      <w:noProof/>
    </w:r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  <w:rPr>
      <w:noProof/>
    </w:r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5C120D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</w:pPr>
  </w:style>
  <w:style w:type="paragraph" w:customStyle="1" w:styleId="DocNr">
    <w:name w:val="DocNr"/>
    <w:basedOn w:val="Normal"/>
    <w:link w:val="DocNrChar"/>
    <w:semiHidden/>
    <w:rsid w:val="0094502D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E022DA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4B35E7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A2368F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A2368F"/>
    <w:rPr>
      <w:rFonts w:ascii="Tahoma" w:hAnsi="Tahoma" w:cs="Tahoma"/>
      <w:sz w:val="16"/>
      <w:szCs w:val="16"/>
    </w:rPr>
  </w:style>
  <w:style w:type="paragraph" w:styleId="Adress-brev">
    <w:name w:val="envelope address"/>
    <w:basedOn w:val="Normal"/>
    <w:uiPriority w:val="99"/>
    <w:semiHidden/>
    <w:unhideWhenUsed/>
    <w:rsid w:val="00A2368F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A2368F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A2368F"/>
  </w:style>
  <w:style w:type="paragraph" w:styleId="Avslutandetext">
    <w:name w:val="Closing"/>
    <w:basedOn w:val="Normal"/>
    <w:link w:val="AvslutandetextChar"/>
    <w:uiPriority w:val="99"/>
    <w:semiHidden/>
    <w:unhideWhenUsed/>
    <w:rsid w:val="00A2368F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A2368F"/>
  </w:style>
  <w:style w:type="paragraph" w:styleId="Avsndaradress-brev">
    <w:name w:val="envelope return"/>
    <w:basedOn w:val="Normal"/>
    <w:uiPriority w:val="99"/>
    <w:semiHidden/>
    <w:unhideWhenUsed/>
    <w:rsid w:val="00A2368F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rdtext2">
    <w:name w:val="Body Text 2"/>
    <w:basedOn w:val="Normal"/>
    <w:link w:val="Brdtext2Char"/>
    <w:uiPriority w:val="99"/>
    <w:semiHidden/>
    <w:unhideWhenUsed/>
    <w:rsid w:val="00A2368F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A2368F"/>
  </w:style>
  <w:style w:type="paragraph" w:styleId="Brdtext3">
    <w:name w:val="Body Text 3"/>
    <w:basedOn w:val="Normal"/>
    <w:link w:val="Brdtext3Char"/>
    <w:uiPriority w:val="99"/>
    <w:semiHidden/>
    <w:unhideWhenUsed/>
    <w:rsid w:val="00A2368F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A2368F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A2368F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A2368F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A2368F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A2368F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A2368F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A2368F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A2368F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A2368F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qFormat/>
    <w:rsid w:val="00A2368F"/>
    <w:rPr>
      <w:i/>
      <w:iCs/>
      <w:color w:val="000000" w:themeColor="text1"/>
    </w:rPr>
  </w:style>
  <w:style w:type="character" w:customStyle="1" w:styleId="CitatChar">
    <w:name w:val="Citat Char"/>
    <w:basedOn w:val="Standardstycketeckensnitt"/>
    <w:link w:val="Citat"/>
    <w:uiPriority w:val="29"/>
    <w:rsid w:val="00A2368F"/>
    <w:rPr>
      <w:i/>
      <w:iCs/>
      <w:color w:val="000000" w:themeColor="text1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A2368F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A2368F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A2368F"/>
  </w:style>
  <w:style w:type="character" w:customStyle="1" w:styleId="DatumChar">
    <w:name w:val="Datum Char"/>
    <w:basedOn w:val="Standardstycketeckensnitt"/>
    <w:link w:val="Datum"/>
    <w:uiPriority w:val="99"/>
    <w:semiHidden/>
    <w:rsid w:val="00A2368F"/>
  </w:style>
  <w:style w:type="paragraph" w:styleId="Dokumentversikt">
    <w:name w:val="Document Map"/>
    <w:basedOn w:val="Normal"/>
    <w:link w:val="DokumentversiktChar"/>
    <w:uiPriority w:val="99"/>
    <w:semiHidden/>
    <w:unhideWhenUsed/>
    <w:rsid w:val="00A2368F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A2368F"/>
    <w:rPr>
      <w:rFonts w:ascii="Tahoma" w:hAnsi="Tahoma" w:cs="Tahoma"/>
      <w:sz w:val="16"/>
      <w:szCs w:val="16"/>
    </w:r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A2368F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A2368F"/>
  </w:style>
  <w:style w:type="paragraph" w:styleId="Figurfrteckning">
    <w:name w:val="table of figures"/>
    <w:basedOn w:val="Normal"/>
    <w:next w:val="Normal"/>
    <w:uiPriority w:val="99"/>
    <w:semiHidden/>
    <w:unhideWhenUsed/>
    <w:rsid w:val="00A2368F"/>
    <w:pPr>
      <w:spacing w:after="0"/>
    </w:pPr>
  </w:style>
  <w:style w:type="paragraph" w:styleId="HTML-adress">
    <w:name w:val="HTML Address"/>
    <w:basedOn w:val="Normal"/>
    <w:link w:val="HTML-adressChar"/>
    <w:uiPriority w:val="99"/>
    <w:semiHidden/>
    <w:unhideWhenUsed/>
    <w:rsid w:val="00A2368F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A2368F"/>
    <w:rPr>
      <w:i/>
      <w:iCs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A2368F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A2368F"/>
    <w:rPr>
      <w:rFonts w:ascii="Consolas" w:hAnsi="Consolas"/>
      <w:sz w:val="20"/>
      <w:szCs w:val="2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A2368F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A2368F"/>
    <w:pPr>
      <w:pBdr>
        <w:top w:val="single" w:sz="2" w:space="10" w:color="1A3050" w:themeColor="accent1" w:shadow="1" w:frame="1"/>
        <w:left w:val="single" w:sz="2" w:space="10" w:color="1A3050" w:themeColor="accent1" w:shadow="1" w:frame="1"/>
        <w:bottom w:val="single" w:sz="2" w:space="10" w:color="1A3050" w:themeColor="accent1" w:shadow="1" w:frame="1"/>
        <w:right w:val="single" w:sz="2" w:space="10" w:color="1A3050" w:themeColor="accent1" w:shadow="1" w:frame="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A2368F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A2368F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A2368F"/>
  </w:style>
  <w:style w:type="paragraph" w:styleId="Innehll4">
    <w:name w:val="toc 4"/>
    <w:basedOn w:val="Normal"/>
    <w:next w:val="Normal"/>
    <w:autoRedefine/>
    <w:uiPriority w:val="39"/>
    <w:semiHidden/>
    <w:unhideWhenUsed/>
    <w:rsid w:val="00A2368F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A2368F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A2368F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A2368F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A2368F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A2368F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semiHidden/>
    <w:unhideWhenUsed/>
    <w:rsid w:val="00A2368F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sid w:val="00A2368F"/>
    <w:rPr>
      <w:sz w:val="20"/>
      <w:szCs w:val="20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A2368F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A2368F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A2368F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A2368F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A2368F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A2368F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A2368F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A2368F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A2368F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A2368F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A2368F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A2368F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qFormat/>
    <w:rsid w:val="00A2368F"/>
    <w:pPr>
      <w:ind w:left="720"/>
      <w:contextualSpacing/>
    </w:pPr>
  </w:style>
  <w:style w:type="paragraph" w:styleId="Litteraturfrteckning">
    <w:name w:val="Bibliography"/>
    <w:basedOn w:val="Normal"/>
    <w:next w:val="Normal"/>
    <w:uiPriority w:val="37"/>
    <w:semiHidden/>
    <w:unhideWhenUsed/>
    <w:rsid w:val="00A2368F"/>
  </w:style>
  <w:style w:type="paragraph" w:styleId="Makrotext">
    <w:name w:val="macro"/>
    <w:link w:val="MakrotextChar"/>
    <w:uiPriority w:val="99"/>
    <w:semiHidden/>
    <w:unhideWhenUsed/>
    <w:rsid w:val="00A2368F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A2368F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A2368F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A2368F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paragraph" w:styleId="Normalwebb">
    <w:name w:val="Normal (Web)"/>
    <w:basedOn w:val="Normal"/>
    <w:uiPriority w:val="99"/>
    <w:semiHidden/>
    <w:unhideWhenUsed/>
    <w:rsid w:val="00A2368F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A2368F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A2368F"/>
    <w:pPr>
      <w:numPr>
        <w:numId w:val="38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A2368F"/>
    <w:pPr>
      <w:numPr>
        <w:numId w:val="39"/>
      </w:numPr>
      <w:contextualSpacing/>
    </w:pPr>
  </w:style>
  <w:style w:type="paragraph" w:styleId="Oformateradtext">
    <w:name w:val="Plain Text"/>
    <w:basedOn w:val="Normal"/>
    <w:link w:val="OformateradtextChar"/>
    <w:uiPriority w:val="99"/>
    <w:semiHidden/>
    <w:unhideWhenUsed/>
    <w:rsid w:val="00A2368F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A2368F"/>
    <w:rPr>
      <w:rFonts w:ascii="Consolas" w:hAnsi="Consolas"/>
      <w:sz w:val="21"/>
      <w:szCs w:val="21"/>
    </w:rPr>
  </w:style>
  <w:style w:type="paragraph" w:styleId="Punktlista4">
    <w:name w:val="List Bullet 4"/>
    <w:basedOn w:val="Normal"/>
    <w:uiPriority w:val="99"/>
    <w:semiHidden/>
    <w:unhideWhenUsed/>
    <w:rsid w:val="00A2368F"/>
    <w:pPr>
      <w:numPr>
        <w:numId w:val="40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A2368F"/>
    <w:pPr>
      <w:numPr>
        <w:numId w:val="41"/>
      </w:numPr>
      <w:contextualSpacing/>
    </w:pPr>
  </w:style>
  <w:style w:type="character" w:customStyle="1" w:styleId="Rubrik6Char">
    <w:name w:val="Rubrik 6 Char"/>
    <w:basedOn w:val="Standardstycketeckensnitt"/>
    <w:link w:val="Rubrik6"/>
    <w:uiPriority w:val="9"/>
    <w:semiHidden/>
    <w:rsid w:val="00A2368F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A2368F"/>
    <w:rPr>
      <w:rFonts w:asciiTheme="majorHAnsi" w:eastAsiaTheme="majorEastAsia" w:hAnsiTheme="majorHAnsi" w:cstheme="majorBidi"/>
      <w:i/>
      <w:iCs/>
      <w:color w:val="404040" w:themeColor="text1" w:themeTint="B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A2368F"/>
    <w:rPr>
      <w:rFonts w:asciiTheme="majorHAnsi" w:eastAsiaTheme="majorEastAsia" w:hAnsiTheme="majorHAnsi" w:cstheme="majorBidi"/>
      <w:color w:val="404040" w:themeColor="text1" w:themeTint="BF"/>
      <w:sz w:val="20"/>
      <w:szCs w:val="20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A2368F"/>
    <w:rPr>
      <w:rFonts w:asciiTheme="majorHAnsi" w:eastAsiaTheme="majorEastAsia" w:hAnsiTheme="majorHAnsi" w:cstheme="majorBidi"/>
      <w:i/>
      <w:iCs/>
      <w:color w:val="404040" w:themeColor="text1" w:themeTint="BF"/>
      <w:sz w:val="20"/>
      <w:szCs w:val="20"/>
    </w:rPr>
  </w:style>
  <w:style w:type="paragraph" w:styleId="Signatur">
    <w:name w:val="Signature"/>
    <w:basedOn w:val="Normal"/>
    <w:link w:val="SignaturChar"/>
    <w:uiPriority w:val="99"/>
    <w:semiHidden/>
    <w:unhideWhenUsed/>
    <w:rsid w:val="00A2368F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A2368F"/>
  </w:style>
  <w:style w:type="paragraph" w:styleId="Slutnotstext">
    <w:name w:val="endnote text"/>
    <w:basedOn w:val="Normal"/>
    <w:link w:val="SlutnotstextChar"/>
    <w:uiPriority w:val="99"/>
    <w:semiHidden/>
    <w:unhideWhenUsed/>
    <w:rsid w:val="00A2368F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A2368F"/>
    <w:rPr>
      <w:sz w:val="20"/>
      <w:szCs w:val="20"/>
    </w:rPr>
  </w:style>
  <w:style w:type="paragraph" w:styleId="Starktcitat">
    <w:name w:val="Intense Quote"/>
    <w:basedOn w:val="Normal"/>
    <w:next w:val="Normal"/>
    <w:link w:val="StarktcitatChar"/>
    <w:uiPriority w:val="30"/>
    <w:qFormat/>
    <w:rsid w:val="00A2368F"/>
    <w:pPr>
      <w:pBdr>
        <w:bottom w:val="single" w:sz="4" w:space="4" w:color="1A3050" w:themeColor="accent1"/>
      </w:pBdr>
      <w:spacing w:before="200"/>
      <w:ind w:left="936" w:right="936"/>
    </w:pPr>
    <w:rPr>
      <w:b/>
      <w:bCs/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rsid w:val="00A2368F"/>
    <w:rPr>
      <w:b/>
      <w:bCs/>
      <w:i/>
      <w:iCs/>
      <w:color w:val="1A3050" w:themeColor="accent1"/>
    </w:r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A2368F"/>
    <w:pPr>
      <w:numPr>
        <w:ilvl w:val="1"/>
      </w:numPr>
    </w:pPr>
    <w:rPr>
      <w:rFonts w:asciiTheme="majorHAnsi" w:eastAsiaTheme="majorEastAsia" w:hAnsiTheme="majorHAnsi" w:cstheme="majorBidi"/>
      <w:i/>
      <w:iCs/>
      <w:color w:val="1A3050" w:themeColor="accent1"/>
      <w:spacing w:val="15"/>
      <w:sz w:val="24"/>
      <w:szCs w:val="24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A2368F"/>
    <w:rPr>
      <w:rFonts w:asciiTheme="majorHAnsi" w:eastAsiaTheme="majorEastAsia" w:hAnsiTheme="majorHAnsi" w:cstheme="majorBidi"/>
      <w:i/>
      <w:iCs/>
      <w:color w:val="1A3050" w:themeColor="accent1"/>
      <w:spacing w:val="15"/>
      <w:sz w:val="24"/>
      <w:szCs w:val="24"/>
    </w:rPr>
  </w:style>
  <w:style w:type="paragraph" w:customStyle="1" w:styleId="Avsndare">
    <w:name w:val="Avsändare"/>
    <w:basedOn w:val="Normal"/>
    <w:rsid w:val="00A2368F"/>
    <w:pPr>
      <w:framePr w:w="4695" w:h="2483" w:hRule="exact" w:hSpace="113" w:wrap="notBeside" w:vAnchor="page" w:hAnchor="page" w:x="1475" w:y="2496"/>
      <w:tabs>
        <w:tab w:val="left" w:pos="3260"/>
      </w:tabs>
      <w:overflowPunct w:val="0"/>
      <w:autoSpaceDE w:val="0"/>
      <w:autoSpaceDN w:val="0"/>
      <w:adjustRightInd w:val="0"/>
      <w:spacing w:after="0" w:line="260" w:lineRule="exact"/>
      <w:textAlignment w:val="baseline"/>
    </w:pPr>
    <w:rPr>
      <w:rFonts w:ascii="TradeGothic" w:eastAsia="Times New Roman" w:hAnsi="TradeGothic" w:cs="Times New Roman"/>
      <w:i/>
      <w:sz w:val="18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447AB1"/>
    <w:rPr>
      <w:sz w:val="16"/>
      <w:szCs w:val="16"/>
    </w:rPr>
  </w:style>
  <w:style w:type="character" w:styleId="Olstomnmnande">
    <w:name w:val="Unresolved Mention"/>
    <w:basedOn w:val="Standardstycketeckensnitt"/>
    <w:uiPriority w:val="99"/>
    <w:semiHidden/>
    <w:unhideWhenUsed/>
    <w:rsid w:val="00F64DE0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ivs>
    <w:div w:id="8010760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76256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footnotes" Target="footnotes.xml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customXml" Target="../customXml/item7.xml"/><Relationship Id="rId12" Type="http://schemas.openxmlformats.org/officeDocument/2006/relationships/webSettings" Target="webSettings.xml"/><Relationship Id="rId17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11" Type="http://schemas.openxmlformats.org/officeDocument/2006/relationships/settings" Target="settings.xml"/><Relationship Id="rId15" Type="http://schemas.openxmlformats.org/officeDocument/2006/relationships/footer" Target="footer1.xml"/><Relationship Id="rId10" Type="http://schemas.openxmlformats.org/officeDocument/2006/relationships/styles" Target="styles.xml"/><Relationship Id="rId19" Type="http://schemas.openxmlformats.org/officeDocument/2006/relationships/glossaryDocument" Target="glossary/document.xml"/><Relationship Id="rId14" Type="http://schemas.openxmlformats.org/officeDocument/2006/relationships/endnotes" Target="endnotes.xml"/><Relationship Id="rId9" Type="http://schemas.openxmlformats.org/officeDocument/2006/relationships/numbering" Target="numbering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hyperlink" Target="http://www.regeringen.se" TargetMode="Externa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Data\RK-IT\Office\RK%20Basmall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docParts>
    <w:docPart>
      <w:docPartPr>
        <w:name w:val="7140213BC114410B8405DF92982E0E23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512B44DE-70D3-465E-B98C-49F80525C41F}"/>
      </w:docPartPr>
      <w:docPartBody>
        <w:p w:rsidR="00DA6E67" w:rsidRDefault="00323FAB" w:rsidP="00323FAB">
          <w:pPr>
            <w:pStyle w:val="7140213BC114410B8405DF92982E0E23"/>
          </w:pPr>
          <w:r>
            <w:t xml:space="preserve"> </w:t>
          </w:r>
        </w:p>
      </w:docPartBody>
    </w:docPart>
    <w:docPart>
      <w:docPartPr>
        <w:name w:val="3DC14475FF134818B4C82DD38D8DA094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064703BD-BE74-48CC-8557-868B3DB078C3}"/>
      </w:docPartPr>
      <w:docPartBody>
        <w:p w:rsidR="00DA6E67" w:rsidRDefault="00323FAB" w:rsidP="00323FAB">
          <w:pPr>
            <w:pStyle w:val="3DC14475FF134818B4C82DD38D8DA094"/>
          </w:pPr>
          <w:r>
            <w:t xml:space="preserve"> </w:t>
          </w:r>
        </w:p>
      </w:docPartBody>
    </w:docPart>
    <w:docPart>
      <w:docPartPr>
        <w:name w:val="AAF73A7085534A9DBECC9AD4C3B814F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F3C99CF-BF51-4220-9E45-496E48EAEB0E}"/>
      </w:docPartPr>
      <w:docPartBody>
        <w:p w:rsidR="00DA6E67" w:rsidRDefault="00323FAB" w:rsidP="00323FAB">
          <w:pPr>
            <w:pStyle w:val="AAF73A7085534A9DBECC9AD4C3B814FB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1FF8783EA27C408D968EA8BBF444D628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E8EB8CD-D080-4B64-B8FA-36B00F55624D}"/>
      </w:docPartPr>
      <w:docPartBody>
        <w:p w:rsidR="00DA6E67" w:rsidRDefault="00323FAB" w:rsidP="00323FAB">
          <w:pPr>
            <w:pStyle w:val="1FF8783EA27C408D968EA8BBF444D628"/>
          </w:pPr>
          <w:r>
            <w:rPr>
              <w:rStyle w:val="Platshllartext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TradeGothic">
    <w:panose1 w:val="00000400000000000000"/>
    <w:charset w:val="00"/>
    <w:family w:val="auto"/>
    <w:pitch w:val="variable"/>
    <w:sig w:usb0="00000003" w:usb1="00000000" w:usb2="0000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view w:val="normal"/>
  <w:revisionView w:inkAnnotations="0"/>
  <w:defaultTabStop w:val="1304"/>
  <w:hyphenationZone w:val="425"/>
  <w:characterSpacingControl w:val="doNotCompress"/>
  <w:compat>
    <w:useFELayout/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323FAB"/>
    <w:rsid w:val="00323FAB"/>
    <w:rsid w:val="004D58C2"/>
    <w:rsid w:val="0062726C"/>
    <w:rsid w:val="006319E0"/>
    <w:rsid w:val="00717239"/>
    <w:rsid w:val="00761870"/>
    <w:rsid w:val="00DA6E67"/>
    <w:rsid w:val="00E3333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4:docId w14:val="3EA58490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7140213BC114410B8405DF92982E0E23">
    <w:name w:val="7140213BC114410B8405DF92982E0E23"/>
    <w:rsid w:val="00323FAB"/>
  </w:style>
  <w:style w:type="character" w:styleId="Platshllartext">
    <w:name w:val="Placeholder Text"/>
    <w:basedOn w:val="Standardstycketeckensnitt"/>
    <w:uiPriority w:val="99"/>
    <w:semiHidden/>
    <w:rsid w:val="00323FAB"/>
    <w:rPr>
      <w:color w:val="808080"/>
    </w:rPr>
  </w:style>
  <w:style w:type="paragraph" w:customStyle="1" w:styleId="FE63689296D74A56A5F7287B03D7DBA5">
    <w:name w:val="FE63689296D74A56A5F7287B03D7DBA5"/>
    <w:rsid w:val="00323FAB"/>
  </w:style>
  <w:style w:type="paragraph" w:customStyle="1" w:styleId="7D0F14049FE248838ACFF58D0602AD91">
    <w:name w:val="7D0F14049FE248838ACFF58D0602AD91"/>
    <w:rsid w:val="00323FAB"/>
  </w:style>
  <w:style w:type="paragraph" w:customStyle="1" w:styleId="B3866F22203E4204B06CEC8F1E062570">
    <w:name w:val="B3866F22203E4204B06CEC8F1E062570"/>
    <w:rsid w:val="00323FAB"/>
  </w:style>
  <w:style w:type="paragraph" w:customStyle="1" w:styleId="3DC14475FF134818B4C82DD38D8DA094">
    <w:name w:val="3DC14475FF134818B4C82DD38D8DA094"/>
    <w:rsid w:val="00323FAB"/>
  </w:style>
  <w:style w:type="paragraph" w:customStyle="1" w:styleId="874551C6F6AD4B9EAF08446A6D39A48B">
    <w:name w:val="874551C6F6AD4B9EAF08446A6D39A48B"/>
    <w:rsid w:val="00323FAB"/>
  </w:style>
  <w:style w:type="paragraph" w:customStyle="1" w:styleId="AAF73A7085534A9DBECC9AD4C3B814FB">
    <w:name w:val="AAF73A7085534A9DBECC9AD4C3B814FB"/>
    <w:rsid w:val="00323FAB"/>
  </w:style>
  <w:style w:type="paragraph" w:customStyle="1" w:styleId="FC428EC5FAE64CA9BA543A2A2989C2B5">
    <w:name w:val="FC428EC5FAE64CA9BA543A2A2989C2B5"/>
    <w:rsid w:val="00323FAB"/>
  </w:style>
  <w:style w:type="paragraph" w:customStyle="1" w:styleId="DA611A29C53145F6A3B467EDC35B4EEE">
    <w:name w:val="DA611A29C53145F6A3B467EDC35B4EEE"/>
    <w:rsid w:val="00323FAB"/>
  </w:style>
  <w:style w:type="paragraph" w:customStyle="1" w:styleId="836CD9798A824206A44CA919F5D2D8D6">
    <w:name w:val="836CD9798A824206A44CA919F5D2D8D6"/>
    <w:rsid w:val="00323FAB"/>
  </w:style>
  <w:style w:type="paragraph" w:customStyle="1" w:styleId="1FF8783EA27C408D968EA8BBF444D628">
    <w:name w:val="1FF8783EA27C408D968EA8BBF444D628"/>
    <w:rsid w:val="00323FAB"/>
  </w:style>
  <w:style w:type="paragraph" w:customStyle="1" w:styleId="E411876D5B704A33BA4467CDA90FCBF7">
    <w:name w:val="E411876D5B704A33BA4467CDA90FCBF7"/>
    <w:rsid w:val="00323FAB"/>
  </w:style>
  <w:style w:type="paragraph" w:customStyle="1" w:styleId="A4787A4ADC214F4DB5EF762C00006EBC">
    <w:name w:val="A4787A4ADC214F4DB5EF762C00006EBC"/>
    <w:rsid w:val="00323FAB"/>
  </w:style>
  <w:style w:type="paragraph" w:customStyle="1" w:styleId="FCE98008AB504031AB72D43EB0A343EB">
    <w:name w:val="FCE98008AB504031AB72D43EB0A343EB"/>
    <w:rsid w:val="00323FAB"/>
  </w:style>
  <w:style w:type="paragraph" w:customStyle="1" w:styleId="6D3F3FA9ACEA4E649708FCE6F6CA4276">
    <w:name w:val="6D3F3FA9ACEA4E649708FCE6F6CA4276"/>
    <w:rsid w:val="00323FAB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caa1a9c8e4c11b45c5ef3bdfb9bae5c7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bb21018aebd8eed8e2de79585da951e2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!--<?xml version="1.0" encoding="iso-8859-1"?>-->
<DocumentInfo xmlns="http://lp/documentinfo/RK">
  <BaseInfo>
    <RkTemplate>Rktemplatetest</RkTemplate>
    <DocType>Brev</DocType>
    <DocTypeShowName>Brev</DocTypeShowName>
    <Status> </Status>
    <Sender>
      <SenderName>Isabelle Andersson</SenderName>
      <SenderTitle>Kanslisekreterare</SenderTitle>
      <SenderMail>Isabelle.Andersson@regeringskansliet.se</SenderMail>
      <SenderPhone>08-405 35 11</SenderPhone>
    </Sender>
    <TopId>1</TopId>
    <TopSender/>
    <OrganisationInfo>
      <Organisatoriskenhet1>Justitiedepartementet</Organisatoriskenhet1>
      <Organisatoriskenhet2>Enheten för lagstiftning om allmän ordning och säkerhet och samhällets krisberedskap</Organisatoriskenhet2>
      <Organisatoriskenhet3> </Organisatoriskenhet3>
      <Organisatoriskenhet1Id>142</Organisatoriskenhet1Id>
      <Organisatoriskenhet2Id>154</Organisatoriskenhet2Id>
      <Organisatoriskenhet3Id> </Organisatoriskenhet3Id>
    </OrganisationInfo>
    <HeaderDate>Ju2021/00639</HeaderDate>
    <Office/>
    <Dnr>Ju2017/</Dnr>
    <ParagrafNr/>
    <DocumentTitle/>
    <VisitingAddress/>
    <Extra1>extrainfo för denna mallm</Extra1>
    <Extra2>mer extrainfo</Extra2>
    <Extra3/>
    <Number/>
    <Recipient> Till riksdagen</Recipient>
    <SenderText/>
    <DocNumber/>
    <Doclanguage>1053</Doclanguage>
    <Appendix/>
    <LogotypeName>RK_LOGO_SV_BW.png</LogotypeName>
  </BaseInfo>
</DocumentInfo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.xml><?xml version="1.0" encoding="utf-8"?>
<?mso-contentType ?>
<customXsn xmlns="http://schemas.microsoft.com/office/2006/metadata/customXsn">
  <xsnLocation/>
  <cached>True</cached>
  <openByDefault>False</openByDefault>
  <xsnScope>/yta/ju-L4/Riksdagsfrgor</xsnScope>
</customXsn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c625d36-bb37-4650-91b9-0c96159295ba"/>
    <k46d94c0acf84ab9a79866a9d8b1905f xmlns="cc625d36-bb37-4650-91b9-0c96159295ba">
      <Terms xmlns="http://schemas.microsoft.com/office/infopath/2007/PartnerControls"/>
    </k46d94c0acf84ab9a79866a9d8b1905f>
    <edbe0b5c82304c8e847ab7b8c02a77c3 xmlns="cc625d36-bb37-4650-91b9-0c96159295ba">
      <Terms xmlns="http://schemas.microsoft.com/office/infopath/2007/PartnerControls"/>
    </edbe0b5c82304c8e847ab7b8c02a77c3>
    <DirtyMigration xmlns="4e9c2f0c-7bf8-49af-8356-cbf363fc78a7" xsi:nil="true"/>
    <RecordNumber xmlns="4e9c2f0c-7bf8-49af-8356-cbf363fc78a7" xsi:nil="true"/>
    <RKNyckelord xmlns="18f3d968-6251-40b0-9f11-012b293496c2" xsi:nil="true"/>
  </documentManagement>
</p:properties>
</file>

<file path=customXml/item7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c0b91396-a2dc-4c17-871c-71624bdad088</RD_Svarsid>
  </documentManagement>
</p:properties>
</file>

<file path=customXml/item8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52D0FBC-F103-41EC-84B9-E94D7DA0ED9B}"/>
</file>

<file path=customXml/itemProps2.xml><?xml version="1.0" encoding="utf-8"?>
<ds:datastoreItem xmlns:ds="http://schemas.openxmlformats.org/officeDocument/2006/customXml" ds:itemID="{D56B8AAE-01DC-4FE9-80A0-C77A106CD5C4}"/>
</file>

<file path=customXml/itemProps3.xml><?xml version="1.0" encoding="utf-8"?>
<ds:datastoreItem xmlns:ds="http://schemas.openxmlformats.org/officeDocument/2006/customXml" ds:itemID="{B73E6D89-7315-47A5-983C-9F09E195F088}"/>
</file>

<file path=customXml/itemProps4.xml><?xml version="1.0" encoding="utf-8"?>
<ds:datastoreItem xmlns:ds="http://schemas.openxmlformats.org/officeDocument/2006/customXml" ds:itemID="{D56B8AAE-01DC-4FE9-80A0-C77A106CD5C4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33602BE7-F581-439B-A73B-E7827203EDF6}">
  <ds:schemaRefs>
    <ds:schemaRef ds:uri="http://schemas.microsoft.com/office/2006/metadata/customXsn"/>
  </ds:schemaRefs>
</ds:datastoreItem>
</file>

<file path=customXml/itemProps6.xml><?xml version="1.0" encoding="utf-8"?>
<ds:datastoreItem xmlns:ds="http://schemas.openxmlformats.org/officeDocument/2006/customXml" ds:itemID="{408410A6-9235-4CB6-8A0D-F75FDA3BDCE7}">
  <ds:schemaRefs>
    <ds:schemaRef ds:uri="http://schemas.microsoft.com/office/2006/metadata/properties"/>
    <ds:schemaRef ds:uri="http://schemas.microsoft.com/office/infopath/2007/PartnerControls"/>
    <ds:schemaRef ds:uri="c43a2d8f-bf28-4bd0-b6c4-0c6d6c609fb1"/>
    <ds:schemaRef ds:uri="e43df85e-1a90-4f35-984f-b50671c40a74"/>
    <ds:schemaRef ds:uri="cc625d36-bb37-4650-91b9-0c96159295ba"/>
    <ds:schemaRef ds:uri="4e9c2f0c-7bf8-49af-8356-cbf363fc78a7"/>
    <ds:schemaRef ds:uri="18f3d968-6251-40b0-9f11-012b293496c2"/>
  </ds:schemaRefs>
</ds:datastoreItem>
</file>

<file path=customXml/itemProps7.xml><?xml version="1.0" encoding="utf-8"?>
<ds:datastoreItem xmlns:ds="http://schemas.openxmlformats.org/officeDocument/2006/customXml" ds:itemID="{408410A6-9235-4CB6-8A0D-F75FDA3BDCE7}"/>
</file>

<file path=customXml/itemProps8.xml><?xml version="1.0" encoding="utf-8"?>
<ds:datastoreItem xmlns:ds="http://schemas.openxmlformats.org/officeDocument/2006/customXml" ds:itemID="{94992983-157B-436E-B699-7D5033A244E0}"/>
</file>

<file path=docProps/app.xml><?xml version="1.0" encoding="utf-8"?>
<Properties xmlns="http://schemas.openxmlformats.org/officeDocument/2006/extended-properties" xmlns:vt="http://schemas.openxmlformats.org/officeDocument/2006/docPropsVTypes">
  <Template>RK Basmall</Template>
  <TotalTime>0</TotalTime>
  <Pages>1</Pages>
  <Words>335</Words>
  <Characters>1781</Characters>
  <Application>Microsoft Office Word</Application>
  <DocSecurity>0</DocSecurity>
  <Lines>14</Lines>
  <Paragraphs>4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Manager>Isabelle Andersson</Manager>
  <Company>Regeringskansliet RK IT</Company>
  <LinksUpToDate>false</LinksUpToDate>
  <CharactersWithSpaces>2112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Svar på fråga 1789.docx</dc:title>
  <dc:creator>Isabelle Andersson</dc:creator>
  <cp:lastModifiedBy>Anders P Lundmark</cp:lastModifiedBy>
  <cp:revision>2</cp:revision>
  <cp:lastPrinted>2020-05-07T12:34:00Z</cp:lastPrinted>
  <dcterms:created xsi:type="dcterms:W3CDTF">2021-02-24T07:46:00Z</dcterms:created>
  <dcterms:modified xsi:type="dcterms:W3CDTF">2021-02-24T07:46:00Z</dcterms:modified>
  <cp:version>1.0.2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0x0101007DCF975C04D44161A4E6A1E30BEAF3560093B6C30A1794704D9AEDAE4402691088</vt:lpwstr>
  </property>
  <property fmtid="{D5CDD505-2E9C-101B-9397-08002B2CF9AE}" pid="3" name="Departementsenhet">
    <vt:lpwstr/>
  </property>
  <property fmtid="{D5CDD505-2E9C-101B-9397-08002B2CF9AE}" pid="4" name="Aktivitetskategori">
    <vt:lpwstr/>
  </property>
  <property fmtid="{D5CDD505-2E9C-101B-9397-08002B2CF9AE}" pid="5" name="_dlc_DocIdItemGuid">
    <vt:lpwstr>17d69cb1-9be6-47ca-90e6-203474ae4313</vt:lpwstr>
  </property>
  <property fmtid="{D5CDD505-2E9C-101B-9397-08002B2CF9AE}" pid="6" name="Order">
    <vt:r8>36000</vt:r8>
  </property>
  <property fmtid="{D5CDD505-2E9C-101B-9397-08002B2CF9AE}" pid="7" name="Organisation">
    <vt:lpwstr/>
  </property>
  <property fmtid="{D5CDD505-2E9C-101B-9397-08002B2CF9AE}" pid="8" name="ActivityCategory">
    <vt:lpwstr/>
  </property>
</Properties>
</file>