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4852ED50" w14:textId="55B12DB5" w:rsidR="002D0AEE" w:rsidRDefault="002D0AEE" w:rsidP="00DA0661">
      <w:pPr>
        <w:pStyle w:val="Rubrik"/>
      </w:pPr>
      <w:bookmarkStart w:id="0" w:name="Start"/>
      <w:bookmarkEnd w:id="0"/>
      <w:r>
        <w:t>Svar på fråga 2020/21:1758 av Jimmy Ståhl (SD)</w:t>
      </w:r>
      <w:r>
        <w:br/>
        <w:t>Beskattning av flyget</w:t>
      </w:r>
    </w:p>
    <w:p w14:paraId="7CA25B63" w14:textId="0B5A3C39" w:rsidR="002D0AEE" w:rsidRDefault="002D0AEE" w:rsidP="002D0AEE">
      <w:pPr>
        <w:pStyle w:val="Brdtext"/>
      </w:pPr>
      <w:r>
        <w:t>Jimmy Ståhl har frågat mig</w:t>
      </w:r>
      <w:r w:rsidRPr="002D0AEE">
        <w:t xml:space="preserve"> </w:t>
      </w:r>
      <w:r>
        <w:t>om jag anser mot bakgrund av flygindustrins utveckling mot en fossilfri flotta och industrins ekonomiska situation med anledning av den pågående pandemin att det är rimligt att höja skatterna på bränslet, och vilka åtgärder jag vidtar.</w:t>
      </w:r>
    </w:p>
    <w:p w14:paraId="6E99275A" w14:textId="0B0A1E14" w:rsidR="00750370" w:rsidRDefault="002D0AEE" w:rsidP="002D0AEE">
      <w:pPr>
        <w:pStyle w:val="Brdtext"/>
      </w:pPr>
      <w:r>
        <w:t xml:space="preserve">Flygets stora klimatpåverkan ska minska. Regeringen anser att flyget i högre grad bör stå för kostnaderna för sin klimatpåverkan. Det är nödvändigt att alla länder får tillgång till ytterligare styrmedel för att uppnå detta. Regeringen har därför tagit en ledande internationell roll, både globalt och på EU-nivå, för att det ska bli möjligt att beskatta fossilt flygbränsle i yrkesmässig luftfart. </w:t>
      </w:r>
      <w:r w:rsidRPr="002D0AEE">
        <w:t>När ett system för flygbränsleskatt finns på plats bör det ersätta dagens nationella biljettskatt på flyget.</w:t>
      </w:r>
    </w:p>
    <w:p w14:paraId="232204E4" w14:textId="627B68E9" w:rsidR="00750370" w:rsidRDefault="00750370" w:rsidP="002D0AEE">
      <w:pPr>
        <w:pStyle w:val="Brdtext"/>
      </w:pPr>
      <w:r>
        <w:t>Regeringen har presenterat kraftfulla åtgärder för att mildra effekterna av spridningen av sjukdomen covid-19.</w:t>
      </w:r>
      <w:r w:rsidRPr="00750370">
        <w:t xml:space="preserve"> </w:t>
      </w:r>
      <w:r>
        <w:t xml:space="preserve">I en extra </w:t>
      </w:r>
      <w:r w:rsidRPr="00750370">
        <w:t xml:space="preserve">ändringsbudget </w:t>
      </w:r>
      <w:r>
        <w:t>för 2021 föreslog regeringen</w:t>
      </w:r>
      <w:r w:rsidRPr="00750370">
        <w:t xml:space="preserve"> en möjlighet till förstärkt stöd vid korttidsarbete under perioden 1 december 2020–30 juni 2021. Regeringen har </w:t>
      </w:r>
      <w:r>
        <w:t xml:space="preserve">också </w:t>
      </w:r>
      <w:r w:rsidRPr="00750370">
        <w:t xml:space="preserve">lämnat förslag </w:t>
      </w:r>
      <w:proofErr w:type="gramStart"/>
      <w:r w:rsidR="00DE0D56">
        <w:t>bl.a.</w:t>
      </w:r>
      <w:proofErr w:type="gramEnd"/>
      <w:r w:rsidR="00DE0D56">
        <w:t xml:space="preserve"> </w:t>
      </w:r>
      <w:r w:rsidRPr="00750370">
        <w:t>om att anståndstiden för inbetalning av skatt ska kunna förlänga</w:t>
      </w:r>
      <w:r>
        <w:t>s</w:t>
      </w:r>
      <w:r w:rsidRPr="00750370">
        <w:t>.</w:t>
      </w:r>
      <w:r>
        <w:t xml:space="preserve"> </w:t>
      </w:r>
      <w:r w:rsidR="001B728C" w:rsidRPr="001B728C">
        <w:t xml:space="preserve">När vi satsar på en återhämtning efter </w:t>
      </w:r>
      <w:proofErr w:type="spellStart"/>
      <w:r w:rsidR="001B728C" w:rsidRPr="001B728C">
        <w:t>coronakrisen</w:t>
      </w:r>
      <w:proofErr w:type="spellEnd"/>
      <w:r w:rsidR="001B728C" w:rsidRPr="001B728C">
        <w:t xml:space="preserve"> är klimatet en viktig utgångspunkt. Vi har inte råd eller tid att göra stora räddningspaket som låser in oss i fossilberoende. </w:t>
      </w:r>
      <w:r w:rsidRPr="00750370">
        <w:t>Regeringen fortsätter arbetet med att löpande analysera behovet av åtgärder och ersättningar och följer utvecklingen noga.</w:t>
      </w:r>
    </w:p>
    <w:p w14:paraId="337492A1" w14:textId="77777777" w:rsidR="00C91F6D" w:rsidRDefault="00C91F6D" w:rsidP="002D0AEE">
      <w:pPr>
        <w:pStyle w:val="Brdtext"/>
      </w:pPr>
    </w:p>
    <w:p w14:paraId="7B98ECF5" w14:textId="4E41FE9E" w:rsidR="002D0AEE" w:rsidRDefault="002D0AEE" w:rsidP="006A12F1">
      <w:pPr>
        <w:pStyle w:val="Brdtext"/>
      </w:pPr>
      <w:r>
        <w:lastRenderedPageBreak/>
        <w:t xml:space="preserve">Stockholm den </w:t>
      </w:r>
      <w:sdt>
        <w:sdtPr>
          <w:id w:val="-1225218591"/>
          <w:placeholder>
            <w:docPart w:val="63B7B0EA4DF8412196CF66389C1318DB"/>
          </w:placeholder>
          <w:dataBinding w:prefixMappings="xmlns:ns0='http://lp/documentinfo/RK' " w:xpath="/ns0:DocumentInfo[1]/ns0:BaseInfo[1]/ns0:HeaderDate[1]" w:storeItemID="{41114E97-2C1E-4F98-9681-4D0E28041283}"/>
          <w:date w:fullDate="2021-02-17T00:00:00Z">
            <w:dateFormat w:val="d MMMM yyyy"/>
            <w:lid w:val="sv-SE"/>
            <w:storeMappedDataAs w:val="dateTime"/>
            <w:calendar w:val="gregorian"/>
          </w:date>
        </w:sdtPr>
        <w:sdtEndPr/>
        <w:sdtContent>
          <w:r>
            <w:t>17 februari 2021</w:t>
          </w:r>
        </w:sdtContent>
      </w:sdt>
    </w:p>
    <w:p w14:paraId="34C766EB" w14:textId="002C0C36" w:rsidR="002D0AEE" w:rsidRDefault="002D0AEE" w:rsidP="004E7A8F">
      <w:pPr>
        <w:pStyle w:val="Brdtextutanavstnd"/>
      </w:pPr>
    </w:p>
    <w:p w14:paraId="34DD2033" w14:textId="77777777" w:rsidR="00DE49BC" w:rsidRDefault="00DE49BC" w:rsidP="004E7A8F">
      <w:pPr>
        <w:pStyle w:val="Brdtextutanavstnd"/>
      </w:pPr>
    </w:p>
    <w:p w14:paraId="60C41F35" w14:textId="77777777" w:rsidR="002D0AEE" w:rsidRDefault="002D0AEE" w:rsidP="004E7A8F">
      <w:pPr>
        <w:pStyle w:val="Brdtextutanavstnd"/>
      </w:pPr>
    </w:p>
    <w:p w14:paraId="7225EC45" w14:textId="5CBD047D" w:rsidR="002D0AEE" w:rsidRDefault="002D0AEE" w:rsidP="00422A41">
      <w:pPr>
        <w:pStyle w:val="Brdtext"/>
      </w:pPr>
      <w:r>
        <w:t>Magdalena Andersson</w:t>
      </w:r>
    </w:p>
    <w:p w14:paraId="3067039C" w14:textId="7E81D977" w:rsidR="002D0AEE" w:rsidRPr="00DB48AB" w:rsidRDefault="002D0AEE" w:rsidP="00DB48AB">
      <w:pPr>
        <w:pStyle w:val="Brdtext"/>
      </w:pPr>
    </w:p>
    <w:sectPr w:rsidR="002D0AEE" w:rsidRPr="00DB48AB" w:rsidSect="00571A0B">
      <w:footerReference w:type="default" r:id="rId9"/>
      <w:headerReference w:type="first" r:id="rId10"/>
      <w:footerReference w:type="first" r:id="rId11"/>
      <w:pgSz w:w="11906" w:h="16838"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3C7E44F" w14:textId="77777777" w:rsidR="002D0AEE" w:rsidRDefault="002D0AEE" w:rsidP="00A87A54">
      <w:pPr>
        <w:spacing w:after="0" w:line="240" w:lineRule="auto"/>
      </w:pPr>
      <w:r>
        <w:separator/>
      </w:r>
    </w:p>
  </w:endnote>
  <w:endnote w:type="continuationSeparator" w:id="0">
    <w:p w14:paraId="4DBD01A9" w14:textId="77777777" w:rsidR="002D0AEE" w:rsidRDefault="002D0AEE"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5606BC" w:rsidRPr="00347E11" w14:paraId="3D1E7204" w14:textId="77777777" w:rsidTr="006A26EC">
      <w:trPr>
        <w:trHeight w:val="227"/>
        <w:jc w:val="right"/>
      </w:trPr>
      <w:tc>
        <w:tcPr>
          <w:tcW w:w="708" w:type="dxa"/>
          <w:vAlign w:val="bottom"/>
        </w:tcPr>
        <w:p w14:paraId="3AE34D6F" w14:textId="77777777" w:rsidR="005606BC" w:rsidRPr="00B62610" w:rsidRDefault="005606BC" w:rsidP="005606BC">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sidR="00B31BFB">
            <w:rPr>
              <w:rStyle w:val="Sidnummer"/>
              <w:noProof/>
            </w:rPr>
            <w:t>2</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sidR="00B31BFB">
            <w:rPr>
              <w:rStyle w:val="Sidnummer"/>
              <w:noProof/>
            </w:rPr>
            <w:t>2</w:t>
          </w:r>
          <w:r>
            <w:rPr>
              <w:rStyle w:val="Sidnummer"/>
            </w:rPr>
            <w:fldChar w:fldCharType="end"/>
          </w:r>
          <w:r>
            <w:rPr>
              <w:rStyle w:val="Sidnummer"/>
            </w:rPr>
            <w:t>)</w:t>
          </w:r>
        </w:p>
      </w:tc>
    </w:tr>
    <w:tr w:rsidR="005606BC" w:rsidRPr="00347E11" w14:paraId="74072D71" w14:textId="77777777" w:rsidTr="006A26EC">
      <w:trPr>
        <w:trHeight w:val="850"/>
        <w:jc w:val="right"/>
      </w:trPr>
      <w:tc>
        <w:tcPr>
          <w:tcW w:w="708" w:type="dxa"/>
          <w:vAlign w:val="bottom"/>
        </w:tcPr>
        <w:p w14:paraId="5408E35C" w14:textId="77777777" w:rsidR="005606BC" w:rsidRPr="00347E11" w:rsidRDefault="005606BC" w:rsidP="005606BC">
          <w:pPr>
            <w:pStyle w:val="Sidfot"/>
            <w:spacing w:line="276" w:lineRule="auto"/>
            <w:jc w:val="right"/>
          </w:pPr>
        </w:p>
      </w:tc>
    </w:tr>
  </w:tbl>
  <w:p w14:paraId="52672CE7" w14:textId="77777777" w:rsidR="005606BC" w:rsidRPr="005606BC" w:rsidRDefault="005606BC" w:rsidP="005606BC">
    <w:pPr>
      <w:pStyle w:val="Sidfo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433CEBC5" w14:textId="77777777" w:rsidTr="001F4302">
      <w:trPr>
        <w:trHeight w:val="510"/>
      </w:trPr>
      <w:tc>
        <w:tcPr>
          <w:tcW w:w="8525" w:type="dxa"/>
          <w:gridSpan w:val="2"/>
          <w:vAlign w:val="bottom"/>
        </w:tcPr>
        <w:p w14:paraId="075AD8D4" w14:textId="77777777" w:rsidR="00347E11" w:rsidRPr="00347E11" w:rsidRDefault="00347E11" w:rsidP="00347E11">
          <w:pPr>
            <w:pStyle w:val="Sidfot"/>
            <w:rPr>
              <w:sz w:val="8"/>
            </w:rPr>
          </w:pPr>
        </w:p>
      </w:tc>
    </w:tr>
    <w:tr w:rsidR="00093408" w:rsidRPr="00EE3C0F" w14:paraId="1252A14A" w14:textId="77777777" w:rsidTr="00C26068">
      <w:trPr>
        <w:trHeight w:val="227"/>
      </w:trPr>
      <w:tc>
        <w:tcPr>
          <w:tcW w:w="4074" w:type="dxa"/>
        </w:tcPr>
        <w:p w14:paraId="132DCB99" w14:textId="77777777" w:rsidR="00347E11" w:rsidRPr="00F53AEA" w:rsidRDefault="00347E11" w:rsidP="00C26068">
          <w:pPr>
            <w:pStyle w:val="Sidfot"/>
            <w:spacing w:line="276" w:lineRule="auto"/>
          </w:pPr>
        </w:p>
      </w:tc>
      <w:tc>
        <w:tcPr>
          <w:tcW w:w="4451" w:type="dxa"/>
        </w:tcPr>
        <w:p w14:paraId="5EE856B1" w14:textId="77777777" w:rsidR="00093408" w:rsidRPr="00F53AEA" w:rsidRDefault="00093408" w:rsidP="00F53AEA">
          <w:pPr>
            <w:pStyle w:val="Sidfot"/>
            <w:spacing w:line="276" w:lineRule="auto"/>
          </w:pPr>
        </w:p>
      </w:tc>
    </w:tr>
  </w:tbl>
  <w:p w14:paraId="07025752"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AF6CB3B" w14:textId="77777777" w:rsidR="002D0AEE" w:rsidRDefault="002D0AEE" w:rsidP="00A87A54">
      <w:pPr>
        <w:spacing w:after="0" w:line="240" w:lineRule="auto"/>
      </w:pPr>
      <w:r>
        <w:separator/>
      </w:r>
    </w:p>
  </w:footnote>
  <w:footnote w:type="continuationSeparator" w:id="0">
    <w:p w14:paraId="3110A603" w14:textId="77777777" w:rsidR="002D0AEE" w:rsidRDefault="002D0AEE"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2D0AEE" w14:paraId="70ABDF11" w14:textId="77777777" w:rsidTr="00C93EBA">
      <w:trPr>
        <w:trHeight w:val="227"/>
      </w:trPr>
      <w:tc>
        <w:tcPr>
          <w:tcW w:w="5534" w:type="dxa"/>
        </w:tcPr>
        <w:p w14:paraId="3C640A8F" w14:textId="77777777" w:rsidR="002D0AEE" w:rsidRPr="007D73AB" w:rsidRDefault="002D0AEE">
          <w:pPr>
            <w:pStyle w:val="Sidhuvud"/>
          </w:pPr>
        </w:p>
      </w:tc>
      <w:tc>
        <w:tcPr>
          <w:tcW w:w="3170" w:type="dxa"/>
          <w:vAlign w:val="bottom"/>
        </w:tcPr>
        <w:p w14:paraId="64F5E6A4" w14:textId="77777777" w:rsidR="002D0AEE" w:rsidRPr="007D73AB" w:rsidRDefault="002D0AEE" w:rsidP="00340DE0">
          <w:pPr>
            <w:pStyle w:val="Sidhuvud"/>
          </w:pPr>
        </w:p>
      </w:tc>
      <w:tc>
        <w:tcPr>
          <w:tcW w:w="1134" w:type="dxa"/>
        </w:tcPr>
        <w:p w14:paraId="489E017C" w14:textId="77777777" w:rsidR="002D0AEE" w:rsidRDefault="002D0AEE" w:rsidP="005A703A">
          <w:pPr>
            <w:pStyle w:val="Sidhuvud"/>
          </w:pPr>
        </w:p>
      </w:tc>
    </w:tr>
    <w:tr w:rsidR="002D0AEE" w14:paraId="545E955C" w14:textId="77777777" w:rsidTr="00C93EBA">
      <w:trPr>
        <w:trHeight w:val="1928"/>
      </w:trPr>
      <w:tc>
        <w:tcPr>
          <w:tcW w:w="5534" w:type="dxa"/>
        </w:tcPr>
        <w:p w14:paraId="0C997408" w14:textId="77777777" w:rsidR="002D0AEE" w:rsidRPr="00340DE0" w:rsidRDefault="002D0AEE" w:rsidP="00340DE0">
          <w:pPr>
            <w:pStyle w:val="Sidhuvud"/>
          </w:pPr>
          <w:r>
            <w:rPr>
              <w:noProof/>
            </w:rPr>
            <w:drawing>
              <wp:inline distT="0" distB="0" distL="0" distR="0" wp14:anchorId="204B3BBD" wp14:editId="013F8626">
                <wp:extent cx="1748028" cy="505968"/>
                <wp:effectExtent l="0" t="0" r="5080" b="8890"/>
                <wp:docPr id="1" name="Bildobjekt 1" title="RK Logotyp"/>
                <wp:cNvGraphicFramePr/>
                <a:graphic xmlns:a="http://schemas.openxmlformats.org/drawingml/2006/main">
                  <a:graphicData uri="http://schemas.openxmlformats.org/drawingml/2006/picture">
                    <pic:pic xmlns:pic="http://schemas.openxmlformats.org/drawingml/2006/picture">
                      <pic:nvPicPr>
                        <pic:cNvPr id="1" name="Bildobjekt 1" title="RK Logotyp"/>
                        <pic:cNvPicPr/>
                      </pic:nvPicPr>
                      <pic:blipFill>
                        <a:blip r:embed="rId1">
                          <a:extLst>
                            <a:ext uri="{28A0092B-C50C-407E-A947-70E740481C1C}">
                              <a14:useLocalDpi xmlns:a14="http://schemas.microsoft.com/office/drawing/2010/main" val="0"/>
                            </a:ext>
                          </a:extLst>
                        </a:blip>
                        <a:stretch>
                          <a:fillRect/>
                        </a:stretch>
                      </pic:blipFill>
                      <pic:spPr>
                        <a:xfrm>
                          <a:off x="0" y="0"/>
                          <a:ext cx="1748028" cy="505968"/>
                        </a:xfrm>
                        <a:prstGeom prst="rect">
                          <a:avLst/>
                        </a:prstGeom>
                      </pic:spPr>
                    </pic:pic>
                  </a:graphicData>
                </a:graphic>
              </wp:inline>
            </w:drawing>
          </w:r>
        </w:p>
      </w:tc>
      <w:tc>
        <w:tcPr>
          <w:tcW w:w="3170" w:type="dxa"/>
        </w:tcPr>
        <w:p w14:paraId="76051D43" w14:textId="77777777" w:rsidR="002D0AEE" w:rsidRPr="00710A6C" w:rsidRDefault="002D0AEE" w:rsidP="00EE3C0F">
          <w:pPr>
            <w:pStyle w:val="Sidhuvud"/>
            <w:rPr>
              <w:b/>
            </w:rPr>
          </w:pPr>
        </w:p>
        <w:p w14:paraId="3D4082AF" w14:textId="77777777" w:rsidR="002D0AEE" w:rsidRDefault="002D0AEE" w:rsidP="00EE3C0F">
          <w:pPr>
            <w:pStyle w:val="Sidhuvud"/>
          </w:pPr>
        </w:p>
        <w:p w14:paraId="6EE24A6A" w14:textId="77777777" w:rsidR="002D0AEE" w:rsidRDefault="002D0AEE" w:rsidP="00EE3C0F">
          <w:pPr>
            <w:pStyle w:val="Sidhuvud"/>
          </w:pPr>
        </w:p>
        <w:p w14:paraId="7A4DB259" w14:textId="77777777" w:rsidR="002D0AEE" w:rsidRDefault="002D0AEE" w:rsidP="00EE3C0F">
          <w:pPr>
            <w:pStyle w:val="Sidhuvud"/>
          </w:pPr>
        </w:p>
        <w:sdt>
          <w:sdtPr>
            <w:alias w:val="Dnr"/>
            <w:tag w:val="ccRKShow_Dnr"/>
            <w:id w:val="-829283628"/>
            <w:placeholder>
              <w:docPart w:val="81149CF468A448788C6418C86D8B9DA9"/>
            </w:placeholder>
            <w:dataBinding w:prefixMappings="xmlns:ns0='http://lp/documentinfo/RK' " w:xpath="/ns0:DocumentInfo[1]/ns0:BaseInfo[1]/ns0:Dnr[1]" w:storeItemID="{41114E97-2C1E-4F98-9681-4D0E28041283}"/>
            <w:text/>
          </w:sdtPr>
          <w:sdtEndPr/>
          <w:sdtContent>
            <w:p w14:paraId="11C00BA0" w14:textId="1518504B" w:rsidR="002D0AEE" w:rsidRDefault="003730E5" w:rsidP="00EE3C0F">
              <w:pPr>
                <w:pStyle w:val="Sidhuvud"/>
              </w:pPr>
              <w:r>
                <w:t>Fi2021/00642</w:t>
              </w:r>
            </w:p>
          </w:sdtContent>
        </w:sdt>
        <w:sdt>
          <w:sdtPr>
            <w:alias w:val="DocNumber"/>
            <w:tag w:val="DocNumber"/>
            <w:id w:val="1726028884"/>
            <w:placeholder>
              <w:docPart w:val="45DBEAA4D90E49318CBFA93931F8466C"/>
            </w:placeholder>
            <w:showingPlcHdr/>
            <w:dataBinding w:prefixMappings="xmlns:ns0='http://lp/documentinfo/RK' " w:xpath="/ns0:DocumentInfo[1]/ns0:BaseInfo[1]/ns0:DocNumber[1]" w:storeItemID="{41114E97-2C1E-4F98-9681-4D0E28041283}"/>
            <w:text/>
          </w:sdtPr>
          <w:sdtEndPr/>
          <w:sdtContent>
            <w:p w14:paraId="0F8AC661" w14:textId="77777777" w:rsidR="002D0AEE" w:rsidRDefault="002D0AEE" w:rsidP="00EE3C0F">
              <w:pPr>
                <w:pStyle w:val="Sidhuvud"/>
              </w:pPr>
              <w:r>
                <w:rPr>
                  <w:rStyle w:val="Platshllartext"/>
                </w:rPr>
                <w:t xml:space="preserve"> </w:t>
              </w:r>
            </w:p>
          </w:sdtContent>
        </w:sdt>
        <w:p w14:paraId="59E93521" w14:textId="77777777" w:rsidR="002D0AEE" w:rsidRDefault="002D0AEE" w:rsidP="00EE3C0F">
          <w:pPr>
            <w:pStyle w:val="Sidhuvud"/>
          </w:pPr>
        </w:p>
      </w:tc>
      <w:tc>
        <w:tcPr>
          <w:tcW w:w="1134" w:type="dxa"/>
        </w:tcPr>
        <w:p w14:paraId="62A80E2D" w14:textId="77777777" w:rsidR="002D0AEE" w:rsidRDefault="002D0AEE" w:rsidP="0094502D">
          <w:pPr>
            <w:pStyle w:val="Sidhuvud"/>
          </w:pPr>
        </w:p>
        <w:p w14:paraId="6434B05C" w14:textId="77777777" w:rsidR="002D0AEE" w:rsidRPr="0094502D" w:rsidRDefault="002D0AEE" w:rsidP="00EC71A6">
          <w:pPr>
            <w:pStyle w:val="Sidhuvud"/>
          </w:pPr>
        </w:p>
      </w:tc>
    </w:tr>
    <w:tr w:rsidR="002D0AEE" w14:paraId="1A420BBB" w14:textId="77777777" w:rsidTr="00C93EBA">
      <w:trPr>
        <w:trHeight w:val="2268"/>
      </w:trPr>
      <w:sdt>
        <w:sdtPr>
          <w:rPr>
            <w:b/>
          </w:rPr>
          <w:alias w:val="SenderText"/>
          <w:tag w:val="ccRKShow_SenderText"/>
          <w:id w:val="1374046025"/>
          <w:placeholder>
            <w:docPart w:val="206678F99D114DF8B1FA943E6620DA83"/>
          </w:placeholder>
        </w:sdtPr>
        <w:sdtEndPr>
          <w:rPr>
            <w:b w:val="0"/>
          </w:rPr>
        </w:sdtEndPr>
        <w:sdtContent>
          <w:tc>
            <w:tcPr>
              <w:tcW w:w="5534" w:type="dxa"/>
              <w:tcMar>
                <w:right w:w="1134" w:type="dxa"/>
              </w:tcMar>
            </w:tcPr>
            <w:p w14:paraId="64DB70B3" w14:textId="77777777" w:rsidR="002D0AEE" w:rsidRPr="002D0AEE" w:rsidRDefault="002D0AEE" w:rsidP="00340DE0">
              <w:pPr>
                <w:pStyle w:val="Sidhuvud"/>
                <w:rPr>
                  <w:b/>
                </w:rPr>
              </w:pPr>
              <w:r w:rsidRPr="002D0AEE">
                <w:rPr>
                  <w:b/>
                </w:rPr>
                <w:t>Finansdepartementet</w:t>
              </w:r>
            </w:p>
            <w:p w14:paraId="4B94BF64" w14:textId="72E8C297" w:rsidR="002D0AEE" w:rsidRPr="00340DE0" w:rsidRDefault="002D0AEE" w:rsidP="00340DE0">
              <w:pPr>
                <w:pStyle w:val="Sidhuvud"/>
              </w:pPr>
              <w:r w:rsidRPr="002D0AEE">
                <w:t>Finansministern</w:t>
              </w:r>
            </w:p>
          </w:tc>
        </w:sdtContent>
      </w:sdt>
      <w:sdt>
        <w:sdtPr>
          <w:alias w:val="Recipient"/>
          <w:tag w:val="ccRKShow_Recipient"/>
          <w:id w:val="-28344517"/>
          <w:placeholder>
            <w:docPart w:val="E8EFC2D156A6459AB253FF1538FEA3F0"/>
          </w:placeholder>
          <w:dataBinding w:prefixMappings="xmlns:ns0='http://lp/documentinfo/RK' " w:xpath="/ns0:DocumentInfo[1]/ns0:BaseInfo[1]/ns0:Recipient[1]" w:storeItemID="{41114E97-2C1E-4F98-9681-4D0E28041283}"/>
          <w:text w:multiLine="1"/>
        </w:sdtPr>
        <w:sdtEndPr/>
        <w:sdtContent>
          <w:tc>
            <w:tcPr>
              <w:tcW w:w="3170" w:type="dxa"/>
            </w:tcPr>
            <w:p w14:paraId="247F386B" w14:textId="77777777" w:rsidR="002D0AEE" w:rsidRDefault="002D0AEE" w:rsidP="00547B89">
              <w:pPr>
                <w:pStyle w:val="Sidhuvud"/>
              </w:pPr>
              <w:r>
                <w:t>Till riksdagen</w:t>
              </w:r>
            </w:p>
          </w:tc>
        </w:sdtContent>
      </w:sdt>
      <w:tc>
        <w:tcPr>
          <w:tcW w:w="1134" w:type="dxa"/>
        </w:tcPr>
        <w:p w14:paraId="3FA43996" w14:textId="77777777" w:rsidR="002D0AEE" w:rsidRDefault="002D0AEE" w:rsidP="003E6020">
          <w:pPr>
            <w:pStyle w:val="Sidhuvud"/>
          </w:pPr>
        </w:p>
      </w:tc>
    </w:tr>
  </w:tbl>
  <w:p w14:paraId="72C8CF69"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PersonalInformation/>
  <w:removeDateAndTime/>
  <w:proofState w:spelling="clean" w:grammar="clean"/>
  <w:defaultTabStop w:val="1304"/>
  <w:hyphenationZone w:val="425"/>
  <w:characterSpacingControl w:val="doNotCompress"/>
  <w:hdrShapeDefaults>
    <o:shapedefaults v:ext="edit" spidmax="1433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D0AEE"/>
    <w:rsid w:val="00000290"/>
    <w:rsid w:val="00001068"/>
    <w:rsid w:val="0000412C"/>
    <w:rsid w:val="00004D5C"/>
    <w:rsid w:val="00005F68"/>
    <w:rsid w:val="00006CA7"/>
    <w:rsid w:val="000128EB"/>
    <w:rsid w:val="00012B00"/>
    <w:rsid w:val="00014EF6"/>
    <w:rsid w:val="00016730"/>
    <w:rsid w:val="00017197"/>
    <w:rsid w:val="0001725B"/>
    <w:rsid w:val="000203B0"/>
    <w:rsid w:val="000205ED"/>
    <w:rsid w:val="0002213F"/>
    <w:rsid w:val="000241FA"/>
    <w:rsid w:val="00025992"/>
    <w:rsid w:val="00026711"/>
    <w:rsid w:val="0002708E"/>
    <w:rsid w:val="0002763D"/>
    <w:rsid w:val="0003679E"/>
    <w:rsid w:val="00041EDC"/>
    <w:rsid w:val="00042CE5"/>
    <w:rsid w:val="0004352E"/>
    <w:rsid w:val="00051341"/>
    <w:rsid w:val="00053CAA"/>
    <w:rsid w:val="00055875"/>
    <w:rsid w:val="00057FE0"/>
    <w:rsid w:val="000620FD"/>
    <w:rsid w:val="00063DCB"/>
    <w:rsid w:val="000647D2"/>
    <w:rsid w:val="000656A1"/>
    <w:rsid w:val="00066BC9"/>
    <w:rsid w:val="0007033C"/>
    <w:rsid w:val="000707E9"/>
    <w:rsid w:val="00072C86"/>
    <w:rsid w:val="00072FFC"/>
    <w:rsid w:val="00073B75"/>
    <w:rsid w:val="000757FC"/>
    <w:rsid w:val="00076667"/>
    <w:rsid w:val="00080631"/>
    <w:rsid w:val="00082374"/>
    <w:rsid w:val="000862E0"/>
    <w:rsid w:val="000873C3"/>
    <w:rsid w:val="00093408"/>
    <w:rsid w:val="00093BBF"/>
    <w:rsid w:val="0009435C"/>
    <w:rsid w:val="000A13CA"/>
    <w:rsid w:val="000A37D3"/>
    <w:rsid w:val="000A456A"/>
    <w:rsid w:val="000A5E43"/>
    <w:rsid w:val="000B56A9"/>
    <w:rsid w:val="000C61D1"/>
    <w:rsid w:val="000D31A9"/>
    <w:rsid w:val="000D370F"/>
    <w:rsid w:val="000D5449"/>
    <w:rsid w:val="000D7110"/>
    <w:rsid w:val="000E12D9"/>
    <w:rsid w:val="000E431B"/>
    <w:rsid w:val="000E59A9"/>
    <w:rsid w:val="000E638A"/>
    <w:rsid w:val="000E6472"/>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D16"/>
    <w:rsid w:val="001235D9"/>
    <w:rsid w:val="0012582E"/>
    <w:rsid w:val="00125B5E"/>
    <w:rsid w:val="00126E6B"/>
    <w:rsid w:val="00130EC3"/>
    <w:rsid w:val="001318F5"/>
    <w:rsid w:val="001331B1"/>
    <w:rsid w:val="00133CB0"/>
    <w:rsid w:val="00134837"/>
    <w:rsid w:val="00135111"/>
    <w:rsid w:val="001428E2"/>
    <w:rsid w:val="0016294F"/>
    <w:rsid w:val="00164463"/>
    <w:rsid w:val="00167FA8"/>
    <w:rsid w:val="0017099B"/>
    <w:rsid w:val="00170CE4"/>
    <w:rsid w:val="00170E3E"/>
    <w:rsid w:val="0017300E"/>
    <w:rsid w:val="00173126"/>
    <w:rsid w:val="00176A26"/>
    <w:rsid w:val="001774F8"/>
    <w:rsid w:val="00180BE1"/>
    <w:rsid w:val="001813DF"/>
    <w:rsid w:val="001857B5"/>
    <w:rsid w:val="00187E1F"/>
    <w:rsid w:val="0019051C"/>
    <w:rsid w:val="0019127B"/>
    <w:rsid w:val="00192350"/>
    <w:rsid w:val="00192E34"/>
    <w:rsid w:val="0019308B"/>
    <w:rsid w:val="001941B9"/>
    <w:rsid w:val="00196C02"/>
    <w:rsid w:val="00197A8A"/>
    <w:rsid w:val="001A1B33"/>
    <w:rsid w:val="001A2A61"/>
    <w:rsid w:val="001B4824"/>
    <w:rsid w:val="001B728C"/>
    <w:rsid w:val="001C1C7D"/>
    <w:rsid w:val="001C4566"/>
    <w:rsid w:val="001C4980"/>
    <w:rsid w:val="001C5DC9"/>
    <w:rsid w:val="001C6B85"/>
    <w:rsid w:val="001C71A9"/>
    <w:rsid w:val="001D12FC"/>
    <w:rsid w:val="001D512F"/>
    <w:rsid w:val="001D761A"/>
    <w:rsid w:val="001E0BD5"/>
    <w:rsid w:val="001E1A13"/>
    <w:rsid w:val="001E20CC"/>
    <w:rsid w:val="001E3D83"/>
    <w:rsid w:val="001E5DF7"/>
    <w:rsid w:val="001E6477"/>
    <w:rsid w:val="001E72EE"/>
    <w:rsid w:val="001F0629"/>
    <w:rsid w:val="001F0736"/>
    <w:rsid w:val="001F4302"/>
    <w:rsid w:val="001F50BE"/>
    <w:rsid w:val="001F525B"/>
    <w:rsid w:val="001F6BBE"/>
    <w:rsid w:val="00201498"/>
    <w:rsid w:val="00204079"/>
    <w:rsid w:val="002102FD"/>
    <w:rsid w:val="002116FE"/>
    <w:rsid w:val="00211B4E"/>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60D2D"/>
    <w:rsid w:val="00261975"/>
    <w:rsid w:val="00264503"/>
    <w:rsid w:val="00271D00"/>
    <w:rsid w:val="00274AA3"/>
    <w:rsid w:val="00275872"/>
    <w:rsid w:val="00281106"/>
    <w:rsid w:val="00282263"/>
    <w:rsid w:val="00282417"/>
    <w:rsid w:val="00282D27"/>
    <w:rsid w:val="00287F0D"/>
    <w:rsid w:val="00292420"/>
    <w:rsid w:val="00296B7A"/>
    <w:rsid w:val="002974DC"/>
    <w:rsid w:val="002A0CB3"/>
    <w:rsid w:val="002A39EF"/>
    <w:rsid w:val="002A422F"/>
    <w:rsid w:val="002A6820"/>
    <w:rsid w:val="002B00E5"/>
    <w:rsid w:val="002B6849"/>
    <w:rsid w:val="002C1D37"/>
    <w:rsid w:val="002C2A30"/>
    <w:rsid w:val="002C4348"/>
    <w:rsid w:val="002C476F"/>
    <w:rsid w:val="002C5B48"/>
    <w:rsid w:val="002D014F"/>
    <w:rsid w:val="002D0AEE"/>
    <w:rsid w:val="002D2647"/>
    <w:rsid w:val="002D4298"/>
    <w:rsid w:val="002D4829"/>
    <w:rsid w:val="002D6541"/>
    <w:rsid w:val="002E150B"/>
    <w:rsid w:val="002E2C89"/>
    <w:rsid w:val="002E3609"/>
    <w:rsid w:val="002E4D3F"/>
    <w:rsid w:val="002E5668"/>
    <w:rsid w:val="002E61A5"/>
    <w:rsid w:val="002F3675"/>
    <w:rsid w:val="002F59E0"/>
    <w:rsid w:val="002F66A6"/>
    <w:rsid w:val="00300342"/>
    <w:rsid w:val="00304401"/>
    <w:rsid w:val="003050DB"/>
    <w:rsid w:val="00310561"/>
    <w:rsid w:val="00311D8C"/>
    <w:rsid w:val="0031273D"/>
    <w:rsid w:val="003128E2"/>
    <w:rsid w:val="003153D9"/>
    <w:rsid w:val="003172B4"/>
    <w:rsid w:val="00321621"/>
    <w:rsid w:val="00323EF7"/>
    <w:rsid w:val="003240E1"/>
    <w:rsid w:val="00326C03"/>
    <w:rsid w:val="00327474"/>
    <w:rsid w:val="003277B5"/>
    <w:rsid w:val="003342B4"/>
    <w:rsid w:val="00336CD1"/>
    <w:rsid w:val="00340DE0"/>
    <w:rsid w:val="00341F47"/>
    <w:rsid w:val="0034210D"/>
    <w:rsid w:val="00342327"/>
    <w:rsid w:val="0034250B"/>
    <w:rsid w:val="00344234"/>
    <w:rsid w:val="0034750A"/>
    <w:rsid w:val="00347C69"/>
    <w:rsid w:val="00347E11"/>
    <w:rsid w:val="003503DD"/>
    <w:rsid w:val="00350696"/>
    <w:rsid w:val="00350C92"/>
    <w:rsid w:val="003542C5"/>
    <w:rsid w:val="00360397"/>
    <w:rsid w:val="00365461"/>
    <w:rsid w:val="00367EDA"/>
    <w:rsid w:val="00370311"/>
    <w:rsid w:val="003730E5"/>
    <w:rsid w:val="00380663"/>
    <w:rsid w:val="003853E3"/>
    <w:rsid w:val="0038587E"/>
    <w:rsid w:val="00392ED4"/>
    <w:rsid w:val="00393680"/>
    <w:rsid w:val="00394D4C"/>
    <w:rsid w:val="00395D9F"/>
    <w:rsid w:val="00397242"/>
    <w:rsid w:val="003A1315"/>
    <w:rsid w:val="003A2E73"/>
    <w:rsid w:val="003A3071"/>
    <w:rsid w:val="003A3A54"/>
    <w:rsid w:val="003A5969"/>
    <w:rsid w:val="003A5C58"/>
    <w:rsid w:val="003B0C81"/>
    <w:rsid w:val="003B201F"/>
    <w:rsid w:val="003C36FA"/>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99F"/>
    <w:rsid w:val="003F2F1D"/>
    <w:rsid w:val="003F59B4"/>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337E"/>
    <w:rsid w:val="00464CA1"/>
    <w:rsid w:val="004660C8"/>
    <w:rsid w:val="00467DEF"/>
    <w:rsid w:val="00472EBA"/>
    <w:rsid w:val="004735B6"/>
    <w:rsid w:val="004735F0"/>
    <w:rsid w:val="004745D7"/>
    <w:rsid w:val="00474676"/>
    <w:rsid w:val="0047511B"/>
    <w:rsid w:val="00475B99"/>
    <w:rsid w:val="00477628"/>
    <w:rsid w:val="00480A8A"/>
    <w:rsid w:val="00480EC3"/>
    <w:rsid w:val="0048317E"/>
    <w:rsid w:val="00485601"/>
    <w:rsid w:val="004865B8"/>
    <w:rsid w:val="00486C0D"/>
    <w:rsid w:val="004911D9"/>
    <w:rsid w:val="00491796"/>
    <w:rsid w:val="00493416"/>
    <w:rsid w:val="0049768A"/>
    <w:rsid w:val="004A33C6"/>
    <w:rsid w:val="004A66B1"/>
    <w:rsid w:val="004A7DC4"/>
    <w:rsid w:val="004B1E7B"/>
    <w:rsid w:val="004B3029"/>
    <w:rsid w:val="004B352B"/>
    <w:rsid w:val="004B35E7"/>
    <w:rsid w:val="004B4B73"/>
    <w:rsid w:val="004B63BF"/>
    <w:rsid w:val="004B66DA"/>
    <w:rsid w:val="004B696B"/>
    <w:rsid w:val="004B7DFF"/>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4021"/>
    <w:rsid w:val="004F5640"/>
    <w:rsid w:val="004F6525"/>
    <w:rsid w:val="004F6FE2"/>
    <w:rsid w:val="004F79F2"/>
    <w:rsid w:val="005011D9"/>
    <w:rsid w:val="0050238B"/>
    <w:rsid w:val="00505905"/>
    <w:rsid w:val="00511A1B"/>
    <w:rsid w:val="00511A68"/>
    <w:rsid w:val="005121C0"/>
    <w:rsid w:val="00513E7D"/>
    <w:rsid w:val="00514A67"/>
    <w:rsid w:val="00520A46"/>
    <w:rsid w:val="00521192"/>
    <w:rsid w:val="0052127C"/>
    <w:rsid w:val="00526AEB"/>
    <w:rsid w:val="005302E0"/>
    <w:rsid w:val="005415F3"/>
    <w:rsid w:val="00544738"/>
    <w:rsid w:val="005456E4"/>
    <w:rsid w:val="00547B89"/>
    <w:rsid w:val="00551027"/>
    <w:rsid w:val="005568AF"/>
    <w:rsid w:val="00556AF5"/>
    <w:rsid w:val="005606BC"/>
    <w:rsid w:val="00563E73"/>
    <w:rsid w:val="0056426C"/>
    <w:rsid w:val="00565792"/>
    <w:rsid w:val="00567799"/>
    <w:rsid w:val="005710DE"/>
    <w:rsid w:val="00571A0B"/>
    <w:rsid w:val="00573DFD"/>
    <w:rsid w:val="005747D0"/>
    <w:rsid w:val="005827D5"/>
    <w:rsid w:val="00582918"/>
    <w:rsid w:val="005849E3"/>
    <w:rsid w:val="005850D7"/>
    <w:rsid w:val="0058522F"/>
    <w:rsid w:val="00585282"/>
    <w:rsid w:val="00586266"/>
    <w:rsid w:val="0058703B"/>
    <w:rsid w:val="00595EDE"/>
    <w:rsid w:val="00596E2B"/>
    <w:rsid w:val="005A0CBA"/>
    <w:rsid w:val="005A2022"/>
    <w:rsid w:val="005A3272"/>
    <w:rsid w:val="005A5193"/>
    <w:rsid w:val="005A6034"/>
    <w:rsid w:val="005A7AC1"/>
    <w:rsid w:val="005B115A"/>
    <w:rsid w:val="005B537F"/>
    <w:rsid w:val="005C120D"/>
    <w:rsid w:val="005C15B3"/>
    <w:rsid w:val="005C6F80"/>
    <w:rsid w:val="005D07C2"/>
    <w:rsid w:val="005E2F29"/>
    <w:rsid w:val="005E400D"/>
    <w:rsid w:val="005E49D4"/>
    <w:rsid w:val="005E4E79"/>
    <w:rsid w:val="005E5CE7"/>
    <w:rsid w:val="005E790C"/>
    <w:rsid w:val="005F08C5"/>
    <w:rsid w:val="005F6EB0"/>
    <w:rsid w:val="00604782"/>
    <w:rsid w:val="00605718"/>
    <w:rsid w:val="00605C66"/>
    <w:rsid w:val="00606310"/>
    <w:rsid w:val="00607814"/>
    <w:rsid w:val="00610D87"/>
    <w:rsid w:val="00610E88"/>
    <w:rsid w:val="00613827"/>
    <w:rsid w:val="006175D7"/>
    <w:rsid w:val="006208E5"/>
    <w:rsid w:val="00622BAB"/>
    <w:rsid w:val="006273E4"/>
    <w:rsid w:val="00631F82"/>
    <w:rsid w:val="00633B59"/>
    <w:rsid w:val="00634EF4"/>
    <w:rsid w:val="006357D0"/>
    <w:rsid w:val="006358C8"/>
    <w:rsid w:val="0064133A"/>
    <w:rsid w:val="006416D1"/>
    <w:rsid w:val="00647FD7"/>
    <w:rsid w:val="00650080"/>
    <w:rsid w:val="00651F17"/>
    <w:rsid w:val="0065382D"/>
    <w:rsid w:val="00654B4D"/>
    <w:rsid w:val="0065559D"/>
    <w:rsid w:val="00655A40"/>
    <w:rsid w:val="00660D84"/>
    <w:rsid w:val="0066133A"/>
    <w:rsid w:val="00663196"/>
    <w:rsid w:val="0066378C"/>
    <w:rsid w:val="006700F0"/>
    <w:rsid w:val="006706EA"/>
    <w:rsid w:val="00670A48"/>
    <w:rsid w:val="00672F6F"/>
    <w:rsid w:val="00674C2F"/>
    <w:rsid w:val="00674C8B"/>
    <w:rsid w:val="00685C94"/>
    <w:rsid w:val="00691AEE"/>
    <w:rsid w:val="0069523C"/>
    <w:rsid w:val="006962CA"/>
    <w:rsid w:val="00696A95"/>
    <w:rsid w:val="006A09DA"/>
    <w:rsid w:val="006A1835"/>
    <w:rsid w:val="006A2625"/>
    <w:rsid w:val="006B4A30"/>
    <w:rsid w:val="006B7569"/>
    <w:rsid w:val="006C28EE"/>
    <w:rsid w:val="006C4FF1"/>
    <w:rsid w:val="006D2998"/>
    <w:rsid w:val="006D3188"/>
    <w:rsid w:val="006D5159"/>
    <w:rsid w:val="006D6779"/>
    <w:rsid w:val="006E08FC"/>
    <w:rsid w:val="006F2588"/>
    <w:rsid w:val="00710A6C"/>
    <w:rsid w:val="00710D98"/>
    <w:rsid w:val="00711CE9"/>
    <w:rsid w:val="00712266"/>
    <w:rsid w:val="00712593"/>
    <w:rsid w:val="00712D82"/>
    <w:rsid w:val="00716E22"/>
    <w:rsid w:val="007171AB"/>
    <w:rsid w:val="007213D0"/>
    <w:rsid w:val="007219C0"/>
    <w:rsid w:val="00731C75"/>
    <w:rsid w:val="00732599"/>
    <w:rsid w:val="00743E09"/>
    <w:rsid w:val="00744FCC"/>
    <w:rsid w:val="00747B9C"/>
    <w:rsid w:val="00750370"/>
    <w:rsid w:val="00750C93"/>
    <w:rsid w:val="00754E24"/>
    <w:rsid w:val="00757B3B"/>
    <w:rsid w:val="007618C5"/>
    <w:rsid w:val="00764FA6"/>
    <w:rsid w:val="00765294"/>
    <w:rsid w:val="00773075"/>
    <w:rsid w:val="00773F36"/>
    <w:rsid w:val="00775BF6"/>
    <w:rsid w:val="00776254"/>
    <w:rsid w:val="007769FC"/>
    <w:rsid w:val="00777CFF"/>
    <w:rsid w:val="007815BC"/>
    <w:rsid w:val="00782B3F"/>
    <w:rsid w:val="00782E3C"/>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73AB"/>
    <w:rsid w:val="007D790E"/>
    <w:rsid w:val="007E2712"/>
    <w:rsid w:val="007E4A9C"/>
    <w:rsid w:val="007E5516"/>
    <w:rsid w:val="007E7EE2"/>
    <w:rsid w:val="007F06CA"/>
    <w:rsid w:val="007F0DD0"/>
    <w:rsid w:val="007F61D0"/>
    <w:rsid w:val="00800DD8"/>
    <w:rsid w:val="0080228F"/>
    <w:rsid w:val="00804C1B"/>
    <w:rsid w:val="0080595A"/>
    <w:rsid w:val="0080608A"/>
    <w:rsid w:val="008150A6"/>
    <w:rsid w:val="00815A8F"/>
    <w:rsid w:val="00817098"/>
    <w:rsid w:val="008178E6"/>
    <w:rsid w:val="0082249C"/>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A54"/>
    <w:rsid w:val="00873DA1"/>
    <w:rsid w:val="00875DDD"/>
    <w:rsid w:val="00881BC6"/>
    <w:rsid w:val="008848F6"/>
    <w:rsid w:val="008860CC"/>
    <w:rsid w:val="00886EEE"/>
    <w:rsid w:val="00887F86"/>
    <w:rsid w:val="00890876"/>
    <w:rsid w:val="00891929"/>
    <w:rsid w:val="00893029"/>
    <w:rsid w:val="0089514A"/>
    <w:rsid w:val="00895C2A"/>
    <w:rsid w:val="008A03E9"/>
    <w:rsid w:val="008A0A0D"/>
    <w:rsid w:val="008A3961"/>
    <w:rsid w:val="008A4CEA"/>
    <w:rsid w:val="008A7506"/>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7CAF"/>
    <w:rsid w:val="008E02EE"/>
    <w:rsid w:val="008E65A8"/>
    <w:rsid w:val="008E77D6"/>
    <w:rsid w:val="009036E7"/>
    <w:rsid w:val="0090605F"/>
    <w:rsid w:val="0091053B"/>
    <w:rsid w:val="00912158"/>
    <w:rsid w:val="00912945"/>
    <w:rsid w:val="009144EE"/>
    <w:rsid w:val="00915D4C"/>
    <w:rsid w:val="009279B2"/>
    <w:rsid w:val="00935814"/>
    <w:rsid w:val="0094502D"/>
    <w:rsid w:val="00946561"/>
    <w:rsid w:val="00946B39"/>
    <w:rsid w:val="00947013"/>
    <w:rsid w:val="0095062C"/>
    <w:rsid w:val="00956EA9"/>
    <w:rsid w:val="00966E40"/>
    <w:rsid w:val="00971BC4"/>
    <w:rsid w:val="00973084"/>
    <w:rsid w:val="00973422"/>
    <w:rsid w:val="00973CBD"/>
    <w:rsid w:val="00974520"/>
    <w:rsid w:val="00974B59"/>
    <w:rsid w:val="00975341"/>
    <w:rsid w:val="0097653D"/>
    <w:rsid w:val="00984EA2"/>
    <w:rsid w:val="00986CC3"/>
    <w:rsid w:val="0099068E"/>
    <w:rsid w:val="009920AA"/>
    <w:rsid w:val="00992943"/>
    <w:rsid w:val="009931B3"/>
    <w:rsid w:val="00996279"/>
    <w:rsid w:val="009965F7"/>
    <w:rsid w:val="009A0866"/>
    <w:rsid w:val="009A4D0A"/>
    <w:rsid w:val="009A759C"/>
    <w:rsid w:val="009B2F70"/>
    <w:rsid w:val="009B4594"/>
    <w:rsid w:val="009B4DEC"/>
    <w:rsid w:val="009B65C2"/>
    <w:rsid w:val="009C2459"/>
    <w:rsid w:val="009C255A"/>
    <w:rsid w:val="009C2B46"/>
    <w:rsid w:val="009C4448"/>
    <w:rsid w:val="009C610D"/>
    <w:rsid w:val="009D10E5"/>
    <w:rsid w:val="009D2DC4"/>
    <w:rsid w:val="009D43F3"/>
    <w:rsid w:val="009D4E9F"/>
    <w:rsid w:val="009D5D40"/>
    <w:rsid w:val="009D6B1B"/>
    <w:rsid w:val="009E107B"/>
    <w:rsid w:val="009E18D6"/>
    <w:rsid w:val="009E4DCA"/>
    <w:rsid w:val="009E53C8"/>
    <w:rsid w:val="009E7B92"/>
    <w:rsid w:val="009F19C0"/>
    <w:rsid w:val="009F505F"/>
    <w:rsid w:val="00A00AE4"/>
    <w:rsid w:val="00A00D24"/>
    <w:rsid w:val="00A0129C"/>
    <w:rsid w:val="00A01F5C"/>
    <w:rsid w:val="00A12A69"/>
    <w:rsid w:val="00A2019A"/>
    <w:rsid w:val="00A23493"/>
    <w:rsid w:val="00A2416A"/>
    <w:rsid w:val="00A30E06"/>
    <w:rsid w:val="00A3270B"/>
    <w:rsid w:val="00A333A9"/>
    <w:rsid w:val="00A379E4"/>
    <w:rsid w:val="00A42F07"/>
    <w:rsid w:val="00A43B02"/>
    <w:rsid w:val="00A44946"/>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71DD"/>
    <w:rsid w:val="00AC15C5"/>
    <w:rsid w:val="00AD0E75"/>
    <w:rsid w:val="00AE77EB"/>
    <w:rsid w:val="00AE7BD8"/>
    <w:rsid w:val="00AE7D02"/>
    <w:rsid w:val="00AF0BB7"/>
    <w:rsid w:val="00AF0BDE"/>
    <w:rsid w:val="00AF0EDE"/>
    <w:rsid w:val="00AF36DC"/>
    <w:rsid w:val="00AF4853"/>
    <w:rsid w:val="00AF53B9"/>
    <w:rsid w:val="00B00702"/>
    <w:rsid w:val="00B0110B"/>
    <w:rsid w:val="00B0234E"/>
    <w:rsid w:val="00B06751"/>
    <w:rsid w:val="00B07931"/>
    <w:rsid w:val="00B13241"/>
    <w:rsid w:val="00B13699"/>
    <w:rsid w:val="00B149E2"/>
    <w:rsid w:val="00B2131A"/>
    <w:rsid w:val="00B2169D"/>
    <w:rsid w:val="00B21CBB"/>
    <w:rsid w:val="00B2606D"/>
    <w:rsid w:val="00B263C0"/>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E2D"/>
    <w:rsid w:val="00B8746A"/>
    <w:rsid w:val="00B9277F"/>
    <w:rsid w:val="00B927C9"/>
    <w:rsid w:val="00B96EFA"/>
    <w:rsid w:val="00B97CCF"/>
    <w:rsid w:val="00BA61AC"/>
    <w:rsid w:val="00BB17B0"/>
    <w:rsid w:val="00BB28BF"/>
    <w:rsid w:val="00BB2F42"/>
    <w:rsid w:val="00BB4AC0"/>
    <w:rsid w:val="00BB5683"/>
    <w:rsid w:val="00BC112B"/>
    <w:rsid w:val="00BC17DF"/>
    <w:rsid w:val="00BC6832"/>
    <w:rsid w:val="00BD0826"/>
    <w:rsid w:val="00BD15AB"/>
    <w:rsid w:val="00BD181D"/>
    <w:rsid w:val="00BD4D7E"/>
    <w:rsid w:val="00BE0567"/>
    <w:rsid w:val="00BE18F0"/>
    <w:rsid w:val="00BE1BAF"/>
    <w:rsid w:val="00BE302F"/>
    <w:rsid w:val="00BE3210"/>
    <w:rsid w:val="00BE350E"/>
    <w:rsid w:val="00BE3E56"/>
    <w:rsid w:val="00BE4BF7"/>
    <w:rsid w:val="00BE62F6"/>
    <w:rsid w:val="00BE638E"/>
    <w:rsid w:val="00BF27B2"/>
    <w:rsid w:val="00BF4F06"/>
    <w:rsid w:val="00BF534E"/>
    <w:rsid w:val="00BF5717"/>
    <w:rsid w:val="00BF5C91"/>
    <w:rsid w:val="00BF66D2"/>
    <w:rsid w:val="00C01585"/>
    <w:rsid w:val="00C0764A"/>
    <w:rsid w:val="00C12B04"/>
    <w:rsid w:val="00C1410E"/>
    <w:rsid w:val="00C141C6"/>
    <w:rsid w:val="00C15663"/>
    <w:rsid w:val="00C16508"/>
    <w:rsid w:val="00C16F5A"/>
    <w:rsid w:val="00C17346"/>
    <w:rsid w:val="00C2071A"/>
    <w:rsid w:val="00C20ACB"/>
    <w:rsid w:val="00C23703"/>
    <w:rsid w:val="00C26068"/>
    <w:rsid w:val="00C26DF9"/>
    <w:rsid w:val="00C271A8"/>
    <w:rsid w:val="00C3050C"/>
    <w:rsid w:val="00C31F15"/>
    <w:rsid w:val="00C32067"/>
    <w:rsid w:val="00C36E3A"/>
    <w:rsid w:val="00C37A77"/>
    <w:rsid w:val="00C41141"/>
    <w:rsid w:val="00C449AD"/>
    <w:rsid w:val="00C44E30"/>
    <w:rsid w:val="00C461E6"/>
    <w:rsid w:val="00C50045"/>
    <w:rsid w:val="00C50771"/>
    <w:rsid w:val="00C508BE"/>
    <w:rsid w:val="00C55FE8"/>
    <w:rsid w:val="00C63EC4"/>
    <w:rsid w:val="00C64CD9"/>
    <w:rsid w:val="00C670F8"/>
    <w:rsid w:val="00C6780B"/>
    <w:rsid w:val="00C73A90"/>
    <w:rsid w:val="00C76D49"/>
    <w:rsid w:val="00C80AD4"/>
    <w:rsid w:val="00C80B5E"/>
    <w:rsid w:val="00C82055"/>
    <w:rsid w:val="00C8630A"/>
    <w:rsid w:val="00C9061B"/>
    <w:rsid w:val="00C91F6D"/>
    <w:rsid w:val="00C93EBA"/>
    <w:rsid w:val="00CA0BD8"/>
    <w:rsid w:val="00CA2FD7"/>
    <w:rsid w:val="00CA69E3"/>
    <w:rsid w:val="00CA6B28"/>
    <w:rsid w:val="00CA72BB"/>
    <w:rsid w:val="00CA7FF5"/>
    <w:rsid w:val="00CB07E5"/>
    <w:rsid w:val="00CB09E0"/>
    <w:rsid w:val="00CB1C14"/>
    <w:rsid w:val="00CB1E7C"/>
    <w:rsid w:val="00CB2EA1"/>
    <w:rsid w:val="00CB2F84"/>
    <w:rsid w:val="00CB3E75"/>
    <w:rsid w:val="00CB43F1"/>
    <w:rsid w:val="00CB581E"/>
    <w:rsid w:val="00CB6A8A"/>
    <w:rsid w:val="00CB6EDE"/>
    <w:rsid w:val="00CC41BA"/>
    <w:rsid w:val="00CD09EF"/>
    <w:rsid w:val="00CD1550"/>
    <w:rsid w:val="00CD17C1"/>
    <w:rsid w:val="00CD1C6C"/>
    <w:rsid w:val="00CD37F1"/>
    <w:rsid w:val="00CD43E7"/>
    <w:rsid w:val="00CD6169"/>
    <w:rsid w:val="00CD6D76"/>
    <w:rsid w:val="00CE20BC"/>
    <w:rsid w:val="00CE26C6"/>
    <w:rsid w:val="00CF16D8"/>
    <w:rsid w:val="00CF1FD8"/>
    <w:rsid w:val="00CF20D0"/>
    <w:rsid w:val="00CF44A1"/>
    <w:rsid w:val="00CF45F2"/>
    <w:rsid w:val="00CF4FDC"/>
    <w:rsid w:val="00CF6E13"/>
    <w:rsid w:val="00CF7776"/>
    <w:rsid w:val="00D00E9E"/>
    <w:rsid w:val="00D021D2"/>
    <w:rsid w:val="00D061BB"/>
    <w:rsid w:val="00D07BE1"/>
    <w:rsid w:val="00D116C0"/>
    <w:rsid w:val="00D13433"/>
    <w:rsid w:val="00D13D8A"/>
    <w:rsid w:val="00D20DA7"/>
    <w:rsid w:val="00D249A5"/>
    <w:rsid w:val="00D2793F"/>
    <w:rsid w:val="00D279D8"/>
    <w:rsid w:val="00D27C8E"/>
    <w:rsid w:val="00D3026A"/>
    <w:rsid w:val="00D32D62"/>
    <w:rsid w:val="00D36E44"/>
    <w:rsid w:val="00D40205"/>
    <w:rsid w:val="00D40C72"/>
    <w:rsid w:val="00D4141B"/>
    <w:rsid w:val="00D4145D"/>
    <w:rsid w:val="00D4460B"/>
    <w:rsid w:val="00D458F0"/>
    <w:rsid w:val="00D50B3B"/>
    <w:rsid w:val="00D51C1C"/>
    <w:rsid w:val="00D51FCC"/>
    <w:rsid w:val="00D5467F"/>
    <w:rsid w:val="00D55837"/>
    <w:rsid w:val="00D56A9F"/>
    <w:rsid w:val="00D57BA2"/>
    <w:rsid w:val="00D60F51"/>
    <w:rsid w:val="00D65E43"/>
    <w:rsid w:val="00D6730A"/>
    <w:rsid w:val="00D674A6"/>
    <w:rsid w:val="00D7168E"/>
    <w:rsid w:val="00D72719"/>
    <w:rsid w:val="00D73F9D"/>
    <w:rsid w:val="00D74B7C"/>
    <w:rsid w:val="00D76068"/>
    <w:rsid w:val="00D76B01"/>
    <w:rsid w:val="00D804A2"/>
    <w:rsid w:val="00D84704"/>
    <w:rsid w:val="00D84BF9"/>
    <w:rsid w:val="00D921FD"/>
    <w:rsid w:val="00D93714"/>
    <w:rsid w:val="00D94034"/>
    <w:rsid w:val="00D95424"/>
    <w:rsid w:val="00D9552A"/>
    <w:rsid w:val="00D96717"/>
    <w:rsid w:val="00DA4084"/>
    <w:rsid w:val="00DA56ED"/>
    <w:rsid w:val="00DA5A54"/>
    <w:rsid w:val="00DA5C0D"/>
    <w:rsid w:val="00DB4E26"/>
    <w:rsid w:val="00DB714B"/>
    <w:rsid w:val="00DC1025"/>
    <w:rsid w:val="00DC10F6"/>
    <w:rsid w:val="00DC1EB8"/>
    <w:rsid w:val="00DC3E45"/>
    <w:rsid w:val="00DC4598"/>
    <w:rsid w:val="00DD0722"/>
    <w:rsid w:val="00DD0B3D"/>
    <w:rsid w:val="00DD212F"/>
    <w:rsid w:val="00DE0D56"/>
    <w:rsid w:val="00DE18F5"/>
    <w:rsid w:val="00DE49BC"/>
    <w:rsid w:val="00DE73D2"/>
    <w:rsid w:val="00DF5BFB"/>
    <w:rsid w:val="00DF5CD6"/>
    <w:rsid w:val="00E022DA"/>
    <w:rsid w:val="00E03BCB"/>
    <w:rsid w:val="00E124DC"/>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2DF1"/>
    <w:rsid w:val="00E90CAA"/>
    <w:rsid w:val="00E93339"/>
    <w:rsid w:val="00E96532"/>
    <w:rsid w:val="00E973A0"/>
    <w:rsid w:val="00EA1688"/>
    <w:rsid w:val="00EA1AFC"/>
    <w:rsid w:val="00EA2317"/>
    <w:rsid w:val="00EA3A7D"/>
    <w:rsid w:val="00EA4C83"/>
    <w:rsid w:val="00EB0A37"/>
    <w:rsid w:val="00EB763D"/>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3EAC"/>
    <w:rsid w:val="00F04B7C"/>
    <w:rsid w:val="00F078B5"/>
    <w:rsid w:val="00F14024"/>
    <w:rsid w:val="00F14FA3"/>
    <w:rsid w:val="00F15DB1"/>
    <w:rsid w:val="00F166B1"/>
    <w:rsid w:val="00F24297"/>
    <w:rsid w:val="00F2564A"/>
    <w:rsid w:val="00F25761"/>
    <w:rsid w:val="00F259D7"/>
    <w:rsid w:val="00F32D05"/>
    <w:rsid w:val="00F35263"/>
    <w:rsid w:val="00F35E34"/>
    <w:rsid w:val="00F403BF"/>
    <w:rsid w:val="00F4342F"/>
    <w:rsid w:val="00F45227"/>
    <w:rsid w:val="00F5045C"/>
    <w:rsid w:val="00F520C7"/>
    <w:rsid w:val="00F53AEA"/>
    <w:rsid w:val="00F55AC7"/>
    <w:rsid w:val="00F55FC9"/>
    <w:rsid w:val="00F563CD"/>
    <w:rsid w:val="00F5663B"/>
    <w:rsid w:val="00F5674D"/>
    <w:rsid w:val="00F6392C"/>
    <w:rsid w:val="00F64256"/>
    <w:rsid w:val="00F66093"/>
    <w:rsid w:val="00F66657"/>
    <w:rsid w:val="00F6751E"/>
    <w:rsid w:val="00F70848"/>
    <w:rsid w:val="00F73A60"/>
    <w:rsid w:val="00F8015D"/>
    <w:rsid w:val="00F829C7"/>
    <w:rsid w:val="00F834AA"/>
    <w:rsid w:val="00F848D6"/>
    <w:rsid w:val="00F859AE"/>
    <w:rsid w:val="00F922B2"/>
    <w:rsid w:val="00F943C8"/>
    <w:rsid w:val="00F96B28"/>
    <w:rsid w:val="00FA1564"/>
    <w:rsid w:val="00FA41B4"/>
    <w:rsid w:val="00FA5DDD"/>
    <w:rsid w:val="00FA6255"/>
    <w:rsid w:val="00FA7644"/>
    <w:rsid w:val="00FB0647"/>
    <w:rsid w:val="00FB1FA3"/>
    <w:rsid w:val="00FB43A8"/>
    <w:rsid w:val="00FB4D12"/>
    <w:rsid w:val="00FB5279"/>
    <w:rsid w:val="00FC069A"/>
    <w:rsid w:val="00FC08A9"/>
    <w:rsid w:val="00FC0BA0"/>
    <w:rsid w:val="00FC7600"/>
    <w:rsid w:val="00FD0B7B"/>
    <w:rsid w:val="00FD1A46"/>
    <w:rsid w:val="00FD4C08"/>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06AF41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EE66E5"/>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28"/>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28"/>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semiHidden/>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glossaryDocument" Target="glossary/document.xml"/><Relationship Id="rId18" Type="http://schemas.openxmlformats.org/officeDocument/2006/relationships/customXml" Target="../customXml/item6.xml"/><Relationship Id="rId3" Type="http://schemas.openxmlformats.org/officeDocument/2006/relationships/numbering" Target="numbering.xml"/><Relationship Id="rId7" Type="http://schemas.openxmlformats.org/officeDocument/2006/relationships/footnotes" Target="footnotes.xml"/><Relationship Id="rId12" Type="http://schemas.openxmlformats.org/officeDocument/2006/relationships/fontTable" Target="fontTable.xml"/><Relationship Id="rId17"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customXml" Target="../customXml/item4.xml"/><Relationship Id="rId20" Type="http://schemas.openxmlformats.org/officeDocument/2006/relationships/customXml" Target="../customXml/item8.xml"/><Relationship Id="rId11" Type="http://schemas.openxmlformats.org/officeDocument/2006/relationships/footer" Target="footer2.xml"/><Relationship Id="rId6" Type="http://schemas.openxmlformats.org/officeDocument/2006/relationships/webSettings" Target="webSettings.xml"/><Relationship Id="rId5" Type="http://schemas.openxmlformats.org/officeDocument/2006/relationships/settings" Target="settings.xml"/><Relationship Id="rId10" Type="http://schemas.openxmlformats.org/officeDocument/2006/relationships/header" Target="header1.xml"/><Relationship Id="rId4" Type="http://schemas.openxmlformats.org/officeDocument/2006/relationships/styles" Target="styles.xml"/><Relationship Id="rId9" Type="http://schemas.openxmlformats.org/officeDocument/2006/relationships/footer" Target="footer1.xml"/><Relationship Id="rId1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81149CF468A448788C6418C86D8B9DA9"/>
        <w:category>
          <w:name w:val="Allmänt"/>
          <w:gallery w:val="placeholder"/>
        </w:category>
        <w:types>
          <w:type w:val="bbPlcHdr"/>
        </w:types>
        <w:behaviors>
          <w:behavior w:val="content"/>
        </w:behaviors>
        <w:guid w:val="{4250581D-2856-4C4E-92BC-204B3AC86914}"/>
      </w:docPartPr>
      <w:docPartBody>
        <w:p w:rsidR="00E81B0D" w:rsidRDefault="009E7F64" w:rsidP="009E7F64">
          <w:pPr>
            <w:pStyle w:val="81149CF468A448788C6418C86D8B9DA9"/>
          </w:pPr>
          <w:r>
            <w:rPr>
              <w:rStyle w:val="Platshllartext"/>
            </w:rPr>
            <w:t xml:space="preserve"> </w:t>
          </w:r>
        </w:p>
      </w:docPartBody>
    </w:docPart>
    <w:docPart>
      <w:docPartPr>
        <w:name w:val="45DBEAA4D90E49318CBFA93931F8466C"/>
        <w:category>
          <w:name w:val="Allmänt"/>
          <w:gallery w:val="placeholder"/>
        </w:category>
        <w:types>
          <w:type w:val="bbPlcHdr"/>
        </w:types>
        <w:behaviors>
          <w:behavior w:val="content"/>
        </w:behaviors>
        <w:guid w:val="{51E31688-E943-497B-8CFB-9BEC5AC96881}"/>
      </w:docPartPr>
      <w:docPartBody>
        <w:p w:rsidR="00E81B0D" w:rsidRDefault="009E7F64" w:rsidP="009E7F64">
          <w:pPr>
            <w:pStyle w:val="45DBEAA4D90E49318CBFA93931F8466C1"/>
          </w:pPr>
          <w:r>
            <w:rPr>
              <w:rStyle w:val="Platshllartext"/>
            </w:rPr>
            <w:t xml:space="preserve"> </w:t>
          </w:r>
        </w:p>
      </w:docPartBody>
    </w:docPart>
    <w:docPart>
      <w:docPartPr>
        <w:name w:val="206678F99D114DF8B1FA943E6620DA83"/>
        <w:category>
          <w:name w:val="Allmänt"/>
          <w:gallery w:val="placeholder"/>
        </w:category>
        <w:types>
          <w:type w:val="bbPlcHdr"/>
        </w:types>
        <w:behaviors>
          <w:behavior w:val="content"/>
        </w:behaviors>
        <w:guid w:val="{45870156-4027-429C-9139-79412D1E0E6D}"/>
      </w:docPartPr>
      <w:docPartBody>
        <w:p w:rsidR="00E81B0D" w:rsidRDefault="009E7F64" w:rsidP="009E7F64">
          <w:pPr>
            <w:pStyle w:val="206678F99D114DF8B1FA943E6620DA831"/>
          </w:pPr>
          <w:r>
            <w:rPr>
              <w:rStyle w:val="Platshllartext"/>
            </w:rPr>
            <w:t xml:space="preserve"> </w:t>
          </w:r>
        </w:p>
      </w:docPartBody>
    </w:docPart>
    <w:docPart>
      <w:docPartPr>
        <w:name w:val="E8EFC2D156A6459AB253FF1538FEA3F0"/>
        <w:category>
          <w:name w:val="Allmänt"/>
          <w:gallery w:val="placeholder"/>
        </w:category>
        <w:types>
          <w:type w:val="bbPlcHdr"/>
        </w:types>
        <w:behaviors>
          <w:behavior w:val="content"/>
        </w:behaviors>
        <w:guid w:val="{8CB3478E-E37F-41FE-ACFF-195FED4735C7}"/>
      </w:docPartPr>
      <w:docPartBody>
        <w:p w:rsidR="00E81B0D" w:rsidRDefault="009E7F64" w:rsidP="009E7F64">
          <w:pPr>
            <w:pStyle w:val="E8EFC2D156A6459AB253FF1538FEA3F0"/>
          </w:pPr>
          <w:r>
            <w:rPr>
              <w:rStyle w:val="Platshllartext"/>
            </w:rPr>
            <w:t xml:space="preserve"> </w:t>
          </w:r>
        </w:p>
      </w:docPartBody>
    </w:docPart>
    <w:docPart>
      <w:docPartPr>
        <w:name w:val="63B7B0EA4DF8412196CF66389C1318DB"/>
        <w:category>
          <w:name w:val="Allmänt"/>
          <w:gallery w:val="placeholder"/>
        </w:category>
        <w:types>
          <w:type w:val="bbPlcHdr"/>
        </w:types>
        <w:behaviors>
          <w:behavior w:val="content"/>
        </w:behaviors>
        <w:guid w:val="{E13436FF-89F8-495B-97AB-5B17A2672649}"/>
      </w:docPartPr>
      <w:docPartBody>
        <w:p w:rsidR="00E81B0D" w:rsidRDefault="009E7F64" w:rsidP="009E7F64">
          <w:pPr>
            <w:pStyle w:val="63B7B0EA4DF8412196CF66389C1318DB"/>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E7F64"/>
    <w:rsid w:val="009E7F64"/>
    <w:rsid w:val="00E81B0D"/>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10823A28BD4C41149FB7D524BF1FA7EE">
    <w:name w:val="10823A28BD4C41149FB7D524BF1FA7EE"/>
    <w:rsid w:val="009E7F64"/>
  </w:style>
  <w:style w:type="character" w:styleId="Platshllartext">
    <w:name w:val="Placeholder Text"/>
    <w:basedOn w:val="Standardstycketeckensnitt"/>
    <w:uiPriority w:val="99"/>
    <w:semiHidden/>
    <w:rsid w:val="009E7F64"/>
    <w:rPr>
      <w:noProof w:val="0"/>
      <w:color w:val="808080"/>
    </w:rPr>
  </w:style>
  <w:style w:type="paragraph" w:customStyle="1" w:styleId="E03B844352F241768EAF8B30F02BD205">
    <w:name w:val="E03B844352F241768EAF8B30F02BD205"/>
    <w:rsid w:val="009E7F64"/>
  </w:style>
  <w:style w:type="paragraph" w:customStyle="1" w:styleId="43E0401B9A04407190B93F1FD92C0B46">
    <w:name w:val="43E0401B9A04407190B93F1FD92C0B46"/>
    <w:rsid w:val="009E7F64"/>
  </w:style>
  <w:style w:type="paragraph" w:customStyle="1" w:styleId="F722340F89CB4C558101901CA9F0556E">
    <w:name w:val="F722340F89CB4C558101901CA9F0556E"/>
    <w:rsid w:val="009E7F64"/>
  </w:style>
  <w:style w:type="paragraph" w:customStyle="1" w:styleId="81149CF468A448788C6418C86D8B9DA9">
    <w:name w:val="81149CF468A448788C6418C86D8B9DA9"/>
    <w:rsid w:val="009E7F64"/>
  </w:style>
  <w:style w:type="paragraph" w:customStyle="1" w:styleId="45DBEAA4D90E49318CBFA93931F8466C">
    <w:name w:val="45DBEAA4D90E49318CBFA93931F8466C"/>
    <w:rsid w:val="009E7F64"/>
  </w:style>
  <w:style w:type="paragraph" w:customStyle="1" w:styleId="979F7D48C46D46BC8390E0F794E6B3AF">
    <w:name w:val="979F7D48C46D46BC8390E0F794E6B3AF"/>
    <w:rsid w:val="009E7F64"/>
  </w:style>
  <w:style w:type="paragraph" w:customStyle="1" w:styleId="5E7E425725FB4D508ED27D69602C4A59">
    <w:name w:val="5E7E425725FB4D508ED27D69602C4A59"/>
    <w:rsid w:val="009E7F64"/>
  </w:style>
  <w:style w:type="paragraph" w:customStyle="1" w:styleId="947896E689B142AC86EAD9B51B23D873">
    <w:name w:val="947896E689B142AC86EAD9B51B23D873"/>
    <w:rsid w:val="009E7F64"/>
  </w:style>
  <w:style w:type="paragraph" w:customStyle="1" w:styleId="206678F99D114DF8B1FA943E6620DA83">
    <w:name w:val="206678F99D114DF8B1FA943E6620DA83"/>
    <w:rsid w:val="009E7F64"/>
  </w:style>
  <w:style w:type="paragraph" w:customStyle="1" w:styleId="E8EFC2D156A6459AB253FF1538FEA3F0">
    <w:name w:val="E8EFC2D156A6459AB253FF1538FEA3F0"/>
    <w:rsid w:val="009E7F64"/>
  </w:style>
  <w:style w:type="paragraph" w:customStyle="1" w:styleId="45DBEAA4D90E49318CBFA93931F8466C1">
    <w:name w:val="45DBEAA4D90E49318CBFA93931F8466C1"/>
    <w:rsid w:val="009E7F64"/>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206678F99D114DF8B1FA943E6620DA831">
    <w:name w:val="206678F99D114DF8B1FA943E6620DA831"/>
    <w:rsid w:val="009E7F64"/>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14D3AB16A55243CF9A82A6916BC4CD72">
    <w:name w:val="14D3AB16A55243CF9A82A6916BC4CD72"/>
    <w:rsid w:val="009E7F64"/>
  </w:style>
  <w:style w:type="paragraph" w:customStyle="1" w:styleId="DA31D698588B47BFAAD94CC71846C57A">
    <w:name w:val="DA31D698588B47BFAAD94CC71846C57A"/>
    <w:rsid w:val="009E7F64"/>
  </w:style>
  <w:style w:type="paragraph" w:customStyle="1" w:styleId="CBBC53C0BF8A459EA0CE99CE250EAFE6">
    <w:name w:val="CBBC53C0BF8A459EA0CE99CE250EAFE6"/>
    <w:rsid w:val="009E7F64"/>
  </w:style>
  <w:style w:type="paragraph" w:customStyle="1" w:styleId="7E206EBDA78341319B93EE422BFC6FE4">
    <w:name w:val="7E206EBDA78341319B93EE422BFC6FE4"/>
    <w:rsid w:val="009E7F64"/>
  </w:style>
  <w:style w:type="paragraph" w:customStyle="1" w:styleId="E193062E00B340E59A2DF0617122268A">
    <w:name w:val="E193062E00B340E59A2DF0617122268A"/>
    <w:rsid w:val="009E7F64"/>
  </w:style>
  <w:style w:type="paragraph" w:customStyle="1" w:styleId="63B7B0EA4DF8412196CF66389C1318DB">
    <w:name w:val="63B7B0EA4DF8412196CF66389C1318DB"/>
    <w:rsid w:val="009E7F64"/>
  </w:style>
  <w:style w:type="paragraph" w:customStyle="1" w:styleId="A1F273F9262A4ACCBFD7F5AC96F1A8BC">
    <w:name w:val="A1F273F9262A4ACCBFD7F5AC96F1A8BC"/>
    <w:rsid w:val="009E7F6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xml version="1.0" encoding="iso-8859-1"?>-->
<DocumentInfo xmlns="http://lp/documentinfo/RK">
  <BaseInfo>
    <RkTemplate>323</RkTemplate>
    <DocType>PM</DocType>
    <DocTypeShowName>Svar på fråga</DocTypeShowName>
    <Status/>
    <Sender>
      <SenderName> </SenderName>
      <SenderTitle>Rättssakkunnig</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2021-02-17T00:00:00</HeaderDate>
    <Office/>
    <Dnr>Fi2021/00642</Dnr>
    <ParagrafNr/>
    <DocumentTitle/>
    <VisitingAddress/>
    <Extra1/>
    <Extra2/>
    <Extra3>Jimmy Ståhl</Extra3>
    <Number/>
    <Recipient>Till riksdagen</Recipient>
    <SenderText/>
    <DocNumber/>
    <Doclanguage>1053</Doclanguage>
    <Appendix/>
    <LogotypeName>RK_LOGO_SV_BW.emf</LogotypeName>
  </BaseInfo>
</DocumentInfo>
</file>

<file path=customXml/item2.xml><?xml version="1.0" encoding="utf-8"?>
<!--<?xml version="1.0" encoding="iso-8859-1"?>-->
<DocumentInfo xmlns="http://lp/documentinfo/RK">
  <BaseInfo>
    <RkTemplate>323</RkTemplate>
    <DocType>PM</DocType>
    <DocTypeShowName>Svar på fråga</DocTypeShowName>
    <Status/>
    <Sender>
      <SenderName> </SenderName>
      <SenderTitle>Rättssakkunnig</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2021-02-17T00:00:00</HeaderDate>
    <Office/>
    <Dnr>Fi2021/00642</Dnr>
    <ParagrafNr/>
    <DocumentTitle/>
    <VisitingAddress/>
    <Extra1/>
    <Extra2/>
    <Extra3>Jimmy Ståhl</Extra3>
    <Number/>
    <Recipient>Till riksdagen</Recipient>
    <SenderText/>
    <DocNumber/>
    <Doclanguage>1053</Doclanguage>
    <Appendix/>
    <LogotypeName>RK_LOGO_SV_BW.emf</LogotypeName>
  </BaseInfo>
</DocumentInfo>
</file>

<file path=customXml/item3.xml><?xml version="1.0" encoding="utf-8"?>
<ct:contentTypeSchema xmlns:ct="http://schemas.microsoft.com/office/2006/metadata/contentType" xmlns:ma="http://schemas.microsoft.com/office/2006/metadata/properties/metaAttributes" ct:_="" ma:_="" ma:contentTypeName="RK Dokument" ma:contentTypeID="0x010100BBA312BF02777149882D207184EC35C000D004226CA475CB4AA7DB47DA4D4BCE3D" ma:contentTypeVersion="13" ma:contentTypeDescription="Skapa ett nytt dokument." ma:contentTypeScope="" ma:versionID="ac23f9c1e18bc0e503e190b95e23156f">
  <xsd:schema xmlns:xsd="http://www.w3.org/2001/XMLSchema" xmlns:xs="http://www.w3.org/2001/XMLSchema" xmlns:p="http://schemas.microsoft.com/office/2006/metadata/properties" xmlns:ns2="84a146bb-e433-4be7-93e4-049a36845c6a" xmlns:ns3="cc625d36-bb37-4650-91b9-0c96159295ba" xmlns:ns5="4e9c2f0c-7bf8-49af-8356-cbf363fc78a7" xmlns:ns6="18f3d968-6251-40b0-9f11-012b293496c2" targetNamespace="http://schemas.microsoft.com/office/2006/metadata/properties" ma:root="true" ma:fieldsID="f2ca2379630c84be98383cfbe01c437e" ns2:_="" ns3:_="" ns5:_="" ns6:_="">
    <xsd:import namespace="84a146bb-e433-4be7-93e4-049a36845c6a"/>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a146bb-e433-4be7-93e4-049a36845c6a"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58f65a21-36f4-4103-a175-f6be160d2a91}" ma:internalName="TaxCatchAll" ma:readOnly="false" ma:showField="CatchAllData"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58f65a21-36f4-4103-a175-f6be160d2a91}" ma:internalName="TaxCatchAllLabel" ma:readOnly="true" ma:showField="CatchAllDataLabel"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RD_Svarsid xmlns="02C1D855-2A68-49BF-A9F2-56B935B923E7">15643cfe-ed59-4852-81f9-8fea9ed18fc7</RD_Svarsid>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114E97-2C1E-4F98-9681-4D0E28041283}">
  <ds:schemaRefs>
    <ds:schemaRef ds:uri="http://lp/documentinfo/RK"/>
  </ds:schemaRefs>
</ds:datastoreItem>
</file>

<file path=customXml/itemProps2.xml><?xml version="1.0" encoding="utf-8"?>
<ds:datastoreItem xmlns:ds="http://schemas.openxmlformats.org/officeDocument/2006/customXml" ds:itemID="{41114E97-2C1E-4F98-9681-4D0E28041283}"/>
</file>

<file path=customXml/itemProps3.xml><?xml version="1.0" encoding="utf-8"?>
<ds:datastoreItem xmlns:ds="http://schemas.openxmlformats.org/officeDocument/2006/customXml" ds:itemID="{BDCE41EB-5FA8-4E8E-A37A-1ACDFBC0CB01}"/>
</file>

<file path=customXml/itemProps4.xml><?xml version="1.0" encoding="utf-8"?>
<ds:datastoreItem xmlns:ds="http://schemas.openxmlformats.org/officeDocument/2006/customXml" ds:itemID="{50F036BC-7541-43B4-95B0-F0383F54F0D9}"/>
</file>

<file path=customXml/itemProps5.xml><?xml version="1.0" encoding="utf-8"?>
<ds:datastoreItem xmlns:ds="http://schemas.openxmlformats.org/officeDocument/2006/customXml" ds:itemID="{E153E4D5-F1BD-43B5-8F88-632DBE7CBB60}"/>
</file>

<file path=customXml/itemProps6.xml><?xml version="1.0" encoding="utf-8"?>
<ds:datastoreItem xmlns:ds="http://schemas.openxmlformats.org/officeDocument/2006/customXml" ds:itemID="{D7C85A3A-061B-4586-9B04-05C04FA96BEA}"/>
</file>

<file path=customXml/itemProps7.xml><?xml version="1.0" encoding="utf-8"?>
<ds:datastoreItem xmlns:ds="http://schemas.openxmlformats.org/officeDocument/2006/customXml" ds:itemID="{50F036BC-7541-43B4-95B0-F0383F54F0D9}"/>
</file>

<file path=customXml/itemProps8.xml><?xml version="1.0" encoding="utf-8"?>
<ds:datastoreItem xmlns:ds="http://schemas.openxmlformats.org/officeDocument/2006/customXml" ds:itemID="{6326FD35-3EE5-4E74-889F-19376D320808}"/>
</file>

<file path=docProps/app.xml><?xml version="1.0" encoding="utf-8"?>
<Properties xmlns="http://schemas.openxmlformats.org/officeDocument/2006/extended-properties" xmlns:vt="http://schemas.openxmlformats.org/officeDocument/2006/docPropsVTypes">
  <Template>Normal</Template>
  <TotalTime>0</TotalTime>
  <Pages>2</Pages>
  <Words>249</Words>
  <Characters>1323</Characters>
  <Application>Microsoft Office Word</Application>
  <DocSecurity>0</DocSecurity>
  <Lines>11</Lines>
  <Paragraphs>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1758 slutlig.docx</dc:title>
  <dc:subject/>
  <dc:creator/>
  <cp:keywords/>
  <dc:description/>
  <cp:lastModifiedBy/>
  <cp:revision>1</cp:revision>
  <dcterms:created xsi:type="dcterms:W3CDTF">2021-02-17T10:24:00Z</dcterms:created>
  <dcterms:modified xsi:type="dcterms:W3CDTF">2021-02-17T10:26:00Z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ganisation">
    <vt:lpwstr/>
  </property>
  <property fmtid="{D5CDD505-2E9C-101B-9397-08002B2CF9AE}" pid="3" name="ContentTypeId">
    <vt:lpwstr>0x0101007DCF975C04D44161A4E6A1E30BEAF3560093B6C30A1794704D9AEDAE4402691088</vt:lpwstr>
  </property>
  <property fmtid="{D5CDD505-2E9C-101B-9397-08002B2CF9AE}" pid="4" name="ActivityCategory">
    <vt:lpwstr/>
  </property>
  <property fmtid="{D5CDD505-2E9C-101B-9397-08002B2CF9AE}" pid="5" name="ShowStyleSet">
    <vt:lpwstr>RKStyleSet</vt:lpwstr>
  </property>
  <property fmtid="{D5CDD505-2E9C-101B-9397-08002B2CF9AE}" pid="6" name="_dlc_DocIdItemGuid">
    <vt:lpwstr>7888c801-7d77-4e3e-a82c-7d333462d544</vt:lpwstr>
  </property>
</Properties>
</file>