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36B98D61" w14:textId="77777777" w:rsidR="00671567" w:rsidRDefault="00671567" w:rsidP="00E96532">
      <w:pPr>
        <w:pStyle w:val="Brdtext"/>
      </w:pPr>
    </w:p>
    <w:p w14:paraId="6C9308DF" w14:textId="3D4E8E7F" w:rsidR="00671567" w:rsidRDefault="00671567" w:rsidP="00DA0661">
      <w:pPr>
        <w:pStyle w:val="Rubrik"/>
      </w:pPr>
      <w:bookmarkStart w:id="0" w:name="Start"/>
      <w:bookmarkEnd w:id="0"/>
      <w:r>
        <w:t>Svar på fråga 2019/20:1606 av Sara Gille (SD)</w:t>
      </w:r>
      <w:r>
        <w:br/>
        <w:t>om åtgärder för minskad prostitution</w:t>
      </w:r>
    </w:p>
    <w:p w14:paraId="77860F9C" w14:textId="71670B61" w:rsidR="00671567" w:rsidRDefault="00671567" w:rsidP="006A12F1">
      <w:pPr>
        <w:pStyle w:val="Brdtext"/>
      </w:pPr>
      <w:r>
        <w:t>Sara Gille har frågat socialministern om</w:t>
      </w:r>
      <w:r w:rsidRPr="00671567">
        <w:t xml:space="preserve"> regeringen</w:t>
      </w:r>
      <w:r>
        <w:t xml:space="preserve"> avser</w:t>
      </w:r>
      <w:r w:rsidRPr="00671567">
        <w:t xml:space="preserve"> att tillsätta en lag som gör det olagligt att sälja sex, och vad regeringen</w:t>
      </w:r>
      <w:r>
        <w:t xml:space="preserve"> avser</w:t>
      </w:r>
      <w:r w:rsidRPr="00671567">
        <w:t xml:space="preserve"> att göra ytterligare för att minska prostitutionen och hjälpa de drabbade i Sverige</w:t>
      </w:r>
      <w:r>
        <w:t>.</w:t>
      </w:r>
      <w:r w:rsidR="00995021">
        <w:t xml:space="preserve"> </w:t>
      </w:r>
      <w:r>
        <w:t>Arbetet inom regeringen är så fördelat att det är jag som ska svara på frågan.</w:t>
      </w:r>
    </w:p>
    <w:p w14:paraId="1F79A4FE" w14:textId="77777777" w:rsidR="003B52B2" w:rsidRDefault="003B52B2" w:rsidP="006A12F1">
      <w:pPr>
        <w:pStyle w:val="Brdtext"/>
      </w:pPr>
      <w:r>
        <w:t xml:space="preserve">Köp av sexuella tjänster ska inte förekomma i vårt samhälle. </w:t>
      </w:r>
      <w:r w:rsidRPr="00994D22">
        <w:t>Prostitution medför skador både för den enskilda individen och för samhället i stort.</w:t>
      </w:r>
    </w:p>
    <w:p w14:paraId="0FB36EC1" w14:textId="54ED538B" w:rsidR="00671567" w:rsidRDefault="00866D64" w:rsidP="006A12F1">
      <w:pPr>
        <w:pStyle w:val="Brdtext"/>
      </w:pPr>
      <w:r w:rsidRPr="00866D64">
        <w:t>Förbudet mot köp av sexuella tjänster infördes eftersom det ansågs vara ett angeläget samhälleligt intresse att bekämpa prostitution. Kriminaliseringen var till skillnad från tidigare åtgärder och insatser riktad mot efterfrågan av sexuella tjänster, dvs. mot sexköpare och presumtiva sexköpare. Den som säljer sex</w:t>
      </w:r>
      <w:r w:rsidRPr="00866D64" w:rsidDel="00995021">
        <w:t xml:space="preserve"> </w:t>
      </w:r>
      <w:r w:rsidRPr="00866D64">
        <w:t xml:space="preserve">befinner sig </w:t>
      </w:r>
      <w:r w:rsidR="00995021">
        <w:t xml:space="preserve">ofta </w:t>
      </w:r>
      <w:r w:rsidRPr="00866D64">
        <w:t xml:space="preserve">i en </w:t>
      </w:r>
      <w:r w:rsidR="00995021">
        <w:t xml:space="preserve">mycket </w:t>
      </w:r>
      <w:r w:rsidRPr="00866D64">
        <w:t>utsatt situation och det ska inte finnas hinder för att söka stöd för att förändra sin situation. Därför är det av största vikt att det inte ska vara en kriminell handling att sälja sex.</w:t>
      </w:r>
      <w:r w:rsidR="00D71444">
        <w:t xml:space="preserve"> Av detta skäl är det inte heller aktuellt för regeringen att tillsätta en utredning för att föreslå en kriminalisering av försäljning av sex, som frågeställaren vill.</w:t>
      </w:r>
    </w:p>
    <w:p w14:paraId="6B50CF39" w14:textId="52D56651" w:rsidR="00995021" w:rsidRDefault="00866D64" w:rsidP="00995021">
      <w:pPr>
        <w:pStyle w:val="Brdtext"/>
      </w:pPr>
      <w:r>
        <w:t xml:space="preserve">Regeringen har </w:t>
      </w:r>
      <w:r w:rsidR="00995021">
        <w:t xml:space="preserve">under de senaste åren </w:t>
      </w:r>
      <w:r>
        <w:t xml:space="preserve">vidtagit ett stort antal åtgärder för att </w:t>
      </w:r>
      <w:r w:rsidR="00995021">
        <w:t xml:space="preserve">bekämpa sexköp och människohandel </w:t>
      </w:r>
      <w:r>
        <w:t xml:space="preserve">och hjälpa de drabbade i Sverige. </w:t>
      </w:r>
      <w:r w:rsidR="00995021" w:rsidRPr="00995021">
        <w:t xml:space="preserve">Den 1 juli 2018 trädde den </w:t>
      </w:r>
      <w:r w:rsidR="00B53544">
        <w:t>s.k.</w:t>
      </w:r>
      <w:r w:rsidR="00995021" w:rsidRPr="00995021">
        <w:t xml:space="preserve"> samtyckeslagen i kraft</w:t>
      </w:r>
      <w:r w:rsidR="00B53544">
        <w:t>.</w:t>
      </w:r>
      <w:r w:rsidR="00995021" w:rsidRPr="00995021">
        <w:t xml:space="preserve"> </w:t>
      </w:r>
      <w:r w:rsidR="00B53544">
        <w:t>Den innebär</w:t>
      </w:r>
      <w:r w:rsidR="00995021" w:rsidRPr="00995021">
        <w:t xml:space="preserve"> bland annat att </w:t>
      </w:r>
      <w:r w:rsidR="00995021">
        <w:t>den</w:t>
      </w:r>
      <w:r w:rsidR="00995021" w:rsidRPr="00995021">
        <w:t xml:space="preserve"> som köper sex av någon som är utsatt för människohande</w:t>
      </w:r>
      <w:r w:rsidR="00825CD4">
        <w:t>l</w:t>
      </w:r>
      <w:r w:rsidR="00825CD4" w:rsidRPr="00825CD4">
        <w:t>, och som alltså inte deltar frivilligt,</w:t>
      </w:r>
      <w:r w:rsidR="00995021" w:rsidRPr="00995021">
        <w:t xml:space="preserve"> </w:t>
      </w:r>
      <w:r w:rsidR="00825CD4">
        <w:t>kan</w:t>
      </w:r>
      <w:r w:rsidR="00995021" w:rsidRPr="00995021">
        <w:t xml:space="preserve"> dömas för våldtäkt</w:t>
      </w:r>
      <w:r w:rsidR="00825CD4">
        <w:t xml:space="preserve"> </w:t>
      </w:r>
      <w:r w:rsidR="00825CD4" w:rsidRPr="00825CD4">
        <w:t>eller oaktsam våldtäkt</w:t>
      </w:r>
      <w:r w:rsidR="00995021" w:rsidRPr="00995021">
        <w:t xml:space="preserve">. </w:t>
      </w:r>
      <w:r w:rsidR="00995021">
        <w:t xml:space="preserve">Den 1 januari 2020 </w:t>
      </w:r>
      <w:r w:rsidR="00B23C4F">
        <w:t>skärptes</w:t>
      </w:r>
      <w:r w:rsidR="00995021">
        <w:t xml:space="preserve"> straff</w:t>
      </w:r>
      <w:r w:rsidR="00B23C4F">
        <w:t>skalan</w:t>
      </w:r>
      <w:r w:rsidR="00995021">
        <w:t xml:space="preserve"> för utnyttjande av barn genom köp av sexuell handling.</w:t>
      </w:r>
    </w:p>
    <w:p w14:paraId="5325BE4C" w14:textId="32EF0E6C" w:rsidR="00866D64" w:rsidRDefault="00995021" w:rsidP="006A12F1">
      <w:pPr>
        <w:pStyle w:val="Brdtext"/>
      </w:pPr>
      <w:bookmarkStart w:id="1" w:name="_GoBack"/>
      <w:bookmarkEnd w:id="1"/>
      <w:r>
        <w:t xml:space="preserve">Sedan 2018 finns också en ny, nationell </w:t>
      </w:r>
      <w:r w:rsidR="00866D64" w:rsidRPr="00866D64">
        <w:t>handlingsplan mot prostitution och människohandel. Handlingsplanen syftar till att förebygga och motverka prostitution och människohandel för alla ändamål samt att bidra till ett bättre skydd och stöd för personer som är utsatta för människohandel.</w:t>
      </w:r>
    </w:p>
    <w:p w14:paraId="25E4C2A1" w14:textId="58C4E880" w:rsidR="00866D64" w:rsidRDefault="00866D64" w:rsidP="006A12F1">
      <w:pPr>
        <w:pStyle w:val="Brdtext"/>
      </w:pPr>
      <w:r w:rsidRPr="00866D64">
        <w:t xml:space="preserve">Jämställdhetsmyndigheten har </w:t>
      </w:r>
      <w:r w:rsidR="00995021">
        <w:t xml:space="preserve">därtill </w:t>
      </w:r>
      <w:r w:rsidRPr="00866D64">
        <w:t>ett nationellt uppdrag att samordna arbetet mot prostitution och människohandel i Sverige. Inom ramen för sitt arbete driver myndigheten det nationella metodstödsteamet mot prostitution och människohandel (NMT) där Polismyndigheten ingår tillsammans med bl.a. Åklagarmyndigheten, Migrationsverket, Arbetsmiljöverket och regionkoordinatorerna mot prostitution och människohandel inom socialtjänsten.</w:t>
      </w:r>
    </w:p>
    <w:p w14:paraId="601A5B21" w14:textId="465FA98D" w:rsidR="00995021" w:rsidRDefault="003B52B2" w:rsidP="006A12F1">
      <w:pPr>
        <w:pStyle w:val="Brdtext"/>
      </w:pPr>
      <w:r>
        <w:t xml:space="preserve">Dessutom bereds </w:t>
      </w:r>
      <w:r w:rsidR="00995021">
        <w:t>just nu</w:t>
      </w:r>
      <w:r w:rsidR="00995021" w:rsidDel="003B52B2">
        <w:t xml:space="preserve"> </w:t>
      </w:r>
      <w:r w:rsidR="00995021">
        <w:t>tilläggsdirektiv till 2020 års sexualbrottsutredning för att ge utredningen i uppdrag att lämna förslag på att ta bort böter ur straffskalan för köp av sexuell tjänst.</w:t>
      </w:r>
    </w:p>
    <w:p w14:paraId="57247889" w14:textId="39B14113" w:rsidR="00995021" w:rsidRDefault="00995021" w:rsidP="006A12F1">
      <w:pPr>
        <w:pStyle w:val="Brdtext"/>
      </w:pPr>
      <w:r>
        <w:t>Arbetet mot prostitution och människohandel kommer fortsätta vara en högt prioriterad fråga för regeringen.</w:t>
      </w:r>
    </w:p>
    <w:p w14:paraId="6D11C7E2" w14:textId="515A614A" w:rsidR="00671567" w:rsidRDefault="00671567" w:rsidP="006A12F1">
      <w:pPr>
        <w:pStyle w:val="Brdtext"/>
      </w:pPr>
      <w:r>
        <w:t xml:space="preserve">Stockholm den </w:t>
      </w:r>
      <w:sdt>
        <w:sdtPr>
          <w:id w:val="2032990546"/>
          <w:placeholder>
            <w:docPart w:val="42FAB590DE4D42FB959D201FA51D20A0"/>
          </w:placeholder>
          <w:dataBinding w:prefixMappings="xmlns:ns0='http://lp/documentinfo/RK' " w:xpath="/ns0:DocumentInfo[1]/ns0:BaseInfo[1]/ns0:HeaderDate[1]" w:storeItemID="{ED7B5289-43E5-4577-A82C-0FFD629FA2FC}"/>
          <w:date w:fullDate="2020-06-24T00:00:00Z">
            <w:dateFormat w:val="d MMMM yyyy"/>
            <w:lid w:val="sv-SE"/>
            <w:storeMappedDataAs w:val="dateTime"/>
            <w:calendar w:val="gregorian"/>
          </w:date>
        </w:sdtPr>
        <w:sdtEndPr/>
        <w:sdtContent>
          <w:r w:rsidR="00630FA4">
            <w:t xml:space="preserve">24 </w:t>
          </w:r>
          <w:r>
            <w:t>juni 2020</w:t>
          </w:r>
        </w:sdtContent>
      </w:sdt>
    </w:p>
    <w:p w14:paraId="5E2E1ED0" w14:textId="13533DC2" w:rsidR="00671567" w:rsidRDefault="00630FA4" w:rsidP="00630FA4">
      <w:pPr>
        <w:pStyle w:val="Brdtextutanavstnd"/>
        <w:tabs>
          <w:tab w:val="clear" w:pos="1701"/>
          <w:tab w:val="clear" w:pos="3600"/>
        </w:tabs>
      </w:pPr>
      <w:r>
        <w:tab/>
      </w:r>
    </w:p>
    <w:p w14:paraId="2A60F931" w14:textId="77777777" w:rsidR="00671567" w:rsidRDefault="00671567" w:rsidP="00471B06">
      <w:pPr>
        <w:pStyle w:val="Brdtextutanavstnd"/>
      </w:pPr>
    </w:p>
    <w:p w14:paraId="6544884B" w14:textId="77777777" w:rsidR="00671567" w:rsidRDefault="00671567" w:rsidP="00471B06">
      <w:pPr>
        <w:pStyle w:val="Brdtextutanavstnd"/>
      </w:pPr>
    </w:p>
    <w:sdt>
      <w:sdtPr>
        <w:alias w:val="Klicka på listpilen"/>
        <w:tag w:val="run-loadAllMinistersFromDep"/>
        <w:id w:val="908118230"/>
        <w:placeholder>
          <w:docPart w:val="BBBC9DFA003C461B84C0E9C4FAF17A94"/>
        </w:placeholder>
        <w:dataBinding w:prefixMappings="xmlns:ns0='http://lp/documentinfo/RK' " w:xpath="/ns0:DocumentInfo[1]/ns0:BaseInfo[1]/ns0:TopSender[1]" w:storeItemID="{ED7B5289-43E5-4577-A82C-0FFD629FA2FC}"/>
        <w:comboBox w:lastValue="Justitie- och migrationsministern">
          <w:listItem w:displayText="Morgan Johansson" w:value="Justitie- och migrationsministern"/>
          <w:listItem w:displayText="Mikael Damberg" w:value="Inrikesministern"/>
        </w:comboBox>
      </w:sdtPr>
      <w:sdtEndPr/>
      <w:sdtContent>
        <w:p w14:paraId="112D87A1" w14:textId="2653DD40" w:rsidR="00671567" w:rsidRDefault="00671567" w:rsidP="00422A41">
          <w:pPr>
            <w:pStyle w:val="Brdtext"/>
          </w:pPr>
          <w:r>
            <w:t>Morgan Johansson</w:t>
          </w:r>
        </w:p>
      </w:sdtContent>
    </w:sdt>
    <w:p w14:paraId="5FC85336" w14:textId="298BB320" w:rsidR="00671567" w:rsidRPr="00DB48AB" w:rsidRDefault="00671567" w:rsidP="00DB48AB">
      <w:pPr>
        <w:pStyle w:val="Brdtext"/>
      </w:pPr>
    </w:p>
    <w:p w14:paraId="2C581E9F" w14:textId="2E7E261C" w:rsidR="00671567" w:rsidRDefault="00671567" w:rsidP="00E96532">
      <w:pPr>
        <w:pStyle w:val="Brdtext"/>
      </w:pPr>
    </w:p>
    <w:p w14:paraId="74E20BFC" w14:textId="07719B1B" w:rsidR="00671567" w:rsidRDefault="00671567" w:rsidP="00E96532">
      <w:pPr>
        <w:pStyle w:val="Brdtext"/>
      </w:pPr>
    </w:p>
    <w:sectPr w:rsidR="00671567" w:rsidSect="00671567">
      <w:headerReference w:type="even" r:id="rId15"/>
      <w:headerReference w:type="default" r:id="rId16"/>
      <w:footerReference w:type="even" r:id="rId17"/>
      <w:footerReference w:type="default" r:id="rId18"/>
      <w:headerReference w:type="first" r:id="rId19"/>
      <w:footerReference w:type="first" r:id="rId20"/>
      <w:pgSz w:w="11907" w:h="16839" w:code="9"/>
      <w:pgMar w:top="2041" w:right="1985" w:bottom="2098" w:left="2466" w:header="340" w:footer="68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59E69093" w14:textId="77777777" w:rsidR="00191CB1" w:rsidRDefault="00191CB1" w:rsidP="00A87A54">
      <w:pPr>
        <w:spacing w:after="0" w:line="240" w:lineRule="auto"/>
      </w:pPr>
      <w:r>
        <w:separator/>
      </w:r>
    </w:p>
  </w:endnote>
  <w:endnote w:type="continuationSeparator" w:id="0">
    <w:p w14:paraId="62148DFB" w14:textId="77777777" w:rsidR="00191CB1" w:rsidRDefault="00191CB1" w:rsidP="00A87A54">
      <w:pPr>
        <w:spacing w:after="0" w:line="240" w:lineRule="auto"/>
      </w:pPr>
      <w:r>
        <w:continuationSeparator/>
      </w:r>
    </w:p>
  </w:endnote>
  <w:endnote w:type="continuationNotice" w:id="1">
    <w:p w14:paraId="5B14EA2E" w14:textId="77777777" w:rsidR="00191CB1" w:rsidRDefault="00191CB1">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F5BA97" w14:textId="77777777" w:rsidR="006700F0" w:rsidRDefault="006700F0">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708" w:type="dxa"/>
      <w:jc w:val="righ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708"/>
    </w:tblGrid>
    <w:tr w:rsidR="00671567" w:rsidRPr="00347E11" w14:paraId="61258933" w14:textId="77777777" w:rsidTr="00394CCA">
      <w:trPr>
        <w:trHeight w:val="227"/>
        <w:jc w:val="right"/>
      </w:trPr>
      <w:tc>
        <w:tcPr>
          <w:tcW w:w="708" w:type="dxa"/>
          <w:vAlign w:val="bottom"/>
        </w:tcPr>
        <w:p w14:paraId="0C923C72" w14:textId="77777777" w:rsidR="00671567" w:rsidRPr="00B62610" w:rsidRDefault="00671567" w:rsidP="00671567">
          <w:pPr>
            <w:pStyle w:val="Sidfot"/>
            <w:jc w:val="right"/>
            <w:rPr>
              <w:rStyle w:val="Sidnummer"/>
            </w:rPr>
          </w:pPr>
          <w:r>
            <w:rPr>
              <w:rStyle w:val="Sidnummer"/>
            </w:rPr>
            <w:fldChar w:fldCharType="begin"/>
          </w:r>
          <w:r>
            <w:rPr>
              <w:rStyle w:val="Sidnummer"/>
            </w:rPr>
            <w:instrText xml:space="preserve"> PAGE  \* Arabic  \* MERGEFORMAT </w:instrText>
          </w:r>
          <w:r>
            <w:rPr>
              <w:rStyle w:val="Sidnummer"/>
            </w:rPr>
            <w:fldChar w:fldCharType="separate"/>
          </w:r>
          <w:r>
            <w:rPr>
              <w:rStyle w:val="Sidnummer"/>
            </w:rPr>
            <w:t>1</w:t>
          </w:r>
          <w:r>
            <w:rPr>
              <w:rStyle w:val="Sidnummer"/>
            </w:rPr>
            <w:fldChar w:fldCharType="end"/>
          </w:r>
          <w:r>
            <w:rPr>
              <w:rStyle w:val="Sidnummer"/>
            </w:rPr>
            <w:t xml:space="preserve"> (</w:t>
          </w:r>
          <w:r>
            <w:rPr>
              <w:rStyle w:val="Sidnummer"/>
            </w:rPr>
            <w:fldChar w:fldCharType="begin"/>
          </w:r>
          <w:r>
            <w:rPr>
              <w:rStyle w:val="Sidnummer"/>
            </w:rPr>
            <w:instrText xml:space="preserve"> NUMPAGES  \* Arabic  \* MERGEFORMAT </w:instrText>
          </w:r>
          <w:r>
            <w:rPr>
              <w:rStyle w:val="Sidnummer"/>
            </w:rPr>
            <w:fldChar w:fldCharType="separate"/>
          </w:r>
          <w:r>
            <w:rPr>
              <w:rStyle w:val="Sidnummer"/>
            </w:rPr>
            <w:t>1</w:t>
          </w:r>
          <w:r>
            <w:rPr>
              <w:rStyle w:val="Sidnummer"/>
            </w:rPr>
            <w:fldChar w:fldCharType="end"/>
          </w:r>
          <w:r>
            <w:rPr>
              <w:rStyle w:val="Sidnummer"/>
            </w:rPr>
            <w:t>)</w:t>
          </w:r>
        </w:p>
      </w:tc>
    </w:tr>
    <w:tr w:rsidR="00671567" w:rsidRPr="00347E11" w14:paraId="327640F2" w14:textId="77777777" w:rsidTr="00394CCA">
      <w:trPr>
        <w:trHeight w:val="850"/>
        <w:jc w:val="right"/>
      </w:trPr>
      <w:tc>
        <w:tcPr>
          <w:tcW w:w="708" w:type="dxa"/>
          <w:vAlign w:val="bottom"/>
        </w:tcPr>
        <w:p w14:paraId="780D54AC" w14:textId="77777777" w:rsidR="00671567" w:rsidRPr="00347E11" w:rsidRDefault="00671567" w:rsidP="00671567">
          <w:pPr>
            <w:pStyle w:val="Sidfot"/>
            <w:spacing w:line="276" w:lineRule="auto"/>
            <w:jc w:val="right"/>
          </w:pPr>
        </w:p>
      </w:tc>
    </w:tr>
  </w:tbl>
  <w:p w14:paraId="7DA6647E" w14:textId="77777777" w:rsidR="00671567" w:rsidRPr="005606BC" w:rsidRDefault="00671567" w:rsidP="00671567">
    <w:pPr>
      <w:pStyle w:val="Sidfot"/>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852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4074"/>
      <w:gridCol w:w="4451"/>
    </w:tblGrid>
    <w:tr w:rsidR="00347E11" w:rsidRPr="00347E11" w14:paraId="54D33990" w14:textId="77777777" w:rsidTr="001F4302">
      <w:trPr>
        <w:trHeight w:val="510"/>
      </w:trPr>
      <w:tc>
        <w:tcPr>
          <w:tcW w:w="8525" w:type="dxa"/>
          <w:gridSpan w:val="2"/>
          <w:vAlign w:val="bottom"/>
        </w:tcPr>
        <w:p w14:paraId="631C6ECA" w14:textId="77777777" w:rsidR="00347E11" w:rsidRPr="00347E11" w:rsidRDefault="00347E11" w:rsidP="00347E11">
          <w:pPr>
            <w:pStyle w:val="Sidfot"/>
            <w:rPr>
              <w:sz w:val="8"/>
            </w:rPr>
          </w:pPr>
        </w:p>
      </w:tc>
    </w:tr>
    <w:tr w:rsidR="00093408" w:rsidRPr="00EE3C0F" w14:paraId="5070200E" w14:textId="77777777" w:rsidTr="00C26068">
      <w:trPr>
        <w:trHeight w:val="227"/>
      </w:trPr>
      <w:tc>
        <w:tcPr>
          <w:tcW w:w="4074" w:type="dxa"/>
        </w:tcPr>
        <w:p w14:paraId="46541EA8" w14:textId="77777777" w:rsidR="00347E11" w:rsidRPr="00F53AEA" w:rsidRDefault="00347E11" w:rsidP="00C26068">
          <w:pPr>
            <w:pStyle w:val="Sidfot"/>
            <w:spacing w:line="276" w:lineRule="auto"/>
          </w:pPr>
        </w:p>
      </w:tc>
      <w:tc>
        <w:tcPr>
          <w:tcW w:w="4451" w:type="dxa"/>
        </w:tcPr>
        <w:p w14:paraId="2428E89A" w14:textId="77777777" w:rsidR="00093408" w:rsidRPr="00F53AEA" w:rsidRDefault="00093408" w:rsidP="00F53AEA">
          <w:pPr>
            <w:pStyle w:val="Sidfot"/>
            <w:spacing w:line="276" w:lineRule="auto"/>
          </w:pPr>
        </w:p>
      </w:tc>
    </w:tr>
  </w:tbl>
  <w:p w14:paraId="788A9731" w14:textId="77777777" w:rsidR="00093408" w:rsidRPr="00EE3C0F" w:rsidRDefault="00093408">
    <w:pPr>
      <w:pStyle w:val="Sidfot"/>
      <w:rPr>
        <w:sz w:val="2"/>
        <w:szCs w:val="2"/>
        <w:lang w:val="en-GB"/>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5E5472C2" w14:textId="77777777" w:rsidR="00191CB1" w:rsidRDefault="00191CB1" w:rsidP="00671567">
      <w:pPr>
        <w:spacing w:after="0" w:line="240" w:lineRule="auto"/>
      </w:pPr>
      <w:r>
        <w:separator/>
      </w:r>
    </w:p>
  </w:footnote>
  <w:footnote w:type="continuationSeparator" w:id="0">
    <w:p w14:paraId="2BC17158" w14:textId="77777777" w:rsidR="00191CB1" w:rsidRDefault="00191CB1" w:rsidP="00A87A54">
      <w:pPr>
        <w:spacing w:after="0" w:line="240" w:lineRule="auto"/>
      </w:pPr>
      <w:r>
        <w:continuationSeparator/>
      </w:r>
    </w:p>
  </w:footnote>
  <w:footnote w:type="continuationNotice" w:id="1">
    <w:p w14:paraId="4AFDF81B" w14:textId="77777777" w:rsidR="00191CB1" w:rsidRDefault="00191CB1">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557406" w14:textId="77777777" w:rsidR="006700F0" w:rsidRDefault="006700F0">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8C33DA" w14:textId="77777777" w:rsidR="00671567" w:rsidRDefault="00671567" w:rsidP="00671567">
    <w:pPr>
      <w:pStyle w:val="Sidhuvud"/>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9838" w:type="dxa"/>
      <w:tblInd w:w="-147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5534"/>
      <w:gridCol w:w="3170"/>
      <w:gridCol w:w="1134"/>
    </w:tblGrid>
    <w:tr w:rsidR="00671567" w14:paraId="12578E69" w14:textId="77777777" w:rsidTr="00C93EBA">
      <w:trPr>
        <w:trHeight w:val="227"/>
      </w:trPr>
      <w:tc>
        <w:tcPr>
          <w:tcW w:w="5534" w:type="dxa"/>
        </w:tcPr>
        <w:p w14:paraId="2054E1EE" w14:textId="77777777" w:rsidR="00671567" w:rsidRPr="007D73AB" w:rsidRDefault="00671567">
          <w:pPr>
            <w:pStyle w:val="Sidhuvud"/>
          </w:pPr>
        </w:p>
      </w:tc>
      <w:tc>
        <w:tcPr>
          <w:tcW w:w="3170" w:type="dxa"/>
          <w:vAlign w:val="bottom"/>
        </w:tcPr>
        <w:p w14:paraId="736C2533" w14:textId="0281640A" w:rsidR="00671567" w:rsidRPr="007D73AB" w:rsidRDefault="00671567" w:rsidP="00340DE0">
          <w:pPr>
            <w:pStyle w:val="Sidhuvud"/>
          </w:pPr>
        </w:p>
      </w:tc>
      <w:tc>
        <w:tcPr>
          <w:tcW w:w="1134" w:type="dxa"/>
        </w:tcPr>
        <w:p w14:paraId="16DC0925" w14:textId="77777777" w:rsidR="00671567" w:rsidRDefault="00671567" w:rsidP="005A703A">
          <w:pPr>
            <w:pStyle w:val="Sidhuvud"/>
          </w:pPr>
        </w:p>
      </w:tc>
    </w:tr>
    <w:tr w:rsidR="00671567" w14:paraId="54B375E6" w14:textId="77777777" w:rsidTr="00C93EBA">
      <w:trPr>
        <w:trHeight w:val="1928"/>
      </w:trPr>
      <w:tc>
        <w:tcPr>
          <w:tcW w:w="5534" w:type="dxa"/>
        </w:tcPr>
        <w:p w14:paraId="43FF0DF0" w14:textId="58FFF9BC" w:rsidR="00671567" w:rsidRPr="00340DE0" w:rsidRDefault="00671567" w:rsidP="00340DE0">
          <w:pPr>
            <w:pStyle w:val="Sidhuvud"/>
          </w:pPr>
          <w:r>
            <w:rPr>
              <w:noProof/>
            </w:rPr>
            <w:drawing>
              <wp:inline distT="0" distB="0" distL="0" distR="0" wp14:anchorId="6F1C8C71" wp14:editId="5DA739FE">
                <wp:extent cx="1743633" cy="505162"/>
                <wp:effectExtent l="0" t="0" r="0" b="9525"/>
                <wp:docPr id="1" name="Bildobjekt 1" title="RK Logotyp"/>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743633" cy="505162"/>
                        </a:xfrm>
                        <a:prstGeom prst="rect">
                          <a:avLst/>
                        </a:prstGeom>
                      </pic:spPr>
                    </pic:pic>
                  </a:graphicData>
                </a:graphic>
              </wp:inline>
            </w:drawing>
          </w:r>
        </w:p>
      </w:tc>
      <w:tc>
        <w:tcPr>
          <w:tcW w:w="3170" w:type="dxa"/>
        </w:tcPr>
        <w:p w14:paraId="2AC68814" w14:textId="30D9A96E" w:rsidR="00671567" w:rsidRPr="00710A6C" w:rsidRDefault="00671567" w:rsidP="00EE3C0F">
          <w:pPr>
            <w:pStyle w:val="Sidhuvud"/>
            <w:rPr>
              <w:b/>
            </w:rPr>
          </w:pPr>
        </w:p>
        <w:p w14:paraId="1D5F4394" w14:textId="38E79067" w:rsidR="00671567" w:rsidRDefault="00671567" w:rsidP="00EE3C0F">
          <w:pPr>
            <w:pStyle w:val="Sidhuvud"/>
          </w:pPr>
        </w:p>
        <w:p w14:paraId="6AB05636" w14:textId="269B7ED0" w:rsidR="00671567" w:rsidRDefault="00671567" w:rsidP="00EE3C0F">
          <w:pPr>
            <w:pStyle w:val="Sidhuvud"/>
          </w:pPr>
        </w:p>
        <w:p w14:paraId="09E84078" w14:textId="77777777" w:rsidR="00671567" w:rsidRDefault="00671567" w:rsidP="00EE3C0F">
          <w:pPr>
            <w:pStyle w:val="Sidhuvud"/>
          </w:pPr>
        </w:p>
        <w:sdt>
          <w:sdtPr>
            <w:alias w:val="Dnr"/>
            <w:tag w:val="ccRKShow_Dnr"/>
            <w:id w:val="-829283628"/>
            <w:placeholder>
              <w:docPart w:val="ACB4C34AA131492BAE6A4A713C4E8656"/>
            </w:placeholder>
            <w:dataBinding w:prefixMappings="xmlns:ns0='http://lp/documentinfo/RK' " w:xpath="/ns0:DocumentInfo[1]/ns0:BaseInfo[1]/ns0:Dnr[1]" w:storeItemID="{ED7B5289-43E5-4577-A82C-0FFD629FA2FC}"/>
            <w:text/>
          </w:sdtPr>
          <w:sdtEndPr/>
          <w:sdtContent>
            <w:p w14:paraId="2DFDEFD2" w14:textId="0EDA89D0" w:rsidR="00671567" w:rsidRDefault="00671567" w:rsidP="00EE3C0F">
              <w:pPr>
                <w:pStyle w:val="Sidhuvud"/>
              </w:pPr>
              <w:r>
                <w:t>Ju2020/02382/POL</w:t>
              </w:r>
            </w:p>
          </w:sdtContent>
        </w:sdt>
        <w:sdt>
          <w:sdtPr>
            <w:alias w:val="DocNumber"/>
            <w:tag w:val="DocNumber"/>
            <w:id w:val="1726028884"/>
            <w:placeholder>
              <w:docPart w:val="1BD17AA99CC649108A579A2DEAEDB9AD"/>
            </w:placeholder>
            <w:showingPlcHdr/>
            <w:dataBinding w:prefixMappings="xmlns:ns0='http://lp/documentinfo/RK' " w:xpath="/ns0:DocumentInfo[1]/ns0:BaseInfo[1]/ns0:DocNumber[1]" w:storeItemID="{ED7B5289-43E5-4577-A82C-0FFD629FA2FC}"/>
            <w:text/>
          </w:sdtPr>
          <w:sdtEndPr/>
          <w:sdtContent>
            <w:p w14:paraId="01E615EC" w14:textId="77777777" w:rsidR="00671567" w:rsidRDefault="00671567" w:rsidP="00EE3C0F">
              <w:pPr>
                <w:pStyle w:val="Sidhuvud"/>
              </w:pPr>
              <w:r>
                <w:rPr>
                  <w:rStyle w:val="Platshllartext"/>
                </w:rPr>
                <w:t xml:space="preserve"> </w:t>
              </w:r>
            </w:p>
          </w:sdtContent>
        </w:sdt>
        <w:p w14:paraId="72E3AEE9" w14:textId="77777777" w:rsidR="00671567" w:rsidRDefault="00671567" w:rsidP="00EE3C0F">
          <w:pPr>
            <w:pStyle w:val="Sidhuvud"/>
          </w:pPr>
        </w:p>
      </w:tc>
      <w:tc>
        <w:tcPr>
          <w:tcW w:w="1134" w:type="dxa"/>
        </w:tcPr>
        <w:p w14:paraId="23BA18FC" w14:textId="2FD9E572" w:rsidR="00671567" w:rsidRDefault="00671567" w:rsidP="0094502D">
          <w:pPr>
            <w:pStyle w:val="Sidhuvud"/>
          </w:pPr>
        </w:p>
        <w:p w14:paraId="355D3B29" w14:textId="69BFFA03" w:rsidR="00671567" w:rsidRPr="0094502D" w:rsidRDefault="00671567" w:rsidP="00EC71A6">
          <w:pPr>
            <w:pStyle w:val="Sidhuvud"/>
          </w:pPr>
        </w:p>
      </w:tc>
    </w:tr>
    <w:tr w:rsidR="00671567" w14:paraId="7FF33C66" w14:textId="77777777" w:rsidTr="00C93EBA">
      <w:trPr>
        <w:trHeight w:val="2268"/>
      </w:trPr>
      <w:sdt>
        <w:sdtPr>
          <w:rPr>
            <w:b/>
          </w:rPr>
          <w:alias w:val="SenderText"/>
          <w:tag w:val="ccRKShow_SenderText"/>
          <w:id w:val="1374046025"/>
          <w:placeholder>
            <w:docPart w:val="D54F7A12024B429EB8A6E1BA4ED4153A"/>
          </w:placeholder>
        </w:sdtPr>
        <w:sdtEndPr>
          <w:rPr>
            <w:b w:val="0"/>
          </w:rPr>
        </w:sdtEndPr>
        <w:sdtContent>
          <w:tc>
            <w:tcPr>
              <w:tcW w:w="5534" w:type="dxa"/>
              <w:tcMar>
                <w:right w:w="1134" w:type="dxa"/>
              </w:tcMar>
            </w:tcPr>
            <w:p w14:paraId="610B339B" w14:textId="77777777" w:rsidR="00671567" w:rsidRPr="00671567" w:rsidRDefault="00671567" w:rsidP="00340DE0">
              <w:pPr>
                <w:pStyle w:val="Sidhuvud"/>
                <w:rPr>
                  <w:b/>
                </w:rPr>
              </w:pPr>
              <w:r w:rsidRPr="00671567">
                <w:rPr>
                  <w:b/>
                </w:rPr>
                <w:t>Justitiedepartementet</w:t>
              </w:r>
            </w:p>
            <w:p w14:paraId="03BEE8E0" w14:textId="05C7B3CE" w:rsidR="00671567" w:rsidRPr="00340DE0" w:rsidRDefault="00671567" w:rsidP="00340DE0">
              <w:pPr>
                <w:pStyle w:val="Sidhuvud"/>
              </w:pPr>
              <w:r w:rsidRPr="00671567">
                <w:t>Justitie- och migrationsministern</w:t>
              </w:r>
            </w:p>
          </w:tc>
        </w:sdtContent>
      </w:sdt>
      <w:sdt>
        <w:sdtPr>
          <w:alias w:val="Recipient"/>
          <w:tag w:val="ccRKShow_Recipient"/>
          <w:id w:val="-28344517"/>
          <w:placeholder>
            <w:docPart w:val="A51082C57D7341AD92C823D90F440ACE"/>
          </w:placeholder>
          <w:dataBinding w:prefixMappings="xmlns:ns0='http://lp/documentinfo/RK' " w:xpath="/ns0:DocumentInfo[1]/ns0:BaseInfo[1]/ns0:Recipient[1]" w:storeItemID="{ED7B5289-43E5-4577-A82C-0FFD629FA2FC}"/>
          <w:text w:multiLine="1"/>
        </w:sdtPr>
        <w:sdtEndPr/>
        <w:sdtContent>
          <w:tc>
            <w:tcPr>
              <w:tcW w:w="3170" w:type="dxa"/>
            </w:tcPr>
            <w:p w14:paraId="4DF89791" w14:textId="633CE4E0" w:rsidR="00671567" w:rsidRDefault="00671567" w:rsidP="00547B89">
              <w:pPr>
                <w:pStyle w:val="Sidhuvud"/>
              </w:pPr>
              <w:r>
                <w:t>Till riksdagen</w:t>
              </w:r>
            </w:p>
          </w:tc>
        </w:sdtContent>
      </w:sdt>
      <w:tc>
        <w:tcPr>
          <w:tcW w:w="1134" w:type="dxa"/>
        </w:tcPr>
        <w:p w14:paraId="54DB665F" w14:textId="77777777" w:rsidR="00671567" w:rsidRDefault="00671567" w:rsidP="003E6020">
          <w:pPr>
            <w:pStyle w:val="Sidhuvud"/>
          </w:pPr>
        </w:p>
      </w:tc>
    </w:tr>
  </w:tbl>
  <w:p w14:paraId="5BE32731" w14:textId="77777777" w:rsidR="008D4508" w:rsidRDefault="008D4508">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10"/>
  <w:proofState w:spelling="clean" w:grammar="clean"/>
  <w:attachedTemplate r:id="rId1"/>
  <w:defaultTabStop w:val="1304"/>
  <w:hyphenationZone w:val="425"/>
  <w:characterSpacingControl w:val="doNotCompress"/>
  <w:hdrShapeDefaults>
    <o:shapedefaults v:ext="edit" spidmax="2049"/>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845A8"/>
    <w:rsid w:val="00000290"/>
    <w:rsid w:val="00004D5C"/>
    <w:rsid w:val="00005F68"/>
    <w:rsid w:val="00006CA7"/>
    <w:rsid w:val="00012B00"/>
    <w:rsid w:val="00014EF6"/>
    <w:rsid w:val="00017197"/>
    <w:rsid w:val="0001725B"/>
    <w:rsid w:val="000203B0"/>
    <w:rsid w:val="00025992"/>
    <w:rsid w:val="00026711"/>
    <w:rsid w:val="0003679E"/>
    <w:rsid w:val="00041EDC"/>
    <w:rsid w:val="0004352E"/>
    <w:rsid w:val="00053CAA"/>
    <w:rsid w:val="00057FE0"/>
    <w:rsid w:val="000620FD"/>
    <w:rsid w:val="00063DCB"/>
    <w:rsid w:val="00066BC9"/>
    <w:rsid w:val="0007033C"/>
    <w:rsid w:val="00072FFC"/>
    <w:rsid w:val="00073B75"/>
    <w:rsid w:val="000757FC"/>
    <w:rsid w:val="000862E0"/>
    <w:rsid w:val="000873C3"/>
    <w:rsid w:val="00093408"/>
    <w:rsid w:val="00093BBF"/>
    <w:rsid w:val="0009435C"/>
    <w:rsid w:val="000959DE"/>
    <w:rsid w:val="000A13CA"/>
    <w:rsid w:val="000A456A"/>
    <w:rsid w:val="000A5E43"/>
    <w:rsid w:val="000C61D1"/>
    <w:rsid w:val="000D31A9"/>
    <w:rsid w:val="000E12D9"/>
    <w:rsid w:val="000E59A9"/>
    <w:rsid w:val="000E638A"/>
    <w:rsid w:val="000F00B8"/>
    <w:rsid w:val="000F1EA7"/>
    <w:rsid w:val="000F2084"/>
    <w:rsid w:val="000F2539"/>
    <w:rsid w:val="000F6462"/>
    <w:rsid w:val="00113168"/>
    <w:rsid w:val="0011413E"/>
    <w:rsid w:val="0012033A"/>
    <w:rsid w:val="00121002"/>
    <w:rsid w:val="00122D16"/>
    <w:rsid w:val="00125B5E"/>
    <w:rsid w:val="00126E6B"/>
    <w:rsid w:val="00130EC3"/>
    <w:rsid w:val="001331B1"/>
    <w:rsid w:val="00134837"/>
    <w:rsid w:val="00135111"/>
    <w:rsid w:val="001428E2"/>
    <w:rsid w:val="00167FA8"/>
    <w:rsid w:val="00170CE4"/>
    <w:rsid w:val="0017300E"/>
    <w:rsid w:val="00173126"/>
    <w:rsid w:val="00176A26"/>
    <w:rsid w:val="001813DF"/>
    <w:rsid w:val="0019051C"/>
    <w:rsid w:val="0019127B"/>
    <w:rsid w:val="00191CB1"/>
    <w:rsid w:val="00192350"/>
    <w:rsid w:val="00192E34"/>
    <w:rsid w:val="0019364D"/>
    <w:rsid w:val="00197A8A"/>
    <w:rsid w:val="001A2A61"/>
    <w:rsid w:val="001B4824"/>
    <w:rsid w:val="001C4980"/>
    <w:rsid w:val="001C5DC9"/>
    <w:rsid w:val="001C71A9"/>
    <w:rsid w:val="001E1A13"/>
    <w:rsid w:val="001E20CC"/>
    <w:rsid w:val="001E3D83"/>
    <w:rsid w:val="001E72EE"/>
    <w:rsid w:val="001F0629"/>
    <w:rsid w:val="001F0736"/>
    <w:rsid w:val="001F4302"/>
    <w:rsid w:val="001F50BE"/>
    <w:rsid w:val="001F525B"/>
    <w:rsid w:val="001F6BBE"/>
    <w:rsid w:val="00204079"/>
    <w:rsid w:val="002102FD"/>
    <w:rsid w:val="00211B4E"/>
    <w:rsid w:val="00213204"/>
    <w:rsid w:val="00213258"/>
    <w:rsid w:val="00222258"/>
    <w:rsid w:val="00223AD6"/>
    <w:rsid w:val="0022666A"/>
    <w:rsid w:val="002315F5"/>
    <w:rsid w:val="00233D52"/>
    <w:rsid w:val="00237147"/>
    <w:rsid w:val="00260D2D"/>
    <w:rsid w:val="00264503"/>
    <w:rsid w:val="00271D00"/>
    <w:rsid w:val="00275872"/>
    <w:rsid w:val="00281106"/>
    <w:rsid w:val="00282417"/>
    <w:rsid w:val="00282D27"/>
    <w:rsid w:val="00287F0D"/>
    <w:rsid w:val="00292420"/>
    <w:rsid w:val="00296B7A"/>
    <w:rsid w:val="002A6820"/>
    <w:rsid w:val="002B6849"/>
    <w:rsid w:val="002C5B48"/>
    <w:rsid w:val="002D2647"/>
    <w:rsid w:val="002D4298"/>
    <w:rsid w:val="002D4829"/>
    <w:rsid w:val="002E2C89"/>
    <w:rsid w:val="002E3609"/>
    <w:rsid w:val="002E4D3F"/>
    <w:rsid w:val="002E61A5"/>
    <w:rsid w:val="002F3675"/>
    <w:rsid w:val="002F59E0"/>
    <w:rsid w:val="002F66A6"/>
    <w:rsid w:val="003050DB"/>
    <w:rsid w:val="00310561"/>
    <w:rsid w:val="00311D8C"/>
    <w:rsid w:val="003128E2"/>
    <w:rsid w:val="003153D9"/>
    <w:rsid w:val="00321621"/>
    <w:rsid w:val="00323EF7"/>
    <w:rsid w:val="003240E1"/>
    <w:rsid w:val="00326C03"/>
    <w:rsid w:val="00327474"/>
    <w:rsid w:val="00340DE0"/>
    <w:rsid w:val="00341F47"/>
    <w:rsid w:val="00342327"/>
    <w:rsid w:val="00347E11"/>
    <w:rsid w:val="003503DD"/>
    <w:rsid w:val="00350696"/>
    <w:rsid w:val="00350C92"/>
    <w:rsid w:val="003542C5"/>
    <w:rsid w:val="00365461"/>
    <w:rsid w:val="00370311"/>
    <w:rsid w:val="00380663"/>
    <w:rsid w:val="003845A8"/>
    <w:rsid w:val="003853E3"/>
    <w:rsid w:val="0038587E"/>
    <w:rsid w:val="00392ED4"/>
    <w:rsid w:val="00393680"/>
    <w:rsid w:val="00394D4C"/>
    <w:rsid w:val="003A1315"/>
    <w:rsid w:val="003A2E73"/>
    <w:rsid w:val="003A3071"/>
    <w:rsid w:val="003A5969"/>
    <w:rsid w:val="003A5C58"/>
    <w:rsid w:val="003B0C81"/>
    <w:rsid w:val="003B52B2"/>
    <w:rsid w:val="003C6E7F"/>
    <w:rsid w:val="003C7BE0"/>
    <w:rsid w:val="003D0DD3"/>
    <w:rsid w:val="003D17EF"/>
    <w:rsid w:val="003D3535"/>
    <w:rsid w:val="003D7B03"/>
    <w:rsid w:val="003E3C5C"/>
    <w:rsid w:val="003E5A50"/>
    <w:rsid w:val="003E6020"/>
    <w:rsid w:val="003F1F1F"/>
    <w:rsid w:val="003F299F"/>
    <w:rsid w:val="003F6B92"/>
    <w:rsid w:val="00404DB4"/>
    <w:rsid w:val="0041223B"/>
    <w:rsid w:val="00413A4E"/>
    <w:rsid w:val="00415163"/>
    <w:rsid w:val="004157BE"/>
    <w:rsid w:val="0042068E"/>
    <w:rsid w:val="00422030"/>
    <w:rsid w:val="00422A7F"/>
    <w:rsid w:val="00431A7B"/>
    <w:rsid w:val="0043623F"/>
    <w:rsid w:val="00441D70"/>
    <w:rsid w:val="004425C2"/>
    <w:rsid w:val="00445604"/>
    <w:rsid w:val="004557F3"/>
    <w:rsid w:val="0045607E"/>
    <w:rsid w:val="00456DC3"/>
    <w:rsid w:val="0046337E"/>
    <w:rsid w:val="00464CA1"/>
    <w:rsid w:val="004660C8"/>
    <w:rsid w:val="00472EBA"/>
    <w:rsid w:val="004745D7"/>
    <w:rsid w:val="00474676"/>
    <w:rsid w:val="0047511B"/>
    <w:rsid w:val="00480EC3"/>
    <w:rsid w:val="0048317E"/>
    <w:rsid w:val="00485601"/>
    <w:rsid w:val="004865B8"/>
    <w:rsid w:val="00486C0D"/>
    <w:rsid w:val="00491796"/>
    <w:rsid w:val="0049768A"/>
    <w:rsid w:val="004A66B1"/>
    <w:rsid w:val="004B1E7B"/>
    <w:rsid w:val="004B3029"/>
    <w:rsid w:val="004B35E7"/>
    <w:rsid w:val="004B63BF"/>
    <w:rsid w:val="004B66DA"/>
    <w:rsid w:val="004B696B"/>
    <w:rsid w:val="004B7DFF"/>
    <w:rsid w:val="004C5686"/>
    <w:rsid w:val="004C70EE"/>
    <w:rsid w:val="004D766C"/>
    <w:rsid w:val="004E1DE3"/>
    <w:rsid w:val="004E251B"/>
    <w:rsid w:val="004E25CD"/>
    <w:rsid w:val="004E6D22"/>
    <w:rsid w:val="004F0448"/>
    <w:rsid w:val="004F1EA0"/>
    <w:rsid w:val="004F6525"/>
    <w:rsid w:val="004F6FE2"/>
    <w:rsid w:val="00505905"/>
    <w:rsid w:val="00511A1B"/>
    <w:rsid w:val="00511A68"/>
    <w:rsid w:val="00513E7D"/>
    <w:rsid w:val="0052127C"/>
    <w:rsid w:val="005302E0"/>
    <w:rsid w:val="00544738"/>
    <w:rsid w:val="005456E4"/>
    <w:rsid w:val="00547B89"/>
    <w:rsid w:val="005606BC"/>
    <w:rsid w:val="00563E73"/>
    <w:rsid w:val="00565792"/>
    <w:rsid w:val="00567799"/>
    <w:rsid w:val="00571A0B"/>
    <w:rsid w:val="00573DFD"/>
    <w:rsid w:val="005747D0"/>
    <w:rsid w:val="0057547E"/>
    <w:rsid w:val="005850D7"/>
    <w:rsid w:val="0058522F"/>
    <w:rsid w:val="00586266"/>
    <w:rsid w:val="00595EDE"/>
    <w:rsid w:val="00596E2B"/>
    <w:rsid w:val="005A0CBA"/>
    <w:rsid w:val="005A2022"/>
    <w:rsid w:val="005A5193"/>
    <w:rsid w:val="005B115A"/>
    <w:rsid w:val="005B537F"/>
    <w:rsid w:val="005C120D"/>
    <w:rsid w:val="005D07C2"/>
    <w:rsid w:val="005E2F29"/>
    <w:rsid w:val="005E400D"/>
    <w:rsid w:val="005E4E79"/>
    <w:rsid w:val="005E5CE7"/>
    <w:rsid w:val="005F08C5"/>
    <w:rsid w:val="00605718"/>
    <w:rsid w:val="00605C66"/>
    <w:rsid w:val="0061594C"/>
    <w:rsid w:val="006175D7"/>
    <w:rsid w:val="006208E5"/>
    <w:rsid w:val="006273E4"/>
    <w:rsid w:val="00630FA4"/>
    <w:rsid w:val="00631F82"/>
    <w:rsid w:val="006358C8"/>
    <w:rsid w:val="00647FD7"/>
    <w:rsid w:val="00650080"/>
    <w:rsid w:val="00651F17"/>
    <w:rsid w:val="00654B4D"/>
    <w:rsid w:val="0065559D"/>
    <w:rsid w:val="00660D84"/>
    <w:rsid w:val="0066378C"/>
    <w:rsid w:val="006700F0"/>
    <w:rsid w:val="00670A48"/>
    <w:rsid w:val="00671567"/>
    <w:rsid w:val="00672F6F"/>
    <w:rsid w:val="00674C2F"/>
    <w:rsid w:val="00674C8B"/>
    <w:rsid w:val="00686843"/>
    <w:rsid w:val="0069523C"/>
    <w:rsid w:val="006962CA"/>
    <w:rsid w:val="006A09DA"/>
    <w:rsid w:val="006A1835"/>
    <w:rsid w:val="006B28B0"/>
    <w:rsid w:val="006B4A30"/>
    <w:rsid w:val="006B7569"/>
    <w:rsid w:val="006C28EE"/>
    <w:rsid w:val="006D2998"/>
    <w:rsid w:val="006D3188"/>
    <w:rsid w:val="006E08FC"/>
    <w:rsid w:val="006F2588"/>
    <w:rsid w:val="00710A6C"/>
    <w:rsid w:val="00710D98"/>
    <w:rsid w:val="00711CE9"/>
    <w:rsid w:val="00712266"/>
    <w:rsid w:val="00712593"/>
    <w:rsid w:val="00712D82"/>
    <w:rsid w:val="007171AB"/>
    <w:rsid w:val="007213D0"/>
    <w:rsid w:val="00732599"/>
    <w:rsid w:val="00743E09"/>
    <w:rsid w:val="00744FCC"/>
    <w:rsid w:val="00750C93"/>
    <w:rsid w:val="00754E24"/>
    <w:rsid w:val="00757B3B"/>
    <w:rsid w:val="00773075"/>
    <w:rsid w:val="00773790"/>
    <w:rsid w:val="00773F36"/>
    <w:rsid w:val="00776254"/>
    <w:rsid w:val="00777CFF"/>
    <w:rsid w:val="007815BC"/>
    <w:rsid w:val="00782B3F"/>
    <w:rsid w:val="00782E3C"/>
    <w:rsid w:val="007900CC"/>
    <w:rsid w:val="0079641B"/>
    <w:rsid w:val="00797A90"/>
    <w:rsid w:val="007A1856"/>
    <w:rsid w:val="007A1887"/>
    <w:rsid w:val="007A629C"/>
    <w:rsid w:val="007A6348"/>
    <w:rsid w:val="007B023C"/>
    <w:rsid w:val="007C44FF"/>
    <w:rsid w:val="007C7BDB"/>
    <w:rsid w:val="007D73AB"/>
    <w:rsid w:val="007E2712"/>
    <w:rsid w:val="007E4A9C"/>
    <w:rsid w:val="007E5516"/>
    <w:rsid w:val="007E7EE2"/>
    <w:rsid w:val="007F06CA"/>
    <w:rsid w:val="0080228F"/>
    <w:rsid w:val="00804C1B"/>
    <w:rsid w:val="008178E6"/>
    <w:rsid w:val="0082249C"/>
    <w:rsid w:val="00825CD4"/>
    <w:rsid w:val="00830B7B"/>
    <w:rsid w:val="00832661"/>
    <w:rsid w:val="008349AA"/>
    <w:rsid w:val="008375D5"/>
    <w:rsid w:val="00841486"/>
    <w:rsid w:val="00842BC9"/>
    <w:rsid w:val="008431AF"/>
    <w:rsid w:val="0084476E"/>
    <w:rsid w:val="008504F6"/>
    <w:rsid w:val="008573B9"/>
    <w:rsid w:val="00863BB7"/>
    <w:rsid w:val="00866D64"/>
    <w:rsid w:val="00873DA1"/>
    <w:rsid w:val="00875DDD"/>
    <w:rsid w:val="00881BC6"/>
    <w:rsid w:val="008860CC"/>
    <w:rsid w:val="00890876"/>
    <w:rsid w:val="00891929"/>
    <w:rsid w:val="00893029"/>
    <w:rsid w:val="0089514A"/>
    <w:rsid w:val="008A0A0D"/>
    <w:rsid w:val="008A4CEA"/>
    <w:rsid w:val="008A7506"/>
    <w:rsid w:val="008B1603"/>
    <w:rsid w:val="008B20ED"/>
    <w:rsid w:val="008C4538"/>
    <w:rsid w:val="008C562B"/>
    <w:rsid w:val="008C6717"/>
    <w:rsid w:val="008D2D6B"/>
    <w:rsid w:val="008D3090"/>
    <w:rsid w:val="008D4306"/>
    <w:rsid w:val="008D4508"/>
    <w:rsid w:val="008D4DC4"/>
    <w:rsid w:val="008D7CAF"/>
    <w:rsid w:val="008E02EE"/>
    <w:rsid w:val="008E65A8"/>
    <w:rsid w:val="008E77D6"/>
    <w:rsid w:val="009036E7"/>
    <w:rsid w:val="0091053B"/>
    <w:rsid w:val="00912945"/>
    <w:rsid w:val="00915D4C"/>
    <w:rsid w:val="009279B2"/>
    <w:rsid w:val="00935814"/>
    <w:rsid w:val="0094502D"/>
    <w:rsid w:val="00947013"/>
    <w:rsid w:val="00973084"/>
    <w:rsid w:val="00984EA2"/>
    <w:rsid w:val="00986CC3"/>
    <w:rsid w:val="0099068E"/>
    <w:rsid w:val="009920AA"/>
    <w:rsid w:val="00992943"/>
    <w:rsid w:val="00995021"/>
    <w:rsid w:val="009A0866"/>
    <w:rsid w:val="009A4D0A"/>
    <w:rsid w:val="009B2F70"/>
    <w:rsid w:val="009C2459"/>
    <w:rsid w:val="009C255A"/>
    <w:rsid w:val="009C2B46"/>
    <w:rsid w:val="009C4448"/>
    <w:rsid w:val="009C610D"/>
    <w:rsid w:val="009D43F3"/>
    <w:rsid w:val="009D4E9F"/>
    <w:rsid w:val="009D5D40"/>
    <w:rsid w:val="009D6B1B"/>
    <w:rsid w:val="009E107B"/>
    <w:rsid w:val="009E18D6"/>
    <w:rsid w:val="00A00AE4"/>
    <w:rsid w:val="00A00D24"/>
    <w:rsid w:val="00A01F5C"/>
    <w:rsid w:val="00A2019A"/>
    <w:rsid w:val="00A2416A"/>
    <w:rsid w:val="00A3270B"/>
    <w:rsid w:val="00A379E4"/>
    <w:rsid w:val="00A43B02"/>
    <w:rsid w:val="00A44946"/>
    <w:rsid w:val="00A46B85"/>
    <w:rsid w:val="00A50585"/>
    <w:rsid w:val="00A506F1"/>
    <w:rsid w:val="00A5156E"/>
    <w:rsid w:val="00A531DF"/>
    <w:rsid w:val="00A53E57"/>
    <w:rsid w:val="00A548EA"/>
    <w:rsid w:val="00A56824"/>
    <w:rsid w:val="00A65996"/>
    <w:rsid w:val="00A67276"/>
    <w:rsid w:val="00A67588"/>
    <w:rsid w:val="00A67840"/>
    <w:rsid w:val="00A71A9E"/>
    <w:rsid w:val="00A7382D"/>
    <w:rsid w:val="00A743AC"/>
    <w:rsid w:val="00A8483F"/>
    <w:rsid w:val="00A870B0"/>
    <w:rsid w:val="00A87A54"/>
    <w:rsid w:val="00AA1809"/>
    <w:rsid w:val="00AB5033"/>
    <w:rsid w:val="00AB5519"/>
    <w:rsid w:val="00AB6313"/>
    <w:rsid w:val="00AB71DD"/>
    <w:rsid w:val="00AC15C5"/>
    <w:rsid w:val="00AD0E75"/>
    <w:rsid w:val="00AE7BD8"/>
    <w:rsid w:val="00AE7D02"/>
    <w:rsid w:val="00AF0BB7"/>
    <w:rsid w:val="00AF0BDE"/>
    <w:rsid w:val="00AF0EDE"/>
    <w:rsid w:val="00AF4853"/>
    <w:rsid w:val="00B0234E"/>
    <w:rsid w:val="00B06751"/>
    <w:rsid w:val="00B149E2"/>
    <w:rsid w:val="00B2169D"/>
    <w:rsid w:val="00B21CBB"/>
    <w:rsid w:val="00B23C4F"/>
    <w:rsid w:val="00B263C0"/>
    <w:rsid w:val="00B316CA"/>
    <w:rsid w:val="00B31BFB"/>
    <w:rsid w:val="00B3528F"/>
    <w:rsid w:val="00B357AB"/>
    <w:rsid w:val="00B41F72"/>
    <w:rsid w:val="00B44E90"/>
    <w:rsid w:val="00B45324"/>
    <w:rsid w:val="00B47956"/>
    <w:rsid w:val="00B517E1"/>
    <w:rsid w:val="00B53544"/>
    <w:rsid w:val="00B55E70"/>
    <w:rsid w:val="00B60238"/>
    <w:rsid w:val="00B64962"/>
    <w:rsid w:val="00B66AC0"/>
    <w:rsid w:val="00B71634"/>
    <w:rsid w:val="00B73091"/>
    <w:rsid w:val="00B80840"/>
    <w:rsid w:val="00B815FC"/>
    <w:rsid w:val="00B82A05"/>
    <w:rsid w:val="00B84409"/>
    <w:rsid w:val="00B84E2D"/>
    <w:rsid w:val="00B927C9"/>
    <w:rsid w:val="00B96EFA"/>
    <w:rsid w:val="00BB4AC0"/>
    <w:rsid w:val="00BB5683"/>
    <w:rsid w:val="00BC112B"/>
    <w:rsid w:val="00BC17DF"/>
    <w:rsid w:val="00BD0826"/>
    <w:rsid w:val="00BD15AB"/>
    <w:rsid w:val="00BD181D"/>
    <w:rsid w:val="00BE0567"/>
    <w:rsid w:val="00BE3210"/>
    <w:rsid w:val="00BE350E"/>
    <w:rsid w:val="00BE4BF7"/>
    <w:rsid w:val="00BF27B2"/>
    <w:rsid w:val="00BF4F06"/>
    <w:rsid w:val="00BF534E"/>
    <w:rsid w:val="00BF5717"/>
    <w:rsid w:val="00C01585"/>
    <w:rsid w:val="00C141C6"/>
    <w:rsid w:val="00C16F5A"/>
    <w:rsid w:val="00C2071A"/>
    <w:rsid w:val="00C20ACB"/>
    <w:rsid w:val="00C23703"/>
    <w:rsid w:val="00C26068"/>
    <w:rsid w:val="00C271A8"/>
    <w:rsid w:val="00C32067"/>
    <w:rsid w:val="00C36E3A"/>
    <w:rsid w:val="00C37A77"/>
    <w:rsid w:val="00C41141"/>
    <w:rsid w:val="00C461E6"/>
    <w:rsid w:val="00C50771"/>
    <w:rsid w:val="00C508BE"/>
    <w:rsid w:val="00C63EC4"/>
    <w:rsid w:val="00C64CD9"/>
    <w:rsid w:val="00C670F8"/>
    <w:rsid w:val="00C80AD4"/>
    <w:rsid w:val="00C9061B"/>
    <w:rsid w:val="00C93EBA"/>
    <w:rsid w:val="00CA0BD8"/>
    <w:rsid w:val="00CA72BB"/>
    <w:rsid w:val="00CA7FF5"/>
    <w:rsid w:val="00CB07E5"/>
    <w:rsid w:val="00CB1E7C"/>
    <w:rsid w:val="00CB2EA1"/>
    <w:rsid w:val="00CB2F84"/>
    <w:rsid w:val="00CB3E75"/>
    <w:rsid w:val="00CB43F1"/>
    <w:rsid w:val="00CB6A8A"/>
    <w:rsid w:val="00CB6EDE"/>
    <w:rsid w:val="00CC41BA"/>
    <w:rsid w:val="00CD17C1"/>
    <w:rsid w:val="00CD1C6C"/>
    <w:rsid w:val="00CD37F1"/>
    <w:rsid w:val="00CD6169"/>
    <w:rsid w:val="00CD6D76"/>
    <w:rsid w:val="00CE20BC"/>
    <w:rsid w:val="00CF1FD8"/>
    <w:rsid w:val="00CF45F2"/>
    <w:rsid w:val="00CF4FDC"/>
    <w:rsid w:val="00D00E9E"/>
    <w:rsid w:val="00D021D2"/>
    <w:rsid w:val="00D061BB"/>
    <w:rsid w:val="00D07BE1"/>
    <w:rsid w:val="00D116C0"/>
    <w:rsid w:val="00D1276F"/>
    <w:rsid w:val="00D13433"/>
    <w:rsid w:val="00D13D8A"/>
    <w:rsid w:val="00D20DA7"/>
    <w:rsid w:val="00D279D8"/>
    <w:rsid w:val="00D27C8E"/>
    <w:rsid w:val="00D4141B"/>
    <w:rsid w:val="00D4145D"/>
    <w:rsid w:val="00D458F0"/>
    <w:rsid w:val="00D50B3B"/>
    <w:rsid w:val="00D5467F"/>
    <w:rsid w:val="00D55837"/>
    <w:rsid w:val="00D60F51"/>
    <w:rsid w:val="00D6730A"/>
    <w:rsid w:val="00D674A6"/>
    <w:rsid w:val="00D71444"/>
    <w:rsid w:val="00D74B7C"/>
    <w:rsid w:val="00D76068"/>
    <w:rsid w:val="00D76B01"/>
    <w:rsid w:val="00D804A2"/>
    <w:rsid w:val="00D84704"/>
    <w:rsid w:val="00D921FD"/>
    <w:rsid w:val="00D93714"/>
    <w:rsid w:val="00D95424"/>
    <w:rsid w:val="00DA5C0D"/>
    <w:rsid w:val="00DB714B"/>
    <w:rsid w:val="00DC10F6"/>
    <w:rsid w:val="00DC3E45"/>
    <w:rsid w:val="00DC4598"/>
    <w:rsid w:val="00DD0722"/>
    <w:rsid w:val="00DD212F"/>
    <w:rsid w:val="00DF5BFB"/>
    <w:rsid w:val="00DF5CD6"/>
    <w:rsid w:val="00E022DA"/>
    <w:rsid w:val="00E03BCB"/>
    <w:rsid w:val="00E124DC"/>
    <w:rsid w:val="00E26DDF"/>
    <w:rsid w:val="00E30167"/>
    <w:rsid w:val="00E33493"/>
    <w:rsid w:val="00E37922"/>
    <w:rsid w:val="00E406DF"/>
    <w:rsid w:val="00E415D3"/>
    <w:rsid w:val="00E469E4"/>
    <w:rsid w:val="00E475C3"/>
    <w:rsid w:val="00E509B0"/>
    <w:rsid w:val="00E54246"/>
    <w:rsid w:val="00E55D8E"/>
    <w:rsid w:val="00E74A30"/>
    <w:rsid w:val="00E77B7E"/>
    <w:rsid w:val="00E82DF1"/>
    <w:rsid w:val="00E96532"/>
    <w:rsid w:val="00E973A0"/>
    <w:rsid w:val="00EA1688"/>
    <w:rsid w:val="00EA4C83"/>
    <w:rsid w:val="00EC1DA0"/>
    <w:rsid w:val="00EC329B"/>
    <w:rsid w:val="00EC71A6"/>
    <w:rsid w:val="00EC73EB"/>
    <w:rsid w:val="00ED592E"/>
    <w:rsid w:val="00ED6ABD"/>
    <w:rsid w:val="00ED72E1"/>
    <w:rsid w:val="00EE3C0F"/>
    <w:rsid w:val="00EE6810"/>
    <w:rsid w:val="00EF21FE"/>
    <w:rsid w:val="00EF2A7F"/>
    <w:rsid w:val="00EF4803"/>
    <w:rsid w:val="00EF5127"/>
    <w:rsid w:val="00F03EAC"/>
    <w:rsid w:val="00F04B7C"/>
    <w:rsid w:val="00F14024"/>
    <w:rsid w:val="00F24297"/>
    <w:rsid w:val="00F25761"/>
    <w:rsid w:val="00F259D7"/>
    <w:rsid w:val="00F32D05"/>
    <w:rsid w:val="00F35263"/>
    <w:rsid w:val="00F403BF"/>
    <w:rsid w:val="00F4342F"/>
    <w:rsid w:val="00F45227"/>
    <w:rsid w:val="00F5045C"/>
    <w:rsid w:val="00F53AEA"/>
    <w:rsid w:val="00F55FC9"/>
    <w:rsid w:val="00F5663B"/>
    <w:rsid w:val="00F5674D"/>
    <w:rsid w:val="00F6392C"/>
    <w:rsid w:val="00F64256"/>
    <w:rsid w:val="00F66093"/>
    <w:rsid w:val="00F70848"/>
    <w:rsid w:val="00F73A60"/>
    <w:rsid w:val="00F829C7"/>
    <w:rsid w:val="00F834AA"/>
    <w:rsid w:val="00F848D6"/>
    <w:rsid w:val="00F943C8"/>
    <w:rsid w:val="00F96B28"/>
    <w:rsid w:val="00FA15D0"/>
    <w:rsid w:val="00FA41B4"/>
    <w:rsid w:val="00FA5DDD"/>
    <w:rsid w:val="00FA7644"/>
    <w:rsid w:val="00FC069A"/>
    <w:rsid w:val="00FD0B7B"/>
    <w:rsid w:val="00FE1DCC"/>
    <w:rsid w:val="00FF0538"/>
    <w:rsid w:val="00FF5B8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5C006743"/>
  <w15:docId w15:val="{081705C5-C33A-435D-B656-2141FDF9577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5"/>
        <w:szCs w:val="25"/>
        <w:lang w:val="sv-SE" w:eastAsia="en-US" w:bidi="ar-SA"/>
      </w:rPr>
    </w:rPrDefault>
    <w:pPrDefault>
      <w:pPr>
        <w:spacing w:after="280" w:line="276" w:lineRule="auto"/>
      </w:pPr>
    </w:pPrDefault>
  </w:docDefaults>
  <w:latentStyles w:defLockedState="0" w:defUIPriority="99" w:defSemiHidden="0" w:defUnhideWhenUsed="0" w:defQFormat="0" w:count="377">
    <w:lsdException w:name="Normal" w:uiPriority="0" w:qFormat="1"/>
    <w:lsdException w:name="heading 1" w:uiPriority="1" w:qFormat="1"/>
    <w:lsdException w:name="heading 2" w:semiHidden="1" w:uiPriority="1" w:unhideWhenUsed="1" w:qFormat="1"/>
    <w:lsdException w:name="heading 3" w:semiHidden="1" w:uiPriority="1" w:unhideWhenUsed="1" w:qFormat="1"/>
    <w:lsdException w:name="heading 4" w:semiHidden="1" w:uiPriority="1" w:unhideWhenUsed="1" w:qFormat="1"/>
    <w:lsdException w:name="heading 5" w:semiHidden="1" w:uiPriority="1"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28" w:unhideWhenUsed="1"/>
    <w:lsdException w:name="toc 2" w:uiPriority="28"/>
    <w:lsdException w:name="toc 3" w:uiPriority="28"/>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semiHidden/>
    <w:qFormat/>
    <w:rsid w:val="00671567"/>
  </w:style>
  <w:style w:type="paragraph" w:styleId="Rubrik1">
    <w:name w:val="heading 1"/>
    <w:basedOn w:val="Brdtext"/>
    <w:next w:val="Brdtext"/>
    <w:link w:val="Rubrik1Char"/>
    <w:uiPriority w:val="1"/>
    <w:qFormat/>
    <w:rsid w:val="00671567"/>
    <w:pPr>
      <w:keepNext/>
      <w:keepLines/>
      <w:numPr>
        <w:numId w:val="2"/>
      </w:numPr>
      <w:tabs>
        <w:tab w:val="num" w:pos="360"/>
      </w:tabs>
      <w:spacing w:before="32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671567"/>
    <w:pPr>
      <w:keepNext/>
      <w:keepLines/>
      <w:numPr>
        <w:ilvl w:val="1"/>
        <w:numId w:val="2"/>
      </w:numPr>
      <w:spacing w:before="320" w:after="80"/>
      <w:outlineLvl w:val="1"/>
    </w:pPr>
    <w:rPr>
      <w:rFonts w:asciiTheme="majorHAnsi" w:eastAsiaTheme="majorEastAsia" w:hAnsiTheme="majorHAnsi" w:cstheme="majorBidi"/>
      <w:b/>
      <w:sz w:val="22"/>
      <w:szCs w:val="26"/>
    </w:rPr>
  </w:style>
  <w:style w:type="paragraph" w:styleId="Rubrik3">
    <w:name w:val="heading 3"/>
    <w:basedOn w:val="Brdtext"/>
    <w:next w:val="Brdtext"/>
    <w:link w:val="Rubrik3Char"/>
    <w:uiPriority w:val="1"/>
    <w:qFormat/>
    <w:rsid w:val="00671567"/>
    <w:pPr>
      <w:keepNext/>
      <w:keepLines/>
      <w:numPr>
        <w:ilvl w:val="2"/>
        <w:numId w:val="2"/>
      </w:numPr>
      <w:spacing w:before="320" w:after="80"/>
      <w:outlineLvl w:val="2"/>
    </w:pPr>
    <w:rPr>
      <w:rFonts w:asciiTheme="majorHAnsi" w:eastAsiaTheme="majorEastAsia" w:hAnsiTheme="majorHAnsi" w:cstheme="majorBidi"/>
      <w:sz w:val="22"/>
      <w:szCs w:val="24"/>
    </w:rPr>
  </w:style>
  <w:style w:type="paragraph" w:styleId="Rubrik4">
    <w:name w:val="heading 4"/>
    <w:basedOn w:val="Normal"/>
    <w:next w:val="Brdtext"/>
    <w:link w:val="Rubrik4Char"/>
    <w:uiPriority w:val="1"/>
    <w:unhideWhenUsed/>
    <w:qFormat/>
    <w:rsid w:val="00671567"/>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671567"/>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671567"/>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671567"/>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671567"/>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671567"/>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671567"/>
    <w:pPr>
      <w:tabs>
        <w:tab w:val="left" w:pos="1701"/>
        <w:tab w:val="left" w:pos="3600"/>
        <w:tab w:val="left" w:pos="5387"/>
      </w:tabs>
    </w:pPr>
  </w:style>
  <w:style w:type="character" w:customStyle="1" w:styleId="BrdtextChar">
    <w:name w:val="Brödtext Char"/>
    <w:basedOn w:val="Standardstycketeckensnitt"/>
    <w:link w:val="Brdtext"/>
    <w:rsid w:val="00671567"/>
  </w:style>
  <w:style w:type="paragraph" w:styleId="Brdtextmedindrag">
    <w:name w:val="Body Text Indent"/>
    <w:basedOn w:val="Normal"/>
    <w:link w:val="BrdtextmedindragChar"/>
    <w:qFormat/>
    <w:rsid w:val="00671567"/>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671567"/>
  </w:style>
  <w:style w:type="character" w:customStyle="1" w:styleId="Rubrik1Char">
    <w:name w:val="Rubrik 1 Char"/>
    <w:basedOn w:val="Standardstycketeckensnitt"/>
    <w:link w:val="Rubrik1"/>
    <w:uiPriority w:val="1"/>
    <w:rsid w:val="00671567"/>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671567"/>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671567"/>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671567"/>
    <w:rPr>
      <w:rFonts w:asciiTheme="majorHAnsi" w:eastAsiaTheme="majorEastAsia" w:hAnsiTheme="majorHAnsi" w:cstheme="majorBidi"/>
      <w:b/>
      <w:sz w:val="22"/>
      <w:szCs w:val="26"/>
    </w:rPr>
  </w:style>
  <w:style w:type="character" w:customStyle="1" w:styleId="Rubrik3Char">
    <w:name w:val="Rubrik 3 Char"/>
    <w:basedOn w:val="Standardstycketeckensnitt"/>
    <w:link w:val="Rubrik3"/>
    <w:uiPriority w:val="1"/>
    <w:rsid w:val="00671567"/>
    <w:rPr>
      <w:rFonts w:asciiTheme="majorHAnsi" w:eastAsiaTheme="majorEastAsia" w:hAnsiTheme="majorHAnsi" w:cstheme="majorBidi"/>
      <w:sz w:val="22"/>
      <w:szCs w:val="24"/>
    </w:rPr>
  </w:style>
  <w:style w:type="paragraph" w:customStyle="1" w:styleId="Rubrik1utannumrering">
    <w:name w:val="Rubrik 1 utan numrering"/>
    <w:basedOn w:val="Rubrik1"/>
    <w:next w:val="Brdtext"/>
    <w:uiPriority w:val="1"/>
    <w:qFormat/>
    <w:rsid w:val="00671567"/>
    <w:pPr>
      <w:numPr>
        <w:numId w:val="0"/>
      </w:numPr>
    </w:pPr>
  </w:style>
  <w:style w:type="paragraph" w:customStyle="1" w:styleId="Rubrik2utannumrering">
    <w:name w:val="Rubrik 2 utan numrering"/>
    <w:basedOn w:val="Rubrik2"/>
    <w:next w:val="Brdtext"/>
    <w:uiPriority w:val="1"/>
    <w:qFormat/>
    <w:rsid w:val="00671567"/>
    <w:pPr>
      <w:numPr>
        <w:ilvl w:val="0"/>
        <w:numId w:val="0"/>
      </w:numPr>
    </w:pPr>
  </w:style>
  <w:style w:type="paragraph" w:customStyle="1" w:styleId="Rubrik3utannumrering">
    <w:name w:val="Rubrik 3 utan numrering"/>
    <w:basedOn w:val="Rubrik3"/>
    <w:next w:val="Brdtext"/>
    <w:uiPriority w:val="1"/>
    <w:qFormat/>
    <w:rsid w:val="00671567"/>
    <w:pPr>
      <w:numPr>
        <w:ilvl w:val="0"/>
        <w:numId w:val="0"/>
      </w:numPr>
    </w:pPr>
  </w:style>
  <w:style w:type="character" w:customStyle="1" w:styleId="Rubrik4Char">
    <w:name w:val="Rubrik 4 Char"/>
    <w:basedOn w:val="Standardstycketeckensnitt"/>
    <w:link w:val="Rubrik4"/>
    <w:uiPriority w:val="1"/>
    <w:rsid w:val="00671567"/>
    <w:rPr>
      <w:rFonts w:asciiTheme="majorHAnsi" w:eastAsiaTheme="majorEastAsia" w:hAnsiTheme="majorHAnsi" w:cstheme="majorBidi"/>
      <w:b/>
      <w:iCs/>
      <w:sz w:val="20"/>
    </w:rPr>
  </w:style>
  <w:style w:type="paragraph" w:customStyle="1" w:styleId="Brdtextutanavstnd">
    <w:name w:val="Brödtext utan avstånd"/>
    <w:basedOn w:val="Normal"/>
    <w:qFormat/>
    <w:rsid w:val="00671567"/>
    <w:pPr>
      <w:tabs>
        <w:tab w:val="left" w:pos="1701"/>
        <w:tab w:val="left" w:pos="3600"/>
        <w:tab w:val="left" w:pos="5387"/>
      </w:tabs>
      <w:spacing w:after="0"/>
    </w:pPr>
  </w:style>
  <w:style w:type="paragraph" w:customStyle="1" w:styleId="Bildtext">
    <w:name w:val="Bildtext"/>
    <w:basedOn w:val="Brdtext"/>
    <w:next w:val="Brdtext"/>
    <w:uiPriority w:val="2"/>
    <w:qFormat/>
    <w:rsid w:val="00671567"/>
    <w:pPr>
      <w:keepLines/>
      <w:spacing w:before="100" w:line="240" w:lineRule="auto"/>
      <w:textboxTightWrap w:val="firstLineOnly"/>
    </w:pPr>
    <w:rPr>
      <w:rFonts w:asciiTheme="majorHAnsi" w:hAnsiTheme="majorHAnsi" w:cstheme="majorHAnsi"/>
      <w:spacing w:val="6"/>
      <w:sz w:val="14"/>
      <w:szCs w:val="14"/>
    </w:rPr>
  </w:style>
  <w:style w:type="paragraph" w:customStyle="1" w:styleId="Rubrik4utannumrering">
    <w:name w:val="Rubrik 4 utan numrering"/>
    <w:basedOn w:val="Rubrik4"/>
    <w:next w:val="Brdtext"/>
    <w:uiPriority w:val="1"/>
    <w:qFormat/>
    <w:rsid w:val="00671567"/>
    <w:pPr>
      <w:numPr>
        <w:ilvl w:val="0"/>
        <w:numId w:val="0"/>
      </w:numPr>
    </w:pPr>
  </w:style>
  <w:style w:type="paragraph" w:customStyle="1" w:styleId="Rubrik5utannumrering">
    <w:name w:val="Rubrik 5 utan numrering"/>
    <w:basedOn w:val="Rubrik5"/>
    <w:next w:val="Brdtext"/>
    <w:uiPriority w:val="1"/>
    <w:qFormat/>
    <w:rsid w:val="00671567"/>
  </w:style>
  <w:style w:type="paragraph" w:styleId="Beskrivning">
    <w:name w:val="caption"/>
    <w:basedOn w:val="Bildtext"/>
    <w:next w:val="Normal"/>
    <w:uiPriority w:val="35"/>
    <w:semiHidden/>
    <w:qFormat/>
    <w:rsid w:val="00671567"/>
    <w:rPr>
      <w:iCs/>
      <w:szCs w:val="18"/>
    </w:rPr>
  </w:style>
  <w:style w:type="character" w:customStyle="1" w:styleId="Rubrik5Char">
    <w:name w:val="Rubrik 5 Char"/>
    <w:basedOn w:val="Standardstycketeckensnitt"/>
    <w:link w:val="Rubrik5"/>
    <w:uiPriority w:val="1"/>
    <w:rsid w:val="00671567"/>
    <w:rPr>
      <w:rFonts w:asciiTheme="majorHAnsi" w:eastAsiaTheme="majorEastAsia" w:hAnsiTheme="majorHAnsi" w:cstheme="majorBidi"/>
      <w:sz w:val="20"/>
    </w:rPr>
  </w:style>
  <w:style w:type="numbering" w:customStyle="1" w:styleId="RKNumreraderubriker">
    <w:name w:val="RK Numrerade rubriker"/>
    <w:uiPriority w:val="99"/>
    <w:rsid w:val="00671567"/>
    <w:pPr>
      <w:numPr>
        <w:numId w:val="1"/>
      </w:numPr>
    </w:pPr>
  </w:style>
  <w:style w:type="paragraph" w:customStyle="1" w:styleId="Klla">
    <w:name w:val="Källa"/>
    <w:basedOn w:val="Bildtext"/>
    <w:next w:val="Brdtext"/>
    <w:uiPriority w:val="2"/>
    <w:qFormat/>
    <w:rsid w:val="00671567"/>
  </w:style>
  <w:style w:type="paragraph" w:styleId="Sidhuvud">
    <w:name w:val="header"/>
    <w:basedOn w:val="Normal"/>
    <w:link w:val="SidhuvudChar"/>
    <w:uiPriority w:val="99"/>
    <w:rsid w:val="00671567"/>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671567"/>
    <w:rPr>
      <w:rFonts w:asciiTheme="majorHAnsi" w:hAnsiTheme="majorHAnsi"/>
      <w:sz w:val="19"/>
    </w:rPr>
  </w:style>
  <w:style w:type="paragraph" w:styleId="Sidfot">
    <w:name w:val="footer"/>
    <w:basedOn w:val="Normal"/>
    <w:link w:val="SidfotChar"/>
    <w:uiPriority w:val="99"/>
    <w:semiHidden/>
    <w:rsid w:val="00671567"/>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671567"/>
    <w:rPr>
      <w:rFonts w:asciiTheme="majorHAnsi" w:hAnsiTheme="majorHAnsi"/>
      <w:sz w:val="16"/>
    </w:rPr>
  </w:style>
  <w:style w:type="paragraph" w:styleId="Innehll2">
    <w:name w:val="toc 2"/>
    <w:basedOn w:val="Normal"/>
    <w:next w:val="Brdtext"/>
    <w:uiPriority w:val="28"/>
    <w:semiHidden/>
    <w:rsid w:val="00671567"/>
    <w:pPr>
      <w:tabs>
        <w:tab w:val="right" w:leader="dot" w:pos="7371"/>
      </w:tabs>
      <w:spacing w:after="0" w:line="240" w:lineRule="auto"/>
    </w:pPr>
  </w:style>
  <w:style w:type="character" w:styleId="Sidnummer">
    <w:name w:val="page number"/>
    <w:basedOn w:val="SidfotChar"/>
    <w:uiPriority w:val="99"/>
    <w:semiHidden/>
    <w:rsid w:val="00671567"/>
    <w:rPr>
      <w:rFonts w:asciiTheme="majorHAnsi" w:hAnsiTheme="majorHAnsi"/>
      <w:sz w:val="17"/>
    </w:rPr>
  </w:style>
  <w:style w:type="paragraph" w:styleId="Innehll1">
    <w:name w:val="toc 1"/>
    <w:basedOn w:val="Normal"/>
    <w:next w:val="Brdtext"/>
    <w:uiPriority w:val="28"/>
    <w:semiHidden/>
    <w:rsid w:val="0067156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671567"/>
    <w:pPr>
      <w:tabs>
        <w:tab w:val="right" w:leader="dot" w:pos="7371"/>
      </w:tabs>
      <w:spacing w:after="0" w:line="240" w:lineRule="auto"/>
      <w:ind w:left="284"/>
    </w:pPr>
  </w:style>
  <w:style w:type="character" w:styleId="Hyperlnk">
    <w:name w:val="Hyperlink"/>
    <w:basedOn w:val="Standardstycketeckensnitt"/>
    <w:uiPriority w:val="99"/>
    <w:semiHidden/>
    <w:rsid w:val="00671567"/>
    <w:rPr>
      <w:noProof w:val="0"/>
      <w:color w:val="0563C1" w:themeColor="hyperlink"/>
      <w:u w:val="single"/>
    </w:rPr>
  </w:style>
  <w:style w:type="paragraph" w:styleId="Innehllsfrteckningsrubrik">
    <w:name w:val="TOC Heading"/>
    <w:basedOn w:val="Rubrik1utannumrering"/>
    <w:next w:val="Normal"/>
    <w:uiPriority w:val="39"/>
    <w:semiHidden/>
    <w:qFormat/>
    <w:rsid w:val="00671567"/>
    <w:pPr>
      <w:outlineLvl w:val="9"/>
    </w:pPr>
  </w:style>
  <w:style w:type="table" w:styleId="Tabellrutnt">
    <w:name w:val="Table Grid"/>
    <w:aliases w:val="Ärendeförteckning"/>
    <w:basedOn w:val="Normaltabell"/>
    <w:uiPriority w:val="39"/>
    <w:rsid w:val="00671567"/>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Bildtext"/>
    <w:link w:val="FotnotstextChar"/>
    <w:uiPriority w:val="99"/>
    <w:semiHidden/>
    <w:rsid w:val="00671567"/>
    <w:pPr>
      <w:spacing w:after="0"/>
    </w:pPr>
    <w:rPr>
      <w:szCs w:val="20"/>
    </w:rPr>
  </w:style>
  <w:style w:type="character" w:customStyle="1" w:styleId="FotnotstextChar">
    <w:name w:val="Fotnotstext Char"/>
    <w:basedOn w:val="Standardstycketeckensnitt"/>
    <w:link w:val="Fotnotstext"/>
    <w:uiPriority w:val="99"/>
    <w:semiHidden/>
    <w:rsid w:val="00671567"/>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1567"/>
    <w:rPr>
      <w:noProof w:val="0"/>
      <w:vertAlign w:val="superscript"/>
    </w:rPr>
  </w:style>
  <w:style w:type="paragraph" w:styleId="Numreradlista">
    <w:name w:val="List Number"/>
    <w:basedOn w:val="Normal"/>
    <w:uiPriority w:val="6"/>
    <w:rsid w:val="00671567"/>
    <w:pPr>
      <w:numPr>
        <w:numId w:val="36"/>
      </w:numPr>
      <w:spacing w:after="100"/>
    </w:pPr>
  </w:style>
  <w:style w:type="paragraph" w:styleId="Numreradlista2">
    <w:name w:val="List Number 2"/>
    <w:basedOn w:val="Normal"/>
    <w:uiPriority w:val="6"/>
    <w:rsid w:val="00671567"/>
    <w:pPr>
      <w:numPr>
        <w:ilvl w:val="1"/>
        <w:numId w:val="36"/>
      </w:numPr>
      <w:spacing w:after="100"/>
      <w:contextualSpacing/>
    </w:pPr>
  </w:style>
  <w:style w:type="paragraph" w:styleId="Punktlista">
    <w:name w:val="List Bullet"/>
    <w:basedOn w:val="Normal"/>
    <w:uiPriority w:val="6"/>
    <w:rsid w:val="00671567"/>
    <w:pPr>
      <w:numPr>
        <w:numId w:val="28"/>
      </w:numPr>
      <w:spacing w:after="100"/>
      <w:contextualSpacing/>
    </w:pPr>
  </w:style>
  <w:style w:type="paragraph" w:styleId="Punktlista2">
    <w:name w:val="List Bullet 2"/>
    <w:basedOn w:val="Normal"/>
    <w:uiPriority w:val="6"/>
    <w:rsid w:val="00671567"/>
    <w:pPr>
      <w:numPr>
        <w:ilvl w:val="1"/>
        <w:numId w:val="28"/>
      </w:numPr>
      <w:spacing w:after="100"/>
      <w:ind w:left="850" w:hanging="425"/>
      <w:contextualSpacing/>
    </w:pPr>
  </w:style>
  <w:style w:type="numbering" w:customStyle="1" w:styleId="RKNumreradlista">
    <w:name w:val="RK Numrerad lista"/>
    <w:uiPriority w:val="99"/>
    <w:rsid w:val="00671567"/>
    <w:pPr>
      <w:numPr>
        <w:numId w:val="7"/>
      </w:numPr>
    </w:pPr>
  </w:style>
  <w:style w:type="paragraph" w:customStyle="1" w:styleId="Strecklista">
    <w:name w:val="Strecklista"/>
    <w:basedOn w:val="Punktlista"/>
    <w:uiPriority w:val="6"/>
    <w:qFormat/>
    <w:rsid w:val="00671567"/>
    <w:pPr>
      <w:numPr>
        <w:numId w:val="34"/>
      </w:numPr>
    </w:pPr>
  </w:style>
  <w:style w:type="numbering" w:customStyle="1" w:styleId="RKPunktlista">
    <w:name w:val="RK Punktlista"/>
    <w:uiPriority w:val="99"/>
    <w:rsid w:val="00671567"/>
    <w:pPr>
      <w:numPr>
        <w:numId w:val="14"/>
      </w:numPr>
    </w:pPr>
  </w:style>
  <w:style w:type="paragraph" w:customStyle="1" w:styleId="Strecklista2">
    <w:name w:val="Strecklista 2"/>
    <w:basedOn w:val="Strecklista"/>
    <w:uiPriority w:val="6"/>
    <w:semiHidden/>
    <w:qFormat/>
    <w:rsid w:val="00671567"/>
    <w:pPr>
      <w:numPr>
        <w:ilvl w:val="1"/>
      </w:numPr>
    </w:pPr>
  </w:style>
  <w:style w:type="numbering" w:customStyle="1" w:styleId="Strecklistan">
    <w:name w:val="Strecklistan"/>
    <w:uiPriority w:val="99"/>
    <w:rsid w:val="00671567"/>
    <w:pPr>
      <w:numPr>
        <w:numId w:val="18"/>
      </w:numPr>
    </w:pPr>
  </w:style>
  <w:style w:type="character" w:styleId="Platshllartext">
    <w:name w:val="Placeholder Text"/>
    <w:basedOn w:val="Standardstycketeckensnitt"/>
    <w:uiPriority w:val="99"/>
    <w:semiHidden/>
    <w:rsid w:val="00671567"/>
    <w:rPr>
      <w:noProof w:val="0"/>
      <w:color w:val="808080"/>
    </w:rPr>
  </w:style>
  <w:style w:type="paragraph" w:styleId="Numreradlista3">
    <w:name w:val="List Number 3"/>
    <w:basedOn w:val="Normal"/>
    <w:uiPriority w:val="6"/>
    <w:rsid w:val="00671567"/>
    <w:pPr>
      <w:numPr>
        <w:ilvl w:val="2"/>
        <w:numId w:val="36"/>
      </w:numPr>
      <w:spacing w:after="100"/>
      <w:contextualSpacing/>
    </w:pPr>
  </w:style>
  <w:style w:type="paragraph" w:customStyle="1" w:styleId="Strecklista3">
    <w:name w:val="Strecklista 3"/>
    <w:basedOn w:val="Brdtext"/>
    <w:uiPriority w:val="6"/>
    <w:semiHidden/>
    <w:qFormat/>
    <w:rsid w:val="00671567"/>
    <w:pPr>
      <w:numPr>
        <w:ilvl w:val="2"/>
        <w:numId w:val="34"/>
      </w:numPr>
      <w:spacing w:after="100"/>
    </w:pPr>
  </w:style>
  <w:style w:type="paragraph" w:styleId="Punktlista3">
    <w:name w:val="List Bullet 3"/>
    <w:basedOn w:val="Normal"/>
    <w:uiPriority w:val="6"/>
    <w:rsid w:val="00671567"/>
    <w:pPr>
      <w:numPr>
        <w:ilvl w:val="2"/>
        <w:numId w:val="28"/>
      </w:numPr>
      <w:spacing w:after="100"/>
      <w:contextualSpacing/>
    </w:pPr>
  </w:style>
  <w:style w:type="paragraph" w:customStyle="1" w:styleId="Brdtextmedram">
    <w:name w:val="Brödtext med ram"/>
    <w:basedOn w:val="Brdtext"/>
    <w:qFormat/>
    <w:rsid w:val="00671567"/>
    <w:pPr>
      <w:pBdr>
        <w:top w:val="single" w:sz="4" w:space="1" w:color="auto"/>
        <w:left w:val="single" w:sz="4" w:space="4" w:color="auto"/>
        <w:bottom w:val="single" w:sz="4" w:space="1" w:color="auto"/>
        <w:right w:val="single" w:sz="4" w:space="4" w:color="auto"/>
      </w:pBdr>
      <w:ind w:left="108" w:right="108"/>
    </w:pPr>
  </w:style>
  <w:style w:type="paragraph" w:customStyle="1" w:styleId="DocNr">
    <w:name w:val="DocNr"/>
    <w:basedOn w:val="Normal"/>
    <w:link w:val="DocNrChar"/>
    <w:semiHidden/>
    <w:rsid w:val="00671567"/>
    <w:rPr>
      <w:rFonts w:ascii="Calibri" w:hAnsi="Calibri" w:cs="Calibri"/>
      <w:sz w:val="16"/>
    </w:rPr>
  </w:style>
  <w:style w:type="character" w:customStyle="1" w:styleId="DocNrChar">
    <w:name w:val="DocNr Char"/>
    <w:basedOn w:val="Standardstycketeckensnitt"/>
    <w:link w:val="DocNr"/>
    <w:semiHidden/>
    <w:rsid w:val="00671567"/>
    <w:rPr>
      <w:rFonts w:ascii="Calibri" w:hAnsi="Calibri" w:cs="Calibri"/>
      <w:sz w:val="16"/>
    </w:rPr>
  </w:style>
  <w:style w:type="paragraph" w:customStyle="1" w:styleId="RKnormal">
    <w:name w:val="RKnormal"/>
    <w:basedOn w:val="Normal"/>
    <w:semiHidden/>
    <w:rsid w:val="00671567"/>
    <w:pPr>
      <w:tabs>
        <w:tab w:val="left" w:pos="709"/>
        <w:tab w:val="left" w:pos="2835"/>
      </w:tabs>
      <w:overflowPunct w:val="0"/>
      <w:autoSpaceDE w:val="0"/>
      <w:autoSpaceDN w:val="0"/>
      <w:adjustRightInd w:val="0"/>
      <w:spacing w:after="0" w:line="240" w:lineRule="atLeast"/>
    </w:pPr>
    <w:rPr>
      <w:rFonts w:ascii="OrigGarmnd BT" w:eastAsia="Times New Roman" w:hAnsi="OrigGarmnd BT" w:cs="Times New Roman"/>
      <w:sz w:val="24"/>
      <w:szCs w:val="20"/>
    </w:rPr>
  </w:style>
  <w:style w:type="paragraph" w:styleId="Adress-brev">
    <w:name w:val="envelope address"/>
    <w:basedOn w:val="Normal"/>
    <w:uiPriority w:val="99"/>
    <w:semiHidden/>
    <w:unhideWhenUsed/>
    <w:rsid w:val="00671567"/>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671567"/>
    <w:pPr>
      <w:spacing w:after="0" w:line="240" w:lineRule="auto"/>
    </w:pPr>
  </w:style>
  <w:style w:type="character" w:customStyle="1" w:styleId="AnteckningsrubrikChar">
    <w:name w:val="Anteckningsrubrik Char"/>
    <w:basedOn w:val="Standardstycketeckensnitt"/>
    <w:link w:val="Anteckningsrubrik"/>
    <w:uiPriority w:val="99"/>
    <w:semiHidden/>
    <w:rsid w:val="00671567"/>
  </w:style>
  <w:style w:type="character" w:styleId="AnvndHyperlnk">
    <w:name w:val="FollowedHyperlink"/>
    <w:basedOn w:val="Standardstycketeckensnitt"/>
    <w:uiPriority w:val="99"/>
    <w:semiHidden/>
    <w:unhideWhenUsed/>
    <w:rsid w:val="00671567"/>
    <w:rPr>
      <w:noProof w:val="0"/>
      <w:color w:val="954F72" w:themeColor="followedHyperlink"/>
      <w:u w:val="single"/>
    </w:rPr>
  </w:style>
  <w:style w:type="paragraph" w:styleId="Avslutandetext">
    <w:name w:val="Closing"/>
    <w:basedOn w:val="Normal"/>
    <w:link w:val="AvslutandetextChar"/>
    <w:uiPriority w:val="99"/>
    <w:semiHidden/>
    <w:unhideWhenUsed/>
    <w:rsid w:val="00671567"/>
    <w:pPr>
      <w:spacing w:after="0" w:line="240" w:lineRule="auto"/>
      <w:ind w:left="4252"/>
    </w:pPr>
  </w:style>
  <w:style w:type="character" w:customStyle="1" w:styleId="AvslutandetextChar">
    <w:name w:val="Avslutande text Char"/>
    <w:basedOn w:val="Standardstycketeckensnitt"/>
    <w:link w:val="Avslutandetext"/>
    <w:uiPriority w:val="99"/>
    <w:semiHidden/>
    <w:rsid w:val="00671567"/>
  </w:style>
  <w:style w:type="paragraph" w:styleId="Avsndaradress-brev">
    <w:name w:val="envelope return"/>
    <w:basedOn w:val="Normal"/>
    <w:uiPriority w:val="99"/>
    <w:semiHidden/>
    <w:unhideWhenUsed/>
    <w:rsid w:val="00671567"/>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671567"/>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671567"/>
    <w:rPr>
      <w:rFonts w:ascii="Segoe UI" w:hAnsi="Segoe UI" w:cs="Segoe UI"/>
      <w:sz w:val="18"/>
      <w:szCs w:val="18"/>
    </w:rPr>
  </w:style>
  <w:style w:type="character" w:styleId="Betoning">
    <w:name w:val="Emphasis"/>
    <w:basedOn w:val="Standardstycketeckensnitt"/>
    <w:uiPriority w:val="20"/>
    <w:semiHidden/>
    <w:qFormat/>
    <w:rsid w:val="00671567"/>
    <w:rPr>
      <w:i/>
      <w:iCs/>
      <w:noProof w:val="0"/>
    </w:rPr>
  </w:style>
  <w:style w:type="character" w:styleId="Bokenstitel">
    <w:name w:val="Book Title"/>
    <w:basedOn w:val="Standardstycketeckensnitt"/>
    <w:uiPriority w:val="33"/>
    <w:semiHidden/>
    <w:qFormat/>
    <w:rsid w:val="00671567"/>
    <w:rPr>
      <w:b/>
      <w:bCs/>
      <w:i/>
      <w:iCs/>
      <w:noProof w:val="0"/>
      <w:spacing w:val="5"/>
    </w:rPr>
  </w:style>
  <w:style w:type="paragraph" w:styleId="Brdtext2">
    <w:name w:val="Body Text 2"/>
    <w:basedOn w:val="Normal"/>
    <w:link w:val="Brdtext2Char"/>
    <w:uiPriority w:val="99"/>
    <w:semiHidden/>
    <w:unhideWhenUsed/>
    <w:rsid w:val="00671567"/>
    <w:pPr>
      <w:spacing w:after="120" w:line="480" w:lineRule="auto"/>
    </w:pPr>
  </w:style>
  <w:style w:type="character" w:customStyle="1" w:styleId="Brdtext2Char">
    <w:name w:val="Brödtext 2 Char"/>
    <w:basedOn w:val="Standardstycketeckensnitt"/>
    <w:link w:val="Brdtext2"/>
    <w:uiPriority w:val="99"/>
    <w:semiHidden/>
    <w:rsid w:val="00671567"/>
  </w:style>
  <w:style w:type="paragraph" w:styleId="Brdtext3">
    <w:name w:val="Body Text 3"/>
    <w:basedOn w:val="Normal"/>
    <w:link w:val="Brdtext3Char"/>
    <w:uiPriority w:val="99"/>
    <w:semiHidden/>
    <w:unhideWhenUsed/>
    <w:rsid w:val="00671567"/>
    <w:pPr>
      <w:spacing w:after="120"/>
    </w:pPr>
    <w:rPr>
      <w:sz w:val="16"/>
      <w:szCs w:val="16"/>
    </w:rPr>
  </w:style>
  <w:style w:type="character" w:customStyle="1" w:styleId="Brdtext3Char">
    <w:name w:val="Brödtext 3 Char"/>
    <w:basedOn w:val="Standardstycketeckensnitt"/>
    <w:link w:val="Brdtext3"/>
    <w:uiPriority w:val="99"/>
    <w:semiHidden/>
    <w:rsid w:val="00671567"/>
    <w:rPr>
      <w:sz w:val="16"/>
      <w:szCs w:val="16"/>
    </w:rPr>
  </w:style>
  <w:style w:type="paragraph" w:styleId="Brdtextmedfrstaindrag">
    <w:name w:val="Body Text First Indent"/>
    <w:basedOn w:val="Brdtext"/>
    <w:link w:val="BrdtextmedfrstaindragChar"/>
    <w:uiPriority w:val="99"/>
    <w:semiHidden/>
    <w:unhideWhenUsed/>
    <w:rsid w:val="00671567"/>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671567"/>
  </w:style>
  <w:style w:type="paragraph" w:styleId="Brdtextmedfrstaindrag2">
    <w:name w:val="Body Text First Indent 2"/>
    <w:basedOn w:val="Brdtextmedindrag"/>
    <w:link w:val="Brdtextmedfrstaindrag2Char"/>
    <w:uiPriority w:val="99"/>
    <w:semiHidden/>
    <w:unhideWhenUsed/>
    <w:rsid w:val="00671567"/>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671567"/>
  </w:style>
  <w:style w:type="paragraph" w:styleId="Brdtextmedindrag2">
    <w:name w:val="Body Text Indent 2"/>
    <w:basedOn w:val="Normal"/>
    <w:link w:val="Brdtextmedindrag2Char"/>
    <w:uiPriority w:val="99"/>
    <w:semiHidden/>
    <w:unhideWhenUsed/>
    <w:rsid w:val="00671567"/>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671567"/>
  </w:style>
  <w:style w:type="paragraph" w:styleId="Brdtextmedindrag3">
    <w:name w:val="Body Text Indent 3"/>
    <w:basedOn w:val="Normal"/>
    <w:link w:val="Brdtextmedindrag3Char"/>
    <w:uiPriority w:val="99"/>
    <w:semiHidden/>
    <w:unhideWhenUsed/>
    <w:rsid w:val="00671567"/>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671567"/>
    <w:rPr>
      <w:sz w:val="16"/>
      <w:szCs w:val="16"/>
    </w:rPr>
  </w:style>
  <w:style w:type="paragraph" w:styleId="Citat">
    <w:name w:val="Quote"/>
    <w:basedOn w:val="Normal"/>
    <w:next w:val="Normal"/>
    <w:link w:val="CitatChar"/>
    <w:uiPriority w:val="29"/>
    <w:semiHidden/>
    <w:qFormat/>
    <w:rsid w:val="00671567"/>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671567"/>
    <w:rPr>
      <w:i/>
      <w:iCs/>
      <w:color w:val="404040" w:themeColor="text1" w:themeTint="BF"/>
    </w:rPr>
  </w:style>
  <w:style w:type="paragraph" w:styleId="Citatfrteckning">
    <w:name w:val="table of authorities"/>
    <w:basedOn w:val="Normal"/>
    <w:next w:val="Normal"/>
    <w:uiPriority w:val="99"/>
    <w:semiHidden/>
    <w:unhideWhenUsed/>
    <w:rsid w:val="00671567"/>
    <w:pPr>
      <w:spacing w:after="0"/>
      <w:ind w:left="250" w:hanging="250"/>
    </w:pPr>
  </w:style>
  <w:style w:type="paragraph" w:styleId="Citatfrteckningsrubrik">
    <w:name w:val="toa heading"/>
    <w:basedOn w:val="Normal"/>
    <w:next w:val="Normal"/>
    <w:uiPriority w:val="99"/>
    <w:semiHidden/>
    <w:unhideWhenUsed/>
    <w:rsid w:val="00671567"/>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671567"/>
  </w:style>
  <w:style w:type="character" w:customStyle="1" w:styleId="DatumChar">
    <w:name w:val="Datum Char"/>
    <w:basedOn w:val="Standardstycketeckensnitt"/>
    <w:link w:val="Datum"/>
    <w:uiPriority w:val="99"/>
    <w:semiHidden/>
    <w:rsid w:val="00671567"/>
  </w:style>
  <w:style w:type="character" w:styleId="Diskretbetoning">
    <w:name w:val="Subtle Emphasis"/>
    <w:basedOn w:val="Standardstycketeckensnitt"/>
    <w:uiPriority w:val="19"/>
    <w:semiHidden/>
    <w:qFormat/>
    <w:rsid w:val="00671567"/>
    <w:rPr>
      <w:i/>
      <w:iCs/>
      <w:noProof w:val="0"/>
      <w:color w:val="404040" w:themeColor="text1" w:themeTint="BF"/>
    </w:rPr>
  </w:style>
  <w:style w:type="character" w:styleId="Diskretreferens">
    <w:name w:val="Subtle Reference"/>
    <w:basedOn w:val="Standardstycketeckensnitt"/>
    <w:uiPriority w:val="31"/>
    <w:semiHidden/>
    <w:qFormat/>
    <w:rsid w:val="00671567"/>
    <w:rPr>
      <w:smallCaps/>
      <w:noProof w:val="0"/>
      <w:color w:val="5A5A5A" w:themeColor="text1" w:themeTint="A5"/>
    </w:rPr>
  </w:style>
  <w:style w:type="table" w:styleId="Diskrettabell1">
    <w:name w:val="Table Subtle 1"/>
    <w:basedOn w:val="Normaltabell"/>
    <w:uiPriority w:val="99"/>
    <w:semiHidden/>
    <w:unhideWhenUsed/>
    <w:rsid w:val="00671567"/>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671567"/>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671567"/>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671567"/>
    <w:rPr>
      <w:rFonts w:ascii="Segoe UI" w:hAnsi="Segoe UI" w:cs="Segoe UI"/>
      <w:sz w:val="16"/>
      <w:szCs w:val="16"/>
    </w:rPr>
  </w:style>
  <w:style w:type="table" w:styleId="Eleganttabell">
    <w:name w:val="Table Elegant"/>
    <w:basedOn w:val="Normaltabell"/>
    <w:uiPriority w:val="99"/>
    <w:semiHidden/>
    <w:unhideWhenUsed/>
    <w:rsid w:val="00671567"/>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671567"/>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671567"/>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671567"/>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671567"/>
    <w:pPr>
      <w:spacing w:after="0" w:line="240" w:lineRule="auto"/>
    </w:pPr>
  </w:style>
  <w:style w:type="character" w:customStyle="1" w:styleId="E-postsignaturChar">
    <w:name w:val="E-postsignatur Char"/>
    <w:basedOn w:val="Standardstycketeckensnitt"/>
    <w:link w:val="E-postsignatur"/>
    <w:uiPriority w:val="99"/>
    <w:semiHidden/>
    <w:rsid w:val="00671567"/>
  </w:style>
  <w:style w:type="paragraph" w:styleId="Figurfrteckning">
    <w:name w:val="table of figures"/>
    <w:basedOn w:val="Normal"/>
    <w:next w:val="Normal"/>
    <w:uiPriority w:val="99"/>
    <w:semiHidden/>
    <w:unhideWhenUsed/>
    <w:rsid w:val="00671567"/>
    <w:pPr>
      <w:spacing w:after="0"/>
    </w:pPr>
  </w:style>
  <w:style w:type="table" w:styleId="Frgadlista">
    <w:name w:val="Colorful List"/>
    <w:basedOn w:val="Normaltabell"/>
    <w:uiPriority w:val="72"/>
    <w:semiHidden/>
    <w:unhideWhenUsed/>
    <w:rsid w:val="00671567"/>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671567"/>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671567"/>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671567"/>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671567"/>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671567"/>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671567"/>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671567"/>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671567"/>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671567"/>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671567"/>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671567"/>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671567"/>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671567"/>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671567"/>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671567"/>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671567"/>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671567"/>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671567"/>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671567"/>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671567"/>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671567"/>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671567"/>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671567"/>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671567"/>
    <w:rPr>
      <w:noProof w:val="0"/>
      <w:color w:val="2B579A"/>
      <w:shd w:val="clear" w:color="auto" w:fill="E6E6E6"/>
    </w:rPr>
  </w:style>
  <w:style w:type="paragraph" w:styleId="HTML-adress">
    <w:name w:val="HTML Address"/>
    <w:basedOn w:val="Normal"/>
    <w:link w:val="HTML-adressChar"/>
    <w:uiPriority w:val="99"/>
    <w:semiHidden/>
    <w:unhideWhenUsed/>
    <w:rsid w:val="00671567"/>
    <w:pPr>
      <w:spacing w:after="0" w:line="240" w:lineRule="auto"/>
    </w:pPr>
    <w:rPr>
      <w:i/>
      <w:iCs/>
    </w:rPr>
  </w:style>
  <w:style w:type="character" w:customStyle="1" w:styleId="HTML-adressChar">
    <w:name w:val="HTML - adress Char"/>
    <w:basedOn w:val="Standardstycketeckensnitt"/>
    <w:link w:val="HTML-adress"/>
    <w:uiPriority w:val="99"/>
    <w:semiHidden/>
    <w:rsid w:val="00671567"/>
    <w:rPr>
      <w:i/>
      <w:iCs/>
    </w:rPr>
  </w:style>
  <w:style w:type="character" w:styleId="HTML-akronym">
    <w:name w:val="HTML Acronym"/>
    <w:basedOn w:val="Standardstycketeckensnitt"/>
    <w:uiPriority w:val="99"/>
    <w:semiHidden/>
    <w:unhideWhenUsed/>
    <w:rsid w:val="00671567"/>
    <w:rPr>
      <w:noProof w:val="0"/>
    </w:rPr>
  </w:style>
  <w:style w:type="character" w:styleId="HTML-citat">
    <w:name w:val="HTML Cite"/>
    <w:basedOn w:val="Standardstycketeckensnitt"/>
    <w:uiPriority w:val="99"/>
    <w:semiHidden/>
    <w:unhideWhenUsed/>
    <w:rsid w:val="00671567"/>
    <w:rPr>
      <w:i/>
      <w:iCs/>
      <w:noProof w:val="0"/>
    </w:rPr>
  </w:style>
  <w:style w:type="character" w:styleId="HTML-definition">
    <w:name w:val="HTML Definition"/>
    <w:basedOn w:val="Standardstycketeckensnitt"/>
    <w:uiPriority w:val="99"/>
    <w:semiHidden/>
    <w:unhideWhenUsed/>
    <w:rsid w:val="00671567"/>
    <w:rPr>
      <w:i/>
      <w:iCs/>
      <w:noProof w:val="0"/>
    </w:rPr>
  </w:style>
  <w:style w:type="character" w:styleId="HTML-exempel">
    <w:name w:val="HTML Sample"/>
    <w:basedOn w:val="Standardstycketeckensnitt"/>
    <w:uiPriority w:val="99"/>
    <w:semiHidden/>
    <w:unhideWhenUsed/>
    <w:rsid w:val="00671567"/>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671567"/>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671567"/>
    <w:rPr>
      <w:rFonts w:ascii="Consolas" w:hAnsi="Consolas"/>
      <w:sz w:val="20"/>
      <w:szCs w:val="20"/>
    </w:rPr>
  </w:style>
  <w:style w:type="character" w:styleId="HTML-kod">
    <w:name w:val="HTML Code"/>
    <w:basedOn w:val="Standardstycketeckensnitt"/>
    <w:uiPriority w:val="99"/>
    <w:semiHidden/>
    <w:unhideWhenUsed/>
    <w:rsid w:val="00671567"/>
    <w:rPr>
      <w:rFonts w:ascii="Consolas" w:hAnsi="Consolas"/>
      <w:noProof w:val="0"/>
      <w:sz w:val="20"/>
      <w:szCs w:val="20"/>
    </w:rPr>
  </w:style>
  <w:style w:type="character" w:styleId="HTML-skrivmaskin">
    <w:name w:val="HTML Typewriter"/>
    <w:basedOn w:val="Standardstycketeckensnitt"/>
    <w:uiPriority w:val="99"/>
    <w:semiHidden/>
    <w:unhideWhenUsed/>
    <w:rsid w:val="00671567"/>
    <w:rPr>
      <w:rFonts w:ascii="Consolas" w:hAnsi="Consolas"/>
      <w:noProof w:val="0"/>
      <w:sz w:val="20"/>
      <w:szCs w:val="20"/>
    </w:rPr>
  </w:style>
  <w:style w:type="character" w:styleId="HTML-tangentbord">
    <w:name w:val="HTML Keyboard"/>
    <w:basedOn w:val="Standardstycketeckensnitt"/>
    <w:uiPriority w:val="99"/>
    <w:semiHidden/>
    <w:unhideWhenUsed/>
    <w:rsid w:val="00671567"/>
    <w:rPr>
      <w:rFonts w:ascii="Consolas" w:hAnsi="Consolas"/>
      <w:noProof w:val="0"/>
      <w:sz w:val="20"/>
      <w:szCs w:val="20"/>
    </w:rPr>
  </w:style>
  <w:style w:type="character" w:styleId="HTML-variabel">
    <w:name w:val="HTML Variable"/>
    <w:basedOn w:val="Standardstycketeckensnitt"/>
    <w:uiPriority w:val="99"/>
    <w:semiHidden/>
    <w:unhideWhenUsed/>
    <w:rsid w:val="00671567"/>
    <w:rPr>
      <w:i/>
      <w:iCs/>
      <w:noProof w:val="0"/>
    </w:rPr>
  </w:style>
  <w:style w:type="paragraph" w:styleId="Index1">
    <w:name w:val="index 1"/>
    <w:basedOn w:val="Normal"/>
    <w:next w:val="Normal"/>
    <w:autoRedefine/>
    <w:uiPriority w:val="99"/>
    <w:semiHidden/>
    <w:unhideWhenUsed/>
    <w:rsid w:val="00671567"/>
    <w:pPr>
      <w:spacing w:after="0" w:line="240" w:lineRule="auto"/>
      <w:ind w:left="250" w:hanging="250"/>
    </w:pPr>
  </w:style>
  <w:style w:type="paragraph" w:styleId="Index2">
    <w:name w:val="index 2"/>
    <w:basedOn w:val="Normal"/>
    <w:next w:val="Normal"/>
    <w:autoRedefine/>
    <w:uiPriority w:val="99"/>
    <w:semiHidden/>
    <w:unhideWhenUsed/>
    <w:rsid w:val="00671567"/>
    <w:pPr>
      <w:spacing w:after="0" w:line="240" w:lineRule="auto"/>
      <w:ind w:left="500" w:hanging="250"/>
    </w:pPr>
  </w:style>
  <w:style w:type="paragraph" w:styleId="Index3">
    <w:name w:val="index 3"/>
    <w:basedOn w:val="Normal"/>
    <w:next w:val="Normal"/>
    <w:autoRedefine/>
    <w:uiPriority w:val="99"/>
    <w:semiHidden/>
    <w:unhideWhenUsed/>
    <w:rsid w:val="00671567"/>
    <w:pPr>
      <w:spacing w:after="0" w:line="240" w:lineRule="auto"/>
      <w:ind w:left="750" w:hanging="250"/>
    </w:pPr>
  </w:style>
  <w:style w:type="paragraph" w:styleId="Index4">
    <w:name w:val="index 4"/>
    <w:basedOn w:val="Normal"/>
    <w:next w:val="Normal"/>
    <w:autoRedefine/>
    <w:uiPriority w:val="99"/>
    <w:semiHidden/>
    <w:unhideWhenUsed/>
    <w:rsid w:val="00671567"/>
    <w:pPr>
      <w:spacing w:after="0" w:line="240" w:lineRule="auto"/>
      <w:ind w:left="1000" w:hanging="250"/>
    </w:pPr>
  </w:style>
  <w:style w:type="paragraph" w:styleId="Index5">
    <w:name w:val="index 5"/>
    <w:basedOn w:val="Normal"/>
    <w:next w:val="Normal"/>
    <w:autoRedefine/>
    <w:uiPriority w:val="99"/>
    <w:semiHidden/>
    <w:unhideWhenUsed/>
    <w:rsid w:val="00671567"/>
    <w:pPr>
      <w:spacing w:after="0" w:line="240" w:lineRule="auto"/>
      <w:ind w:left="1250" w:hanging="250"/>
    </w:pPr>
  </w:style>
  <w:style w:type="paragraph" w:styleId="Index6">
    <w:name w:val="index 6"/>
    <w:basedOn w:val="Normal"/>
    <w:next w:val="Normal"/>
    <w:autoRedefine/>
    <w:uiPriority w:val="99"/>
    <w:semiHidden/>
    <w:unhideWhenUsed/>
    <w:rsid w:val="00671567"/>
    <w:pPr>
      <w:spacing w:after="0" w:line="240" w:lineRule="auto"/>
      <w:ind w:left="1500" w:hanging="250"/>
    </w:pPr>
  </w:style>
  <w:style w:type="paragraph" w:styleId="Index7">
    <w:name w:val="index 7"/>
    <w:basedOn w:val="Normal"/>
    <w:next w:val="Normal"/>
    <w:autoRedefine/>
    <w:uiPriority w:val="99"/>
    <w:semiHidden/>
    <w:unhideWhenUsed/>
    <w:rsid w:val="00671567"/>
    <w:pPr>
      <w:spacing w:after="0" w:line="240" w:lineRule="auto"/>
      <w:ind w:left="1750" w:hanging="250"/>
    </w:pPr>
  </w:style>
  <w:style w:type="paragraph" w:styleId="Index8">
    <w:name w:val="index 8"/>
    <w:basedOn w:val="Normal"/>
    <w:next w:val="Normal"/>
    <w:autoRedefine/>
    <w:uiPriority w:val="99"/>
    <w:semiHidden/>
    <w:unhideWhenUsed/>
    <w:rsid w:val="00671567"/>
    <w:pPr>
      <w:spacing w:after="0" w:line="240" w:lineRule="auto"/>
      <w:ind w:left="2000" w:hanging="250"/>
    </w:pPr>
  </w:style>
  <w:style w:type="paragraph" w:styleId="Index9">
    <w:name w:val="index 9"/>
    <w:basedOn w:val="Normal"/>
    <w:next w:val="Normal"/>
    <w:autoRedefine/>
    <w:uiPriority w:val="99"/>
    <w:semiHidden/>
    <w:unhideWhenUsed/>
    <w:rsid w:val="00671567"/>
    <w:pPr>
      <w:spacing w:after="0" w:line="240" w:lineRule="auto"/>
      <w:ind w:left="2250" w:hanging="250"/>
    </w:pPr>
  </w:style>
  <w:style w:type="paragraph" w:styleId="Indexrubrik">
    <w:name w:val="index heading"/>
    <w:basedOn w:val="Normal"/>
    <w:next w:val="Index1"/>
    <w:uiPriority w:val="99"/>
    <w:semiHidden/>
    <w:unhideWhenUsed/>
    <w:rsid w:val="00671567"/>
    <w:rPr>
      <w:rFonts w:asciiTheme="majorHAnsi" w:eastAsiaTheme="majorEastAsia" w:hAnsiTheme="majorHAnsi" w:cstheme="majorBidi"/>
      <w:b/>
      <w:bCs/>
    </w:rPr>
  </w:style>
  <w:style w:type="paragraph" w:styleId="Indragetstycke">
    <w:name w:val="Block Text"/>
    <w:basedOn w:val="Normal"/>
    <w:uiPriority w:val="99"/>
    <w:semiHidden/>
    <w:unhideWhenUsed/>
    <w:rsid w:val="00671567"/>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671567"/>
    <w:pPr>
      <w:spacing w:after="0" w:line="240" w:lineRule="auto"/>
    </w:pPr>
  </w:style>
  <w:style w:type="paragraph" w:styleId="Inledning">
    <w:name w:val="Salutation"/>
    <w:basedOn w:val="Normal"/>
    <w:next w:val="Normal"/>
    <w:link w:val="InledningChar"/>
    <w:uiPriority w:val="99"/>
    <w:semiHidden/>
    <w:unhideWhenUsed/>
    <w:rsid w:val="00671567"/>
  </w:style>
  <w:style w:type="character" w:customStyle="1" w:styleId="InledningChar">
    <w:name w:val="Inledning Char"/>
    <w:basedOn w:val="Standardstycketeckensnitt"/>
    <w:link w:val="Inledning"/>
    <w:uiPriority w:val="99"/>
    <w:semiHidden/>
    <w:rsid w:val="00671567"/>
  </w:style>
  <w:style w:type="paragraph" w:styleId="Innehll4">
    <w:name w:val="toc 4"/>
    <w:basedOn w:val="Normal"/>
    <w:next w:val="Normal"/>
    <w:autoRedefine/>
    <w:uiPriority w:val="39"/>
    <w:semiHidden/>
    <w:unhideWhenUsed/>
    <w:rsid w:val="00671567"/>
    <w:pPr>
      <w:spacing w:after="100"/>
      <w:ind w:left="750"/>
    </w:pPr>
  </w:style>
  <w:style w:type="paragraph" w:styleId="Innehll5">
    <w:name w:val="toc 5"/>
    <w:basedOn w:val="Normal"/>
    <w:next w:val="Normal"/>
    <w:autoRedefine/>
    <w:uiPriority w:val="39"/>
    <w:semiHidden/>
    <w:unhideWhenUsed/>
    <w:rsid w:val="00671567"/>
    <w:pPr>
      <w:spacing w:after="100"/>
      <w:ind w:left="1000"/>
    </w:pPr>
  </w:style>
  <w:style w:type="paragraph" w:styleId="Innehll6">
    <w:name w:val="toc 6"/>
    <w:basedOn w:val="Normal"/>
    <w:next w:val="Normal"/>
    <w:autoRedefine/>
    <w:uiPriority w:val="39"/>
    <w:semiHidden/>
    <w:unhideWhenUsed/>
    <w:rsid w:val="00671567"/>
    <w:pPr>
      <w:spacing w:after="100"/>
      <w:ind w:left="1250"/>
    </w:pPr>
  </w:style>
  <w:style w:type="paragraph" w:styleId="Innehll7">
    <w:name w:val="toc 7"/>
    <w:basedOn w:val="Normal"/>
    <w:next w:val="Normal"/>
    <w:autoRedefine/>
    <w:uiPriority w:val="39"/>
    <w:semiHidden/>
    <w:unhideWhenUsed/>
    <w:rsid w:val="00671567"/>
    <w:pPr>
      <w:spacing w:after="100"/>
      <w:ind w:left="1500"/>
    </w:pPr>
  </w:style>
  <w:style w:type="paragraph" w:styleId="Innehll8">
    <w:name w:val="toc 8"/>
    <w:basedOn w:val="Normal"/>
    <w:next w:val="Normal"/>
    <w:autoRedefine/>
    <w:uiPriority w:val="39"/>
    <w:semiHidden/>
    <w:unhideWhenUsed/>
    <w:rsid w:val="00671567"/>
    <w:pPr>
      <w:spacing w:after="100"/>
      <w:ind w:left="1750"/>
    </w:pPr>
  </w:style>
  <w:style w:type="paragraph" w:styleId="Innehll9">
    <w:name w:val="toc 9"/>
    <w:basedOn w:val="Normal"/>
    <w:next w:val="Normal"/>
    <w:autoRedefine/>
    <w:uiPriority w:val="39"/>
    <w:semiHidden/>
    <w:unhideWhenUsed/>
    <w:rsid w:val="00671567"/>
    <w:pPr>
      <w:spacing w:after="100"/>
      <w:ind w:left="2000"/>
    </w:pPr>
  </w:style>
  <w:style w:type="paragraph" w:styleId="Kommentarer">
    <w:name w:val="annotation text"/>
    <w:basedOn w:val="Normal"/>
    <w:link w:val="KommentarerChar"/>
    <w:uiPriority w:val="99"/>
    <w:semiHidden/>
    <w:unhideWhenUsed/>
    <w:rsid w:val="00671567"/>
    <w:pPr>
      <w:spacing w:line="240" w:lineRule="auto"/>
    </w:pPr>
    <w:rPr>
      <w:sz w:val="20"/>
      <w:szCs w:val="20"/>
    </w:rPr>
  </w:style>
  <w:style w:type="character" w:customStyle="1" w:styleId="KommentarerChar">
    <w:name w:val="Kommentarer Char"/>
    <w:basedOn w:val="Standardstycketeckensnitt"/>
    <w:link w:val="Kommentarer"/>
    <w:uiPriority w:val="99"/>
    <w:semiHidden/>
    <w:rsid w:val="00671567"/>
    <w:rPr>
      <w:sz w:val="20"/>
      <w:szCs w:val="20"/>
    </w:rPr>
  </w:style>
  <w:style w:type="character" w:styleId="Kommentarsreferens">
    <w:name w:val="annotation reference"/>
    <w:basedOn w:val="Standardstycketeckensnitt"/>
    <w:uiPriority w:val="99"/>
    <w:semiHidden/>
    <w:unhideWhenUsed/>
    <w:rsid w:val="00671567"/>
    <w:rPr>
      <w:noProof w:val="0"/>
      <w:sz w:val="16"/>
      <w:szCs w:val="16"/>
    </w:rPr>
  </w:style>
  <w:style w:type="paragraph" w:styleId="Kommentarsmne">
    <w:name w:val="annotation subject"/>
    <w:basedOn w:val="Kommentarer"/>
    <w:next w:val="Kommentarer"/>
    <w:link w:val="KommentarsmneChar"/>
    <w:uiPriority w:val="99"/>
    <w:semiHidden/>
    <w:unhideWhenUsed/>
    <w:rsid w:val="00671567"/>
    <w:rPr>
      <w:b/>
      <w:bCs/>
    </w:rPr>
  </w:style>
  <w:style w:type="character" w:customStyle="1" w:styleId="KommentarsmneChar">
    <w:name w:val="Kommentarsämne Char"/>
    <w:basedOn w:val="KommentarerChar"/>
    <w:link w:val="Kommentarsmne"/>
    <w:uiPriority w:val="99"/>
    <w:semiHidden/>
    <w:rsid w:val="00671567"/>
    <w:rPr>
      <w:b/>
      <w:bCs/>
      <w:sz w:val="20"/>
      <w:szCs w:val="20"/>
    </w:rPr>
  </w:style>
  <w:style w:type="paragraph" w:styleId="Lista">
    <w:name w:val="List"/>
    <w:basedOn w:val="Normal"/>
    <w:uiPriority w:val="99"/>
    <w:semiHidden/>
    <w:unhideWhenUsed/>
    <w:rsid w:val="00671567"/>
    <w:pPr>
      <w:ind w:left="283" w:hanging="283"/>
      <w:contextualSpacing/>
    </w:pPr>
  </w:style>
  <w:style w:type="paragraph" w:styleId="Lista2">
    <w:name w:val="List 2"/>
    <w:basedOn w:val="Normal"/>
    <w:uiPriority w:val="99"/>
    <w:semiHidden/>
    <w:unhideWhenUsed/>
    <w:rsid w:val="00671567"/>
    <w:pPr>
      <w:ind w:left="566" w:hanging="283"/>
      <w:contextualSpacing/>
    </w:pPr>
  </w:style>
  <w:style w:type="paragraph" w:styleId="Lista3">
    <w:name w:val="List 3"/>
    <w:basedOn w:val="Normal"/>
    <w:uiPriority w:val="99"/>
    <w:semiHidden/>
    <w:unhideWhenUsed/>
    <w:rsid w:val="00671567"/>
    <w:pPr>
      <w:ind w:left="849" w:hanging="283"/>
      <w:contextualSpacing/>
    </w:pPr>
  </w:style>
  <w:style w:type="paragraph" w:styleId="Lista4">
    <w:name w:val="List 4"/>
    <w:basedOn w:val="Normal"/>
    <w:uiPriority w:val="99"/>
    <w:semiHidden/>
    <w:unhideWhenUsed/>
    <w:rsid w:val="00671567"/>
    <w:pPr>
      <w:ind w:left="1132" w:hanging="283"/>
      <w:contextualSpacing/>
    </w:pPr>
  </w:style>
  <w:style w:type="paragraph" w:styleId="Lista5">
    <w:name w:val="List 5"/>
    <w:basedOn w:val="Normal"/>
    <w:uiPriority w:val="99"/>
    <w:semiHidden/>
    <w:unhideWhenUsed/>
    <w:rsid w:val="00671567"/>
    <w:pPr>
      <w:ind w:left="1415" w:hanging="283"/>
      <w:contextualSpacing/>
    </w:pPr>
  </w:style>
  <w:style w:type="paragraph" w:styleId="Listafortstt">
    <w:name w:val="List Continue"/>
    <w:basedOn w:val="Normal"/>
    <w:uiPriority w:val="99"/>
    <w:semiHidden/>
    <w:unhideWhenUsed/>
    <w:rsid w:val="00671567"/>
    <w:pPr>
      <w:spacing w:after="120"/>
      <w:ind w:left="283"/>
      <w:contextualSpacing/>
    </w:pPr>
  </w:style>
  <w:style w:type="paragraph" w:styleId="Listafortstt2">
    <w:name w:val="List Continue 2"/>
    <w:basedOn w:val="Normal"/>
    <w:uiPriority w:val="99"/>
    <w:semiHidden/>
    <w:unhideWhenUsed/>
    <w:rsid w:val="00671567"/>
    <w:pPr>
      <w:spacing w:after="120"/>
      <w:ind w:left="566"/>
      <w:contextualSpacing/>
    </w:pPr>
  </w:style>
  <w:style w:type="paragraph" w:styleId="Listafortstt3">
    <w:name w:val="List Continue 3"/>
    <w:basedOn w:val="Normal"/>
    <w:uiPriority w:val="99"/>
    <w:semiHidden/>
    <w:unhideWhenUsed/>
    <w:rsid w:val="00671567"/>
    <w:pPr>
      <w:spacing w:after="120"/>
      <w:ind w:left="849"/>
      <w:contextualSpacing/>
    </w:pPr>
  </w:style>
  <w:style w:type="paragraph" w:styleId="Listafortstt4">
    <w:name w:val="List Continue 4"/>
    <w:basedOn w:val="Normal"/>
    <w:uiPriority w:val="99"/>
    <w:semiHidden/>
    <w:unhideWhenUsed/>
    <w:rsid w:val="00671567"/>
    <w:pPr>
      <w:spacing w:after="120"/>
      <w:ind w:left="1132"/>
      <w:contextualSpacing/>
    </w:pPr>
  </w:style>
  <w:style w:type="paragraph" w:styleId="Listafortstt5">
    <w:name w:val="List Continue 5"/>
    <w:basedOn w:val="Normal"/>
    <w:uiPriority w:val="99"/>
    <w:semiHidden/>
    <w:unhideWhenUsed/>
    <w:rsid w:val="00671567"/>
    <w:pPr>
      <w:spacing w:after="120"/>
      <w:ind w:left="1415"/>
      <w:contextualSpacing/>
    </w:pPr>
  </w:style>
  <w:style w:type="paragraph" w:styleId="Liststycke">
    <w:name w:val="List Paragraph"/>
    <w:basedOn w:val="Normal"/>
    <w:uiPriority w:val="34"/>
    <w:semiHidden/>
    <w:qFormat/>
    <w:rsid w:val="00671567"/>
    <w:pPr>
      <w:ind w:left="720"/>
      <w:contextualSpacing/>
    </w:pPr>
  </w:style>
  <w:style w:type="table" w:styleId="Listtabell1ljus">
    <w:name w:val="List Table 1 Light"/>
    <w:basedOn w:val="Normaltabell"/>
    <w:uiPriority w:val="46"/>
    <w:rsid w:val="00671567"/>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671567"/>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671567"/>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671567"/>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671567"/>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671567"/>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671567"/>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671567"/>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671567"/>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671567"/>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671567"/>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671567"/>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671567"/>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671567"/>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671567"/>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671567"/>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671567"/>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671567"/>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671567"/>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671567"/>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671567"/>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671567"/>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671567"/>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671567"/>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671567"/>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671567"/>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671567"/>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671567"/>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671567"/>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671567"/>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671567"/>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671567"/>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671567"/>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671567"/>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671567"/>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671567"/>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671567"/>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671567"/>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671567"/>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671567"/>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671567"/>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671567"/>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671567"/>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671567"/>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671567"/>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671567"/>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671567"/>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671567"/>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671567"/>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671567"/>
  </w:style>
  <w:style w:type="table" w:styleId="Ljuslista">
    <w:name w:val="Light List"/>
    <w:basedOn w:val="Normaltabell"/>
    <w:uiPriority w:val="61"/>
    <w:semiHidden/>
    <w:unhideWhenUsed/>
    <w:rsid w:val="00671567"/>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671567"/>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671567"/>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671567"/>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671567"/>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671567"/>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671567"/>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671567"/>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671567"/>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671567"/>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671567"/>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671567"/>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671567"/>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671567"/>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671567"/>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671567"/>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671567"/>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671567"/>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671567"/>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671567"/>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671567"/>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671567"/>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671567"/>
    <w:rPr>
      <w:rFonts w:ascii="Consolas" w:hAnsi="Consolas"/>
      <w:sz w:val="20"/>
      <w:szCs w:val="20"/>
    </w:rPr>
  </w:style>
  <w:style w:type="paragraph" w:styleId="Meddelanderubrik">
    <w:name w:val="Message Header"/>
    <w:basedOn w:val="Normal"/>
    <w:link w:val="MeddelanderubrikChar"/>
    <w:uiPriority w:val="99"/>
    <w:semiHidden/>
    <w:unhideWhenUsed/>
    <w:rsid w:val="00671567"/>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671567"/>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671567"/>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671567"/>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671567"/>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671567"/>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671567"/>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671567"/>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671567"/>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671567"/>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671567"/>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671567"/>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671567"/>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671567"/>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671567"/>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671567"/>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671567"/>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671567"/>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671567"/>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671567"/>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671567"/>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671567"/>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671567"/>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671567"/>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671567"/>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671567"/>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671567"/>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671567"/>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671567"/>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671567"/>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671567"/>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671567"/>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671567"/>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671567"/>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671567"/>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671567"/>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671567"/>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671567"/>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671567"/>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671567"/>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671567"/>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671567"/>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671567"/>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671567"/>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671567"/>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671567"/>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671567"/>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671567"/>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671567"/>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671567"/>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671567"/>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671567"/>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671567"/>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671567"/>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671567"/>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671567"/>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671567"/>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671567"/>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671567"/>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671567"/>
    <w:rPr>
      <w:rFonts w:ascii="Times New Roman" w:hAnsi="Times New Roman" w:cs="Times New Roman"/>
      <w:sz w:val="24"/>
      <w:szCs w:val="24"/>
    </w:rPr>
  </w:style>
  <w:style w:type="paragraph" w:styleId="Normaltindrag">
    <w:name w:val="Normal Indent"/>
    <w:basedOn w:val="Normal"/>
    <w:uiPriority w:val="99"/>
    <w:semiHidden/>
    <w:unhideWhenUsed/>
    <w:rsid w:val="00671567"/>
    <w:pPr>
      <w:ind w:left="1304"/>
    </w:pPr>
  </w:style>
  <w:style w:type="paragraph" w:styleId="Numreradlista4">
    <w:name w:val="List Number 4"/>
    <w:basedOn w:val="Normal"/>
    <w:uiPriority w:val="99"/>
    <w:semiHidden/>
    <w:unhideWhenUsed/>
    <w:rsid w:val="00671567"/>
    <w:pPr>
      <w:numPr>
        <w:numId w:val="40"/>
      </w:numPr>
      <w:contextualSpacing/>
    </w:pPr>
  </w:style>
  <w:style w:type="paragraph" w:styleId="Numreradlista5">
    <w:name w:val="List Number 5"/>
    <w:basedOn w:val="Normal"/>
    <w:uiPriority w:val="99"/>
    <w:semiHidden/>
    <w:unhideWhenUsed/>
    <w:rsid w:val="00671567"/>
    <w:pPr>
      <w:numPr>
        <w:numId w:val="41"/>
      </w:numPr>
      <w:contextualSpacing/>
    </w:pPr>
  </w:style>
  <w:style w:type="character" w:styleId="Nmn">
    <w:name w:val="Mention"/>
    <w:basedOn w:val="Standardstycketeckensnitt"/>
    <w:uiPriority w:val="99"/>
    <w:semiHidden/>
    <w:unhideWhenUsed/>
    <w:rsid w:val="00671567"/>
    <w:rPr>
      <w:noProof w:val="0"/>
      <w:color w:val="2B579A"/>
      <w:shd w:val="clear" w:color="auto" w:fill="E6E6E6"/>
    </w:rPr>
  </w:style>
  <w:style w:type="table" w:styleId="Oformateradtabell1">
    <w:name w:val="Plain Table 1"/>
    <w:basedOn w:val="Normaltabell"/>
    <w:uiPriority w:val="41"/>
    <w:rsid w:val="00671567"/>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671567"/>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671567"/>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671567"/>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671567"/>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671567"/>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671567"/>
    <w:rPr>
      <w:rFonts w:ascii="Consolas" w:hAnsi="Consolas"/>
      <w:sz w:val="21"/>
      <w:szCs w:val="21"/>
    </w:rPr>
  </w:style>
  <w:style w:type="character" w:styleId="Olstomnmnande">
    <w:name w:val="Unresolved Mention"/>
    <w:basedOn w:val="Standardstycketeckensnitt"/>
    <w:uiPriority w:val="99"/>
    <w:semiHidden/>
    <w:unhideWhenUsed/>
    <w:rsid w:val="00671567"/>
    <w:rPr>
      <w:noProof w:val="0"/>
      <w:color w:val="808080"/>
      <w:shd w:val="clear" w:color="auto" w:fill="E6E6E6"/>
    </w:rPr>
  </w:style>
  <w:style w:type="table" w:styleId="Professionelltabell">
    <w:name w:val="Table Professional"/>
    <w:basedOn w:val="Normaltabell"/>
    <w:uiPriority w:val="99"/>
    <w:semiHidden/>
    <w:unhideWhenUsed/>
    <w:rsid w:val="00671567"/>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671567"/>
    <w:pPr>
      <w:numPr>
        <w:numId w:val="42"/>
      </w:numPr>
      <w:contextualSpacing/>
    </w:pPr>
  </w:style>
  <w:style w:type="paragraph" w:styleId="Punktlista5">
    <w:name w:val="List Bullet 5"/>
    <w:basedOn w:val="Normal"/>
    <w:uiPriority w:val="99"/>
    <w:semiHidden/>
    <w:unhideWhenUsed/>
    <w:rsid w:val="00671567"/>
    <w:pPr>
      <w:numPr>
        <w:numId w:val="43"/>
      </w:numPr>
      <w:contextualSpacing/>
    </w:pPr>
  </w:style>
  <w:style w:type="character" w:styleId="Radnummer">
    <w:name w:val="line number"/>
    <w:basedOn w:val="Standardstycketeckensnitt"/>
    <w:uiPriority w:val="99"/>
    <w:semiHidden/>
    <w:unhideWhenUsed/>
    <w:rsid w:val="00671567"/>
    <w:rPr>
      <w:noProof w:val="0"/>
    </w:rPr>
  </w:style>
  <w:style w:type="character" w:customStyle="1" w:styleId="Rubrik6Char">
    <w:name w:val="Rubrik 6 Char"/>
    <w:basedOn w:val="Standardstycketeckensnitt"/>
    <w:link w:val="Rubrik6"/>
    <w:uiPriority w:val="9"/>
    <w:semiHidden/>
    <w:rsid w:val="00671567"/>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671567"/>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671567"/>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671567"/>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671567"/>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671567"/>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671567"/>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671567"/>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671567"/>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671567"/>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671567"/>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671567"/>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671567"/>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671567"/>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671567"/>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671567"/>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671567"/>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671567"/>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671567"/>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671567"/>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671567"/>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671567"/>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671567"/>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671567"/>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671567"/>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671567"/>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671567"/>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671567"/>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671567"/>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671567"/>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671567"/>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671567"/>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671567"/>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671567"/>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671567"/>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671567"/>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671567"/>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671567"/>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671567"/>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671567"/>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671567"/>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671567"/>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671567"/>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671567"/>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671567"/>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671567"/>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671567"/>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671567"/>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671567"/>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671567"/>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671567"/>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671567"/>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671567"/>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671567"/>
    <w:pPr>
      <w:spacing w:after="0" w:line="240" w:lineRule="auto"/>
      <w:ind w:left="4252"/>
    </w:pPr>
  </w:style>
  <w:style w:type="character" w:customStyle="1" w:styleId="SignaturChar">
    <w:name w:val="Signatur Char"/>
    <w:basedOn w:val="Standardstycketeckensnitt"/>
    <w:link w:val="Signatur"/>
    <w:uiPriority w:val="99"/>
    <w:semiHidden/>
    <w:rsid w:val="00671567"/>
  </w:style>
  <w:style w:type="character" w:styleId="Slutnotsreferens">
    <w:name w:val="endnote reference"/>
    <w:basedOn w:val="Standardstycketeckensnitt"/>
    <w:uiPriority w:val="99"/>
    <w:semiHidden/>
    <w:unhideWhenUsed/>
    <w:rsid w:val="00671567"/>
    <w:rPr>
      <w:noProof w:val="0"/>
      <w:vertAlign w:val="superscript"/>
    </w:rPr>
  </w:style>
  <w:style w:type="paragraph" w:styleId="Slutnotstext">
    <w:name w:val="endnote text"/>
    <w:basedOn w:val="Normal"/>
    <w:link w:val="SlutnotstextChar"/>
    <w:uiPriority w:val="99"/>
    <w:semiHidden/>
    <w:unhideWhenUsed/>
    <w:rsid w:val="00671567"/>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671567"/>
    <w:rPr>
      <w:sz w:val="20"/>
      <w:szCs w:val="20"/>
    </w:rPr>
  </w:style>
  <w:style w:type="character" w:styleId="Smarthyperlnk">
    <w:name w:val="Smart Hyperlink"/>
    <w:basedOn w:val="Standardstycketeckensnitt"/>
    <w:uiPriority w:val="99"/>
    <w:semiHidden/>
    <w:unhideWhenUsed/>
    <w:rsid w:val="00671567"/>
    <w:rPr>
      <w:noProof w:val="0"/>
      <w:u w:val="dotted"/>
    </w:rPr>
  </w:style>
  <w:style w:type="table" w:styleId="Standardtabell1">
    <w:name w:val="Table Classic 1"/>
    <w:basedOn w:val="Normaltabell"/>
    <w:uiPriority w:val="99"/>
    <w:semiHidden/>
    <w:unhideWhenUsed/>
    <w:rsid w:val="00671567"/>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671567"/>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671567"/>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671567"/>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671567"/>
    <w:rPr>
      <w:b/>
      <w:bCs/>
      <w:noProof w:val="0"/>
    </w:rPr>
  </w:style>
  <w:style w:type="character" w:styleId="Starkbetoning">
    <w:name w:val="Intense Emphasis"/>
    <w:basedOn w:val="Standardstycketeckensnitt"/>
    <w:uiPriority w:val="21"/>
    <w:semiHidden/>
    <w:qFormat/>
    <w:rsid w:val="00671567"/>
    <w:rPr>
      <w:i/>
      <w:iCs/>
      <w:noProof w:val="0"/>
      <w:color w:val="1A3050" w:themeColor="accent1"/>
    </w:rPr>
  </w:style>
  <w:style w:type="character" w:styleId="Starkreferens">
    <w:name w:val="Intense Reference"/>
    <w:basedOn w:val="Standardstycketeckensnitt"/>
    <w:uiPriority w:val="32"/>
    <w:semiHidden/>
    <w:qFormat/>
    <w:rsid w:val="00671567"/>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671567"/>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671567"/>
    <w:rPr>
      <w:i/>
      <w:iCs/>
      <w:color w:val="1A3050" w:themeColor="accent1"/>
    </w:rPr>
  </w:style>
  <w:style w:type="table" w:styleId="Tabellmed3D-effekter1">
    <w:name w:val="Table 3D effects 1"/>
    <w:basedOn w:val="Normaltabell"/>
    <w:uiPriority w:val="99"/>
    <w:semiHidden/>
    <w:unhideWhenUsed/>
    <w:rsid w:val="00671567"/>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671567"/>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671567"/>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671567"/>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671567"/>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671567"/>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671567"/>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671567"/>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671567"/>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671567"/>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671567"/>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671567"/>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671567"/>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671567"/>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671567"/>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671567"/>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671567"/>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671567"/>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671567"/>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671567"/>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671567"/>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671567"/>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671567"/>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671567"/>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671567"/>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67156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671567"/>
    <w:pPr>
      <w:numPr>
        <w:ilvl w:val="1"/>
      </w:numPr>
      <w:spacing w:after="160"/>
    </w:pPr>
    <w:rPr>
      <w:rFonts w:eastAsiaTheme="minorEastAsia"/>
      <w:color w:val="5A5A5A" w:themeColor="text1" w:themeTint="A5"/>
      <w:spacing w:val="15"/>
      <w:sz w:val="22"/>
      <w:szCs w:val="22"/>
    </w:rPr>
  </w:style>
  <w:style w:type="character" w:customStyle="1" w:styleId="UnderrubrikChar">
    <w:name w:val="Underrubrik Char"/>
    <w:basedOn w:val="Standardstycketeckensnitt"/>
    <w:link w:val="Underrubrik"/>
    <w:uiPriority w:val="11"/>
    <w:semiHidden/>
    <w:rsid w:val="00671567"/>
    <w:rPr>
      <w:rFonts w:eastAsiaTheme="minorEastAsia"/>
      <w:color w:val="5A5A5A" w:themeColor="text1" w:themeTint="A5"/>
      <w:spacing w:val="15"/>
      <w:sz w:val="22"/>
      <w:szCs w:val="22"/>
    </w:rPr>
  </w:style>
  <w:style w:type="table" w:styleId="Webbtabell1">
    <w:name w:val="Table Web 1"/>
    <w:basedOn w:val="Normaltabell"/>
    <w:uiPriority w:val="99"/>
    <w:semiHidden/>
    <w:unhideWhenUsed/>
    <w:rsid w:val="00671567"/>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671567"/>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671567"/>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Revision">
    <w:name w:val="Revision"/>
    <w:hidden/>
    <w:uiPriority w:val="99"/>
    <w:semiHidden/>
    <w:rsid w:val="00995021"/>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1" Type="http://schemas.openxmlformats.org/officeDocument/2006/relationships/customXml" Target="../customXml/item1.xml"/><Relationship Id="rId11" Type="http://schemas.openxmlformats.org/officeDocument/2006/relationships/settings" Target="settings.xml"/><Relationship Id="rId23" Type="http://schemas.openxmlformats.org/officeDocument/2006/relationships/theme" Target="theme/theme1.xml"/><Relationship Id="rId15" Type="http://schemas.openxmlformats.org/officeDocument/2006/relationships/header" Target="header1.xml"/><Relationship Id="rId10" Type="http://schemas.openxmlformats.org/officeDocument/2006/relationships/styles" Target="styles.xml"/><Relationship Id="rId19" Type="http://schemas.openxmlformats.org/officeDocument/2006/relationships/header" Target="header3.xml"/><Relationship Id="rId22" Type="http://schemas.openxmlformats.org/officeDocument/2006/relationships/glossaryDocument" Target="glossary/document.xml"/><Relationship Id="rId9" Type="http://schemas.openxmlformats.org/officeDocument/2006/relationships/numbering" Target="numbering.xml"/><Relationship Id="rId14" Type="http://schemas.openxmlformats.org/officeDocument/2006/relationships/endnotes" Target="endnotes.xml"/></Relationships>
</file>

<file path=word/_rels/header3.xml.rels><?xml version="1.0" encoding="UTF-8" standalone="yes"?>
<Relationships xmlns="http://schemas.openxmlformats.org/package/2006/relationships"><Relationship Id="rId1" Type="http://schemas.openxmlformats.org/officeDocument/2006/relationships/image" Target="media/image1.emf"/></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Data\RK-IT\Office\RK%20Basmall.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ACB4C34AA131492BAE6A4A713C4E8656"/>
        <w:category>
          <w:name w:val="Allmänt"/>
          <w:gallery w:val="placeholder"/>
        </w:category>
        <w:types>
          <w:type w:val="bbPlcHdr"/>
        </w:types>
        <w:behaviors>
          <w:behavior w:val="content"/>
        </w:behaviors>
        <w:guid w:val="{1F41F09A-4C5C-4EF5-9D71-5768CAC8C0F8}"/>
      </w:docPartPr>
      <w:docPartBody>
        <w:p w:rsidR="00E9066C" w:rsidRDefault="000F65BF" w:rsidP="000F65BF">
          <w:pPr>
            <w:pStyle w:val="ACB4C34AA131492BAE6A4A713C4E8656"/>
          </w:pPr>
          <w:r>
            <w:rPr>
              <w:rStyle w:val="Platshllartext"/>
            </w:rPr>
            <w:t xml:space="preserve"> </w:t>
          </w:r>
        </w:p>
      </w:docPartBody>
    </w:docPart>
    <w:docPart>
      <w:docPartPr>
        <w:name w:val="1BD17AA99CC649108A579A2DEAEDB9AD"/>
        <w:category>
          <w:name w:val="Allmänt"/>
          <w:gallery w:val="placeholder"/>
        </w:category>
        <w:types>
          <w:type w:val="bbPlcHdr"/>
        </w:types>
        <w:behaviors>
          <w:behavior w:val="content"/>
        </w:behaviors>
        <w:guid w:val="{E6C628E1-5F9E-4CAE-A138-4139E011FD7D}"/>
      </w:docPartPr>
      <w:docPartBody>
        <w:p w:rsidR="00E9066C" w:rsidRDefault="000F65BF" w:rsidP="000F65BF">
          <w:pPr>
            <w:pStyle w:val="1BD17AA99CC649108A579A2DEAEDB9AD1"/>
          </w:pPr>
          <w:r>
            <w:rPr>
              <w:rStyle w:val="Platshllartext"/>
            </w:rPr>
            <w:t xml:space="preserve"> </w:t>
          </w:r>
        </w:p>
      </w:docPartBody>
    </w:docPart>
    <w:docPart>
      <w:docPartPr>
        <w:name w:val="D54F7A12024B429EB8A6E1BA4ED4153A"/>
        <w:category>
          <w:name w:val="Allmänt"/>
          <w:gallery w:val="placeholder"/>
        </w:category>
        <w:types>
          <w:type w:val="bbPlcHdr"/>
        </w:types>
        <w:behaviors>
          <w:behavior w:val="content"/>
        </w:behaviors>
        <w:guid w:val="{F0DD1A18-347B-4E03-B634-C385D9B4503F}"/>
      </w:docPartPr>
      <w:docPartBody>
        <w:p w:rsidR="00E9066C" w:rsidRDefault="000F65BF" w:rsidP="000F65BF">
          <w:pPr>
            <w:pStyle w:val="D54F7A12024B429EB8A6E1BA4ED4153A1"/>
          </w:pPr>
          <w:r>
            <w:rPr>
              <w:rStyle w:val="Platshllartext"/>
            </w:rPr>
            <w:t xml:space="preserve"> </w:t>
          </w:r>
        </w:p>
      </w:docPartBody>
    </w:docPart>
    <w:docPart>
      <w:docPartPr>
        <w:name w:val="A51082C57D7341AD92C823D90F440ACE"/>
        <w:category>
          <w:name w:val="Allmänt"/>
          <w:gallery w:val="placeholder"/>
        </w:category>
        <w:types>
          <w:type w:val="bbPlcHdr"/>
        </w:types>
        <w:behaviors>
          <w:behavior w:val="content"/>
        </w:behaviors>
        <w:guid w:val="{30255645-AEBB-4B8D-AAEC-F29BBD37E1AF}"/>
      </w:docPartPr>
      <w:docPartBody>
        <w:p w:rsidR="00E9066C" w:rsidRDefault="000F65BF" w:rsidP="000F65BF">
          <w:pPr>
            <w:pStyle w:val="A51082C57D7341AD92C823D90F440ACE"/>
          </w:pPr>
          <w:r>
            <w:rPr>
              <w:rStyle w:val="Platshllartext"/>
            </w:rPr>
            <w:t xml:space="preserve"> </w:t>
          </w:r>
        </w:p>
      </w:docPartBody>
    </w:docPart>
    <w:docPart>
      <w:docPartPr>
        <w:name w:val="42FAB590DE4D42FB959D201FA51D20A0"/>
        <w:category>
          <w:name w:val="Allmänt"/>
          <w:gallery w:val="placeholder"/>
        </w:category>
        <w:types>
          <w:type w:val="bbPlcHdr"/>
        </w:types>
        <w:behaviors>
          <w:behavior w:val="content"/>
        </w:behaviors>
        <w:guid w:val="{FCF5F564-1565-46B4-9F9C-A0A632E2D6B0}"/>
      </w:docPartPr>
      <w:docPartBody>
        <w:p w:rsidR="00E9066C" w:rsidRDefault="000F65BF" w:rsidP="000F65BF">
          <w:pPr>
            <w:pStyle w:val="42FAB590DE4D42FB959D201FA51D20A0"/>
          </w:pPr>
          <w:r>
            <w:rPr>
              <w:rStyle w:val="Platshllartext"/>
            </w:rPr>
            <w:t>Klicka här för att ange datum.</w:t>
          </w:r>
        </w:p>
      </w:docPartBody>
    </w:docPart>
    <w:docPart>
      <w:docPartPr>
        <w:name w:val="BBBC9DFA003C461B84C0E9C4FAF17A94"/>
        <w:category>
          <w:name w:val="Allmänt"/>
          <w:gallery w:val="placeholder"/>
        </w:category>
        <w:types>
          <w:type w:val="bbPlcHdr"/>
        </w:types>
        <w:behaviors>
          <w:behavior w:val="content"/>
        </w:behaviors>
        <w:guid w:val="{E8ED3936-CFDA-409A-A43D-03702AB3C3E9}"/>
      </w:docPartPr>
      <w:docPartBody>
        <w:p w:rsidR="00E9066C" w:rsidRDefault="000F65BF" w:rsidP="000F65BF">
          <w:pPr>
            <w:pStyle w:val="BBBC9DFA003C461B84C0E9C4FAF17A94"/>
          </w:pPr>
          <w:r>
            <w:rPr>
              <w:rStyle w:val="Platshllartext"/>
            </w:rPr>
            <w:t>Välj undertecknare</w:t>
          </w:r>
          <w:r w:rsidRPr="00AC4EF6">
            <w:rPr>
              <w:rStyle w:val="Platshllartext"/>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revisionView w:comments="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F65BF"/>
    <w:rsid w:val="000F65BF"/>
    <w:rsid w:val="0068693B"/>
    <w:rsid w:val="00E9066C"/>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7">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CBEC478CE3DA4C34B9907D266D06EB71">
    <w:name w:val="CBEC478CE3DA4C34B9907D266D06EB71"/>
    <w:rsid w:val="000F65BF"/>
  </w:style>
  <w:style w:type="character" w:styleId="Platshllartext">
    <w:name w:val="Placeholder Text"/>
    <w:basedOn w:val="Standardstycketeckensnitt"/>
    <w:uiPriority w:val="99"/>
    <w:semiHidden/>
    <w:rsid w:val="000F65BF"/>
    <w:rPr>
      <w:noProof w:val="0"/>
      <w:color w:val="808080"/>
    </w:rPr>
  </w:style>
  <w:style w:type="paragraph" w:customStyle="1" w:styleId="0636930FEE764BA2AEFD0FC9C6287761">
    <w:name w:val="0636930FEE764BA2AEFD0FC9C6287761"/>
    <w:rsid w:val="000F65BF"/>
  </w:style>
  <w:style w:type="paragraph" w:customStyle="1" w:styleId="A6D84D95CCEC48319E6007AF4C368BCB">
    <w:name w:val="A6D84D95CCEC48319E6007AF4C368BCB"/>
    <w:rsid w:val="000F65BF"/>
  </w:style>
  <w:style w:type="paragraph" w:customStyle="1" w:styleId="6B3CC4C6700F4F8A89407F5981447584">
    <w:name w:val="6B3CC4C6700F4F8A89407F5981447584"/>
    <w:rsid w:val="000F65BF"/>
  </w:style>
  <w:style w:type="paragraph" w:customStyle="1" w:styleId="ACB4C34AA131492BAE6A4A713C4E8656">
    <w:name w:val="ACB4C34AA131492BAE6A4A713C4E8656"/>
    <w:rsid w:val="000F65BF"/>
  </w:style>
  <w:style w:type="paragraph" w:customStyle="1" w:styleId="1BD17AA99CC649108A579A2DEAEDB9AD">
    <w:name w:val="1BD17AA99CC649108A579A2DEAEDB9AD"/>
    <w:rsid w:val="000F65BF"/>
  </w:style>
  <w:style w:type="paragraph" w:customStyle="1" w:styleId="29A89AC5A6864E388E4C98A3883D53C9">
    <w:name w:val="29A89AC5A6864E388E4C98A3883D53C9"/>
    <w:rsid w:val="000F65BF"/>
  </w:style>
  <w:style w:type="paragraph" w:customStyle="1" w:styleId="8C7B7E52C7C24289ACF00833A5CE943F">
    <w:name w:val="8C7B7E52C7C24289ACF00833A5CE943F"/>
    <w:rsid w:val="000F65BF"/>
  </w:style>
  <w:style w:type="paragraph" w:customStyle="1" w:styleId="9E94B38102F04F4CB3C5A712A7E098C1">
    <w:name w:val="9E94B38102F04F4CB3C5A712A7E098C1"/>
    <w:rsid w:val="000F65BF"/>
  </w:style>
  <w:style w:type="paragraph" w:customStyle="1" w:styleId="D54F7A12024B429EB8A6E1BA4ED4153A">
    <w:name w:val="D54F7A12024B429EB8A6E1BA4ED4153A"/>
    <w:rsid w:val="000F65BF"/>
  </w:style>
  <w:style w:type="paragraph" w:customStyle="1" w:styleId="A51082C57D7341AD92C823D90F440ACE">
    <w:name w:val="A51082C57D7341AD92C823D90F440ACE"/>
    <w:rsid w:val="000F65BF"/>
  </w:style>
  <w:style w:type="paragraph" w:customStyle="1" w:styleId="1BD17AA99CC649108A579A2DEAEDB9AD1">
    <w:name w:val="1BD17AA99CC649108A579A2DEAEDB9AD1"/>
    <w:rsid w:val="000F65BF"/>
    <w:pPr>
      <w:tabs>
        <w:tab w:val="center" w:pos="4536"/>
        <w:tab w:val="right" w:pos="9072"/>
      </w:tabs>
      <w:spacing w:after="0" w:line="276" w:lineRule="auto"/>
    </w:pPr>
    <w:rPr>
      <w:rFonts w:asciiTheme="majorHAnsi" w:eastAsiaTheme="minorHAnsi" w:hAnsiTheme="majorHAnsi"/>
      <w:sz w:val="19"/>
      <w:szCs w:val="25"/>
      <w:lang w:eastAsia="en-US"/>
    </w:rPr>
  </w:style>
  <w:style w:type="paragraph" w:customStyle="1" w:styleId="D54F7A12024B429EB8A6E1BA4ED4153A1">
    <w:name w:val="D54F7A12024B429EB8A6E1BA4ED4153A1"/>
    <w:rsid w:val="000F65BF"/>
    <w:pPr>
      <w:tabs>
        <w:tab w:val="center" w:pos="4536"/>
        <w:tab w:val="right" w:pos="9072"/>
      </w:tabs>
      <w:spacing w:after="0" w:line="276" w:lineRule="auto"/>
    </w:pPr>
    <w:rPr>
      <w:rFonts w:asciiTheme="majorHAnsi" w:eastAsiaTheme="minorHAnsi" w:hAnsiTheme="majorHAnsi"/>
      <w:sz w:val="19"/>
      <w:szCs w:val="25"/>
      <w:lang w:eastAsia="en-US"/>
    </w:rPr>
  </w:style>
  <w:style w:type="paragraph" w:customStyle="1" w:styleId="AA029B5EEC53445FB3CB91888AFAAF3F">
    <w:name w:val="AA029B5EEC53445FB3CB91888AFAAF3F"/>
    <w:rsid w:val="000F65BF"/>
  </w:style>
  <w:style w:type="paragraph" w:customStyle="1" w:styleId="DB25CD5047FE464F9879A483C2B1FA0D">
    <w:name w:val="DB25CD5047FE464F9879A483C2B1FA0D"/>
    <w:rsid w:val="000F65BF"/>
  </w:style>
  <w:style w:type="paragraph" w:customStyle="1" w:styleId="101E88E26FB0428AAA5882EB90C2A209">
    <w:name w:val="101E88E26FB0428AAA5882EB90C2A209"/>
    <w:rsid w:val="000F65BF"/>
  </w:style>
  <w:style w:type="paragraph" w:customStyle="1" w:styleId="0ED68E77C9C14824A0FA4A56C78D48C2">
    <w:name w:val="0ED68E77C9C14824A0FA4A56C78D48C2"/>
    <w:rsid w:val="000F65BF"/>
  </w:style>
  <w:style w:type="paragraph" w:customStyle="1" w:styleId="97EF63A4E5014850A59EF77FBE5BCDFD">
    <w:name w:val="97EF63A4E5014850A59EF77FBE5BCDFD"/>
    <w:rsid w:val="000F65BF"/>
  </w:style>
  <w:style w:type="paragraph" w:customStyle="1" w:styleId="B3EDE516D1F943F6AD7FAF4521E997DD">
    <w:name w:val="B3EDE516D1F943F6AD7FAF4521E997DD"/>
    <w:rsid w:val="000F65BF"/>
  </w:style>
  <w:style w:type="paragraph" w:customStyle="1" w:styleId="F5046593317F4FC989A692A2A7144982">
    <w:name w:val="F5046593317F4FC989A692A2A7144982"/>
    <w:rsid w:val="000F65BF"/>
  </w:style>
  <w:style w:type="paragraph" w:customStyle="1" w:styleId="42FAB590DE4D42FB959D201FA51D20A0">
    <w:name w:val="42FAB590DE4D42FB959D201FA51D20A0"/>
    <w:rsid w:val="000F65BF"/>
  </w:style>
  <w:style w:type="paragraph" w:customStyle="1" w:styleId="BBBC9DFA003C461B84C0E9C4FAF17A94">
    <w:name w:val="BBBC9DFA003C461B84C0E9C4FAF17A94"/>
    <w:rsid w:val="000F65B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RK2">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Svarsfil" ma:contentTypeID="0x0101007DCF975C04D44161A4E6A1E30BEAF3560093B6C30A1794704D9AEDAE4402691088" ma:contentTypeVersion="0" ma:contentTypeDescription="Innehållstyp för svarsfilen" ma:contentTypeScope="" ma:versionID="caa1a9c8e4c11b45c5ef3bdfb9bae5c7">
  <xsd:schema xmlns:xsd="http://www.w3.org/2001/XMLSchema" xmlns:xs="http://www.w3.org/2001/XMLSchema" xmlns:p="http://schemas.microsoft.com/office/2006/metadata/properties" xmlns:ns2="02C1D855-2A68-49BF-A9F2-56B935B923E7" targetNamespace="http://schemas.microsoft.com/office/2006/metadata/properties" ma:root="true" ma:fieldsID="bb21018aebd8eed8e2de79585da951e2" ns2:_="">
    <xsd:import namespace="02C1D855-2A68-49BF-A9F2-56B935B923E7"/>
    <xsd:element name="properties">
      <xsd:complexType>
        <xsd:sequence>
          <xsd:element name="documentManagement">
            <xsd:complexType>
              <xsd:all>
                <xsd:element ref="ns2:RD_Svars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C1D855-2A68-49BF-A9F2-56B935B923E7" elementFormDefault="qualified">
    <xsd:import namespace="http://schemas.microsoft.com/office/2006/documentManagement/types"/>
    <xsd:import namespace="http://schemas.microsoft.com/office/infopath/2007/PartnerControls"/>
    <xsd:element name="RD_Svarsid" ma:index="8" nillable="true" ma:displayName="Svarsid" ma:indexed="true" ma:internalName="RD_Svarsid">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RD_Svarsid xmlns="02C1D855-2A68-49BF-A9F2-56B935B923E7">9e3dcfa1-f425-4b8b-8008-0e212b6920d9</RD_Svarsid>
  </documentManagement>
</p:properties>
</file>

<file path=customXml/item3.xml><?xml version="1.0" encoding="utf-8"?>
<!--<?xml version="1.0" encoding="iso-8859-1"?>-->
<DocumentInfo xmlns="http://lp/documentinfo/RK">
  <BaseInfo>
    <RkTemplate>323</RkTemplate>
    <DocType>PM</DocType>
    <DocTypeShowName>Svar på fråga</DocTypeShowName>
    <Status/>
    <Sender>
      <SenderName> </SenderName>
      <SenderTitle>Rättssakkunning</SenderTitle>
      <SenderMail> </SenderMail>
      <SenderPhone> </SenderPhone>
    </Sender>
    <TopId>1</TopId>
    <TopSender>Justitie- och migrationsministern</TopSender>
    <OrganisationInfo>
      <Organisatoriskenhet1>Justitiedepartementet</Organisatoriskenhet1>
      <Organisatoriskenhet2> </Organisatoriskenhet2>
      <Organisatoriskenhet3> </Organisatoriskenhet3>
      <Organisatoriskenhet1Id>142</Organisatoriskenhet1Id>
      <Organisatoriskenhet2Id> </Organisatoriskenhet2Id>
      <Organisatoriskenhet3Id> </Organisatoriskenhet3Id>
    </OrganisationInfo>
    <HeaderDate>2020-06-24T00:00:00</HeaderDate>
    <Office/>
    <Dnr>Ju2020/02382/POL</Dnr>
    <ParagrafNr/>
    <DocumentTitle/>
    <VisitingAddress/>
    <Extra1/>
    <Extra2/>
    <Extra3>Sara Gille</Extra3>
    <Number/>
    <Recipient>Till riksdagen</Recipient>
    <SenderText/>
    <DocNumber/>
    <Doclanguage>1053</Doclanguage>
    <Appendix/>
    <LogotypeName>RK_LOGO_SV_BW.emf</LogotypeName>
  </BaseInfo>
</DocumentInfo>
</file>

<file path=customXml/item4.xml><?xml version="1.0" encoding="utf-8"?>
<ct:contentTypeSchema xmlns:ct="http://schemas.microsoft.com/office/2006/metadata/contentType" xmlns:ma="http://schemas.microsoft.com/office/2006/metadata/properties/metaAttributes" ct:_="" ma:_="" ma:contentTypeName="RK Word" ma:contentTypeID="0x010100BBA312BF02777149882D207184EC35C032002915E6FE7844414A948248A121ED9BC0" ma:contentTypeVersion="26" ma:contentTypeDescription="Skapa nytt dokument med möjlighet att välja RK-mall" ma:contentTypeScope="" ma:versionID="cd9f1acd58dd40b6d0257b4af3df2fd1">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ee6c288e-8967-4cc8-9cd2-f77a18ff1cc8" targetNamespace="http://schemas.microsoft.com/office/2006/metadata/properties" ma:root="true" ma:fieldsID="4f38f2c7c5719b248a45b575e9964610" ns2:_="" ns4:_="" ns5:_="" ns6:_="" ns7:_="">
    <xsd:import namespace="cc625d36-bb37-4650-91b9-0c96159295ba"/>
    <xsd:import namespace="4e9c2f0c-7bf8-49af-8356-cbf363fc78a7"/>
    <xsd:import namespace="18f3d968-6251-40b0-9f11-012b293496c2"/>
    <xsd:import namespace="9c9941df-7074-4a92-bf99-225d24d78d61"/>
    <xsd:import namespace="ee6c288e-8967-4cc8-9cd2-f77a18ff1cc8"/>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967a4f75-c81f-4249-bd0a-6d6dd06385e6}" ma:internalName="TaxCatchAll" ma:showField="CatchAllData" ma:web="941b21c3-a28b-4886-98bf-59088f150cd7">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967a4f75-c81f-4249-bd0a-6d6dd06385e6}" ma:internalName="TaxCatchAllLabel" ma:readOnly="true" ma:showField="CatchAllDataLabel" ma:web="941b21c3-a28b-4886-98bf-59088f150cd7">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ee6c288e-8967-4cc8-9cd2-f77a18ff1cc8"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d07acfae-4dfa-4949-99a8-259efd31a6ae" ContentTypeId="0x010100BBA312BF02777149882D207184EC35C032" PreviousValue="false"/>
</file>

<file path=customXml/item6.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_dlc_DocId xmlns="ee6c288e-8967-4cc8-9cd2-f77a18ff1cc8">Z6FDU3QRZTKA-355366304-991</_dlc_DocId>
    <_dlc_DocIdUrl xmlns="ee6c288e-8967-4cc8-9cd2-f77a18ff1cc8">
      <Url>https://dhs.sp.regeringskansliet.se/yta/ju-L5/_layouts/15/DocIdRedir.aspx?ID=Z6FDU3QRZTKA-355366304-991</Url>
      <Description>Z6FDU3QRZTKA-355366304-991</Description>
    </_dlc_DocIdUrl>
  </documentManagement>
</p:properties>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8832136F-7ED9-4964-876D-62E1562E1311}"/>
</file>

<file path=customXml/itemProps2.xml><?xml version="1.0" encoding="utf-8"?>
<ds:datastoreItem xmlns:ds="http://schemas.openxmlformats.org/officeDocument/2006/customXml" ds:itemID="{C7692FDE-9DB1-444C-83FD-6CDFBDEA34E6}"/>
</file>

<file path=customXml/itemProps3.xml><?xml version="1.0" encoding="utf-8"?>
<ds:datastoreItem xmlns:ds="http://schemas.openxmlformats.org/officeDocument/2006/customXml" ds:itemID="{ED7B5289-43E5-4577-A82C-0FFD629FA2FC}"/>
</file>

<file path=customXml/itemProps4.xml><?xml version="1.0" encoding="utf-8"?>
<ds:datastoreItem xmlns:ds="http://schemas.openxmlformats.org/officeDocument/2006/customXml" ds:itemID="{7070A224-953C-46ED-9E6C-F81A46DDC9D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625d36-bb37-4650-91b9-0c96159295ba"/>
    <ds:schemaRef ds:uri="4e9c2f0c-7bf8-49af-8356-cbf363fc78a7"/>
    <ds:schemaRef ds:uri="18f3d968-6251-40b0-9f11-012b293496c2"/>
    <ds:schemaRef ds:uri="9c9941df-7074-4a92-bf99-225d24d78d61"/>
    <ds:schemaRef ds:uri="ee6c288e-8967-4cc8-9cd2-f77a18ff1cc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F4EC8FE8-30D9-4D06-85C3-D9155AEE7E32}">
  <ds:schemaRefs>
    <ds:schemaRef ds:uri="Microsoft.SharePoint.Taxonomy.ContentTypeSync"/>
  </ds:schemaRefs>
</ds:datastoreItem>
</file>

<file path=customXml/itemProps6.xml><?xml version="1.0" encoding="utf-8"?>
<ds:datastoreItem xmlns:ds="http://schemas.openxmlformats.org/officeDocument/2006/customXml" ds:itemID="{C7692FDE-9DB1-444C-83FD-6CDFBDEA34E6}">
  <ds:schemaRefs>
    <ds:schemaRef ds:uri="http://schemas.microsoft.com/office/2006/metadata/properties"/>
    <ds:schemaRef ds:uri="http://schemas.microsoft.com/office/infopath/2007/PartnerControls"/>
    <ds:schemaRef ds:uri="cc625d36-bb37-4650-91b9-0c96159295ba"/>
    <ds:schemaRef ds:uri="4e9c2f0c-7bf8-49af-8356-cbf363fc78a7"/>
    <ds:schemaRef ds:uri="18f3d968-6251-40b0-9f11-012b293496c2"/>
    <ds:schemaRef ds:uri="ee6c288e-8967-4cc8-9cd2-f77a18ff1cc8"/>
  </ds:schemaRefs>
</ds:datastoreItem>
</file>

<file path=customXml/itemProps7.xml><?xml version="1.0" encoding="utf-8"?>
<ds:datastoreItem xmlns:ds="http://schemas.openxmlformats.org/officeDocument/2006/customXml" ds:itemID="{EAB1DE8B-5FCE-4C2B-B5E3-0E6B9F48CB31}"/>
</file>

<file path=customXml/itemProps8.xml><?xml version="1.0" encoding="utf-8"?>
<ds:datastoreItem xmlns:ds="http://schemas.openxmlformats.org/officeDocument/2006/customXml" ds:itemID="{557E1FD9-71E2-4B84-938A-C06594BE4962}"/>
</file>

<file path=docProps/app.xml><?xml version="1.0" encoding="utf-8"?>
<Properties xmlns="http://schemas.openxmlformats.org/officeDocument/2006/extended-properties" xmlns:vt="http://schemas.openxmlformats.org/officeDocument/2006/docPropsVTypes">
  <Template>RK Basmall</Template>
  <TotalTime>0</TotalTime>
  <Pages>1</Pages>
  <Words>442</Words>
  <Characters>2346</Characters>
  <Application>Microsoft Office Word</Application>
  <DocSecurity>0</DocSecurity>
  <Lines>19</Lines>
  <Paragraphs>5</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2783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Svar på fråga 1606 av Sara Gille (SD) Åtgärder för minskad prostitution.docx</dc:title>
  <dc:subject/>
  <dc:creator>Charlotte Eklund Rimsten</dc:creator>
  <cp:keywords/>
  <dc:description/>
  <cp:lastModifiedBy>Kristina N Nilsson</cp:lastModifiedBy>
  <cp:revision>2</cp:revision>
  <dcterms:created xsi:type="dcterms:W3CDTF">2020-06-24T06:18:00Z</dcterms:created>
  <dcterms:modified xsi:type="dcterms:W3CDTF">2020-06-24T06:18:00Z</dcterms:modified>
  <cp:version>2.1.1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0x0101007DCF975C04D44161A4E6A1E30BEAF3560093B6C30A1794704D9AEDAE4402691088</vt:lpwstr>
  </property>
  <property fmtid="{D5CDD505-2E9C-101B-9397-08002B2CF9AE}" pid="3" name="Organisation">
    <vt:lpwstr/>
  </property>
  <property fmtid="{D5CDD505-2E9C-101B-9397-08002B2CF9AE}" pid="4" name="ActivityCategory">
    <vt:lpwstr/>
  </property>
  <property fmtid="{D5CDD505-2E9C-101B-9397-08002B2CF9AE}" pid="5" name="_dlc_DocIdItemGuid">
    <vt:lpwstr>4a3bf8dd-8ac6-40c3-9449-9cbc90bf1cc3</vt:lpwstr>
  </property>
</Properties>
</file>