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08D47563" w14:textId="6C6FDBF5" w:rsidR="00AB1D86" w:rsidRDefault="00AB1D86" w:rsidP="00DA0661">
      <w:pPr>
        <w:pStyle w:val="Rubrik"/>
      </w:pPr>
      <w:bookmarkStart w:id="0" w:name="Start"/>
      <w:bookmarkStart w:id="1" w:name="_GoBack"/>
      <w:bookmarkEnd w:id="0"/>
      <w:bookmarkEnd w:id="1"/>
      <w:r>
        <w:t>Svar på fråga 2020/21:1142 av Elisabeth Björnsdotter Rahm (M)</w:t>
      </w:r>
      <w:r>
        <w:br/>
      </w:r>
      <w:r w:rsidRPr="00AB1D86">
        <w:t>Ovisshet för sjukskrivna</w:t>
      </w:r>
    </w:p>
    <w:p w14:paraId="59A80B0A" w14:textId="4D7901B0" w:rsidR="00AB1D86" w:rsidRDefault="00AB1D86" w:rsidP="00AB1D86">
      <w:pPr>
        <w:pStyle w:val="Brdtext"/>
      </w:pPr>
      <w:r>
        <w:t>Elisabeth Björnsdotter Rahm har frågat mig vilka åtgärder jag avser att vidta för dem som är sjukskrivna före den 21 december 2020.</w:t>
      </w:r>
    </w:p>
    <w:p w14:paraId="1EBC61B1" w14:textId="64ED3F58" w:rsidR="00D460F9" w:rsidRDefault="00D460F9" w:rsidP="00D460F9">
      <w:r>
        <w:t xml:space="preserve">Covid-19-pandemin har synliggjort brister i sjukpenningens regelverk. Regeringen och samarbetspartierna </w:t>
      </w:r>
      <w:r w:rsidR="008A2090">
        <w:t>har</w:t>
      </w:r>
      <w:r>
        <w:t xml:space="preserve"> därför </w:t>
      </w:r>
      <w:r w:rsidR="008A2090">
        <w:t>aviserat</w:t>
      </w:r>
      <w:r w:rsidR="00095728">
        <w:t xml:space="preserve"> att</w:t>
      </w:r>
      <w:r>
        <w:t xml:space="preserve"> ändringar i regelverket vid bedömningen av sjukpenning </w:t>
      </w:r>
      <w:r w:rsidR="008A2090">
        <w:t>efter</w:t>
      </w:r>
      <w:r>
        <w:t xml:space="preserve"> dag 180</w:t>
      </w:r>
      <w:r w:rsidR="00095728">
        <w:t xml:space="preserve"> ska göras</w:t>
      </w:r>
      <w:r>
        <w:t xml:space="preserve">. </w:t>
      </w:r>
    </w:p>
    <w:p w14:paraId="3BFC7BB9" w14:textId="48A732B0" w:rsidR="00D460F9" w:rsidRDefault="008A2090" w:rsidP="00D460F9">
      <w:r>
        <w:t xml:space="preserve">Avsikten är </w:t>
      </w:r>
      <w:r w:rsidR="00D460F9">
        <w:t xml:space="preserve">att rehabiliteringskedjan </w:t>
      </w:r>
      <w:r>
        <w:t xml:space="preserve">ska </w:t>
      </w:r>
      <w:r w:rsidR="00D460F9">
        <w:t xml:space="preserve">bli mer flexibel så till vida att det blir lättare att skjuta fram prövningen av arbetsförmågan mot hela arbetsmarknaden </w:t>
      </w:r>
      <w:r>
        <w:t>efter</w:t>
      </w:r>
      <w:r w:rsidR="00D460F9">
        <w:t xml:space="preserve"> dag 180. Människor ska få bättre förutsättningar att hinna genomgå den vård, behandling och rehabilitering de behöver för att kunna återgå i arbete. Detta genom att prövningen av arbetsförmågan inte ska bedömas mot normalt förekommande arbete </w:t>
      </w:r>
      <w:r>
        <w:t>efter</w:t>
      </w:r>
      <w:r w:rsidR="00D460F9">
        <w:t xml:space="preserve"> dag 180 i rehabiliteringskedjan om övervägande skäl talar för att den som är sjukskriven kan återgå i arbete </w:t>
      </w:r>
      <w:r w:rsidR="00682471">
        <w:t xml:space="preserve">hos sin arbetsgivare </w:t>
      </w:r>
      <w:r w:rsidR="00D460F9">
        <w:t xml:space="preserve">senast dag 365. Ändringarna </w:t>
      </w:r>
      <w:r w:rsidR="00A147A3">
        <w:t xml:space="preserve">planeras </w:t>
      </w:r>
      <w:r w:rsidR="00D460F9">
        <w:t xml:space="preserve">träda ikraft </w:t>
      </w:r>
      <w:r>
        <w:t>i mitten av</w:t>
      </w:r>
      <w:r w:rsidR="00D460F9">
        <w:t xml:space="preserve"> mars</w:t>
      </w:r>
      <w:r w:rsidR="00C16659">
        <w:t xml:space="preserve"> 2021</w:t>
      </w:r>
      <w:r w:rsidR="00D460F9">
        <w:t>.</w:t>
      </w:r>
    </w:p>
    <w:p w14:paraId="6023396D" w14:textId="0E46CCDE" w:rsidR="00AB1D86" w:rsidRDefault="00AB1D86" w:rsidP="00D460F9">
      <w:r>
        <w:rPr>
          <w:rFonts w:eastAsia="Times New Roman"/>
        </w:rPr>
        <w:t>F</w:t>
      </w:r>
      <w:r w:rsidRPr="00652089">
        <w:rPr>
          <w:rFonts w:eastAsia="Times New Roman"/>
        </w:rPr>
        <w:t>ör att förhindra att människor förlorar sin sjukpenning</w:t>
      </w:r>
      <w:r>
        <w:rPr>
          <w:rFonts w:eastAsia="Times New Roman"/>
        </w:rPr>
        <w:t xml:space="preserve"> </w:t>
      </w:r>
      <w:r w:rsidR="002B724F">
        <w:rPr>
          <w:rFonts w:eastAsia="Times New Roman"/>
        </w:rPr>
        <w:t>har</w:t>
      </w:r>
      <w:r>
        <w:rPr>
          <w:rFonts w:eastAsia="Times New Roman"/>
        </w:rPr>
        <w:t xml:space="preserve"> regeringen och samarbetspartierna också </w:t>
      </w:r>
      <w:r w:rsidR="00095728">
        <w:rPr>
          <w:rFonts w:eastAsia="Times New Roman"/>
        </w:rPr>
        <w:t>aviserat</w:t>
      </w:r>
      <w:r>
        <w:rPr>
          <w:rFonts w:eastAsia="Times New Roman"/>
        </w:rPr>
        <w:t xml:space="preserve"> att det </w:t>
      </w:r>
      <w:r w:rsidRPr="00652089">
        <w:rPr>
          <w:rFonts w:eastAsia="Times New Roman"/>
        </w:rPr>
        <w:t xml:space="preserve">behövs ett tillfälligt stopp av bedömningarna mot normalt förekommande arbete </w:t>
      </w:r>
      <w:r w:rsidR="008A2090">
        <w:rPr>
          <w:rFonts w:eastAsia="Times New Roman"/>
        </w:rPr>
        <w:t>efter</w:t>
      </w:r>
      <w:r w:rsidRPr="00652089">
        <w:rPr>
          <w:rFonts w:eastAsia="Times New Roman"/>
        </w:rPr>
        <w:t xml:space="preserve"> dag 180 till dess att den aviserade lagändringen träder ikraft.</w:t>
      </w:r>
      <w:r w:rsidR="00D460F9">
        <w:rPr>
          <w:rFonts w:eastAsia="Times New Roman"/>
        </w:rPr>
        <w:t xml:space="preserve"> </w:t>
      </w:r>
      <w:r w:rsidR="00D460F9" w:rsidRPr="00D460F9">
        <w:rPr>
          <w:rFonts w:eastAsia="Times New Roman"/>
        </w:rPr>
        <w:t xml:space="preserve">Stoppet kommer att gälla retroaktivt från och med </w:t>
      </w:r>
      <w:r w:rsidR="008A2090">
        <w:rPr>
          <w:rFonts w:eastAsia="Times New Roman"/>
        </w:rPr>
        <w:t xml:space="preserve">den </w:t>
      </w:r>
      <w:r w:rsidR="00D460F9" w:rsidRPr="00D460F9">
        <w:rPr>
          <w:rFonts w:eastAsia="Times New Roman"/>
        </w:rPr>
        <w:t>21 december</w:t>
      </w:r>
      <w:r w:rsidR="00C16659">
        <w:rPr>
          <w:rFonts w:eastAsia="Times New Roman"/>
        </w:rPr>
        <w:t xml:space="preserve"> </w:t>
      </w:r>
      <w:r w:rsidR="00A147A3">
        <w:rPr>
          <w:rFonts w:eastAsia="Times New Roman"/>
        </w:rPr>
        <w:t>2020</w:t>
      </w:r>
      <w:r w:rsidR="00D460F9" w:rsidRPr="00D460F9">
        <w:rPr>
          <w:rFonts w:eastAsia="Times New Roman"/>
        </w:rPr>
        <w:t>.</w:t>
      </w:r>
      <w:r w:rsidR="00D460F9">
        <w:rPr>
          <w:rFonts w:eastAsia="Times New Roman"/>
        </w:rPr>
        <w:t xml:space="preserve"> </w:t>
      </w:r>
      <w:r w:rsidRPr="00AB1D86">
        <w:t xml:space="preserve">Personer som har fått avslag på sin ansökan om sjukpenning </w:t>
      </w:r>
      <w:r w:rsidR="00C16659">
        <w:t xml:space="preserve">före den 21 december </w:t>
      </w:r>
      <w:r w:rsidRPr="00AB1D86">
        <w:t xml:space="preserve">och fortfarande saknar arbetsförmåga kan ansöka om sjukpenning på nytt. </w:t>
      </w:r>
    </w:p>
    <w:p w14:paraId="425F06E7" w14:textId="77777777" w:rsidR="00AB1D86" w:rsidRDefault="00AB1D86" w:rsidP="00AB1D86">
      <w:pPr>
        <w:pStyle w:val="Brdtext"/>
      </w:pPr>
    </w:p>
    <w:p w14:paraId="5298B2DE" w14:textId="60648965" w:rsidR="00AB1D86" w:rsidRDefault="00AB1D86" w:rsidP="006A12F1">
      <w:pPr>
        <w:pStyle w:val="Brdtext"/>
      </w:pPr>
      <w:r>
        <w:lastRenderedPageBreak/>
        <w:t xml:space="preserve">Stockholm den </w:t>
      </w:r>
      <w:sdt>
        <w:sdtPr>
          <w:id w:val="-1225218591"/>
          <w:placeholder>
            <w:docPart w:val="97316EBAE4FA4BF89020A46847A7C43A"/>
          </w:placeholder>
          <w:dataBinding w:prefixMappings="xmlns:ns0='http://lp/documentinfo/RK' " w:xpath="/ns0:DocumentInfo[1]/ns0:BaseInfo[1]/ns0:HeaderDate[1]" w:storeItemID="{EB06F911-49DB-43DA-A7E5-FBC811694C2A}"/>
          <w:date w:fullDate="2021-01-14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9F5068">
            <w:t>14 januari 2021</w:t>
          </w:r>
        </w:sdtContent>
      </w:sdt>
    </w:p>
    <w:p w14:paraId="4712DE84" w14:textId="77777777" w:rsidR="00AB1D86" w:rsidRDefault="00AB1D86" w:rsidP="004E7A8F">
      <w:pPr>
        <w:pStyle w:val="Brdtextutanavstnd"/>
      </w:pPr>
    </w:p>
    <w:p w14:paraId="39EF4F10" w14:textId="77777777" w:rsidR="00AB1D86" w:rsidRDefault="00AB1D86" w:rsidP="004E7A8F">
      <w:pPr>
        <w:pStyle w:val="Brdtextutanavstnd"/>
      </w:pPr>
    </w:p>
    <w:p w14:paraId="2CB8DBE0" w14:textId="77777777" w:rsidR="00AB1D86" w:rsidRDefault="00AB1D86" w:rsidP="004E7A8F">
      <w:pPr>
        <w:pStyle w:val="Brdtextutanavstnd"/>
      </w:pPr>
    </w:p>
    <w:p w14:paraId="4AD7E9A8" w14:textId="198985F3" w:rsidR="00AB1D86" w:rsidRDefault="00C204FA" w:rsidP="00422A41">
      <w:pPr>
        <w:pStyle w:val="Brdtext"/>
      </w:pPr>
      <w:r>
        <w:t>Ardalan Shekarabi</w:t>
      </w:r>
    </w:p>
    <w:p w14:paraId="582B9E3B" w14:textId="77777777" w:rsidR="00AB1D86" w:rsidRPr="00DB48AB" w:rsidRDefault="00AB1D86" w:rsidP="00DB48AB">
      <w:pPr>
        <w:pStyle w:val="Brdtext"/>
      </w:pPr>
    </w:p>
    <w:sectPr w:rsidR="00AB1D86" w:rsidRPr="00DB48AB" w:rsidSect="00571A0B">
      <w:headerReference w:type="even" r:id="rId14"/>
      <w:headerReference w:type="default" r:id="rId15"/>
      <w:footerReference w:type="even" r:id="rId16"/>
      <w:footerReference w:type="default" r:id="rId17"/>
      <w:headerReference w:type="first" r:id="rId18"/>
      <w:footerReference w:type="first" r:id="rId19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2F6BFFD6" w14:textId="77777777" w:rsidR="00F82779" w:rsidRDefault="00F82779" w:rsidP="00A87A54">
      <w:pPr>
        <w:spacing w:after="0" w:line="240" w:lineRule="auto"/>
      </w:pPr>
      <w:r>
        <w:separator/>
      </w:r>
    </w:p>
  </w:endnote>
  <w:endnote w:type="continuationSeparator" w:id="0">
    <w:p w14:paraId="5B315526" w14:textId="77777777" w:rsidR="00F82779" w:rsidRDefault="00F82779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0FB7764E" w14:textId="77777777" w:rsidR="00B9544F" w:rsidRDefault="00B9544F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77DB852C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7EFE2B99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42C4575F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3B90F2EE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0158B939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2D773A48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32CAE9C7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79FED36B" w14:textId="77777777" w:rsidTr="00C26068">
      <w:trPr>
        <w:trHeight w:val="227"/>
      </w:trPr>
      <w:tc>
        <w:tcPr>
          <w:tcW w:w="4074" w:type="dxa"/>
        </w:tcPr>
        <w:p w14:paraId="52039E78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6FE331EA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4001A1FD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16776524" w14:textId="77777777" w:rsidR="00F82779" w:rsidRDefault="00F82779" w:rsidP="00A87A54">
      <w:pPr>
        <w:spacing w:after="0" w:line="240" w:lineRule="auto"/>
      </w:pPr>
      <w:r>
        <w:separator/>
      </w:r>
    </w:p>
  </w:footnote>
  <w:footnote w:type="continuationSeparator" w:id="0">
    <w:p w14:paraId="44D35B6A" w14:textId="77777777" w:rsidR="00F82779" w:rsidRDefault="00F82779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284060A5" w14:textId="77777777" w:rsidR="00B9544F" w:rsidRDefault="00B9544F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82C2996" w14:textId="77777777" w:rsidR="00B9544F" w:rsidRDefault="00B9544F">
    <w:pPr>
      <w:pStyle w:val="Sidhuvud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AB1D86" w14:paraId="3DE8F7C6" w14:textId="77777777" w:rsidTr="00C93EBA">
      <w:trPr>
        <w:trHeight w:val="227"/>
      </w:trPr>
      <w:tc>
        <w:tcPr>
          <w:tcW w:w="5534" w:type="dxa"/>
        </w:tcPr>
        <w:p w14:paraId="2E6EAD0F" w14:textId="77777777" w:rsidR="00AB1D86" w:rsidRPr="007D73AB" w:rsidRDefault="00AB1D86">
          <w:pPr>
            <w:pStyle w:val="Sidhuvud"/>
          </w:pPr>
        </w:p>
      </w:tc>
      <w:tc>
        <w:tcPr>
          <w:tcW w:w="3170" w:type="dxa"/>
          <w:vAlign w:val="bottom"/>
        </w:tcPr>
        <w:p w14:paraId="66F1F31C" w14:textId="77777777" w:rsidR="00AB1D86" w:rsidRPr="007D73AB" w:rsidRDefault="00AB1D86" w:rsidP="00340DE0">
          <w:pPr>
            <w:pStyle w:val="Sidhuvud"/>
          </w:pPr>
        </w:p>
      </w:tc>
      <w:tc>
        <w:tcPr>
          <w:tcW w:w="1134" w:type="dxa"/>
        </w:tcPr>
        <w:p w14:paraId="6B087121" w14:textId="77777777" w:rsidR="00AB1D86" w:rsidRDefault="00AB1D86" w:rsidP="005A703A">
          <w:pPr>
            <w:pStyle w:val="Sidhuvud"/>
          </w:pPr>
        </w:p>
      </w:tc>
    </w:tr>
    <w:tr w:rsidR="00AB1D86" w14:paraId="01EE58EF" w14:textId="77777777" w:rsidTr="00C93EBA">
      <w:trPr>
        <w:trHeight w:val="1928"/>
      </w:trPr>
      <w:tc>
        <w:tcPr>
          <w:tcW w:w="5534" w:type="dxa"/>
        </w:tcPr>
        <w:p w14:paraId="2D763947" w14:textId="77777777" w:rsidR="00AB1D86" w:rsidRPr="00340DE0" w:rsidRDefault="00AB1D86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1021FDDE" wp14:editId="0314DB6F">
                <wp:extent cx="1743633" cy="505162"/>
                <wp:effectExtent l="0" t="0" r="0" b="9525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2B80242C" w14:textId="77777777" w:rsidR="00AB1D86" w:rsidRPr="00710A6C" w:rsidRDefault="00AB1D86" w:rsidP="00EE3C0F">
          <w:pPr>
            <w:pStyle w:val="Sidhuvud"/>
            <w:rPr>
              <w:b/>
            </w:rPr>
          </w:pPr>
        </w:p>
        <w:p w14:paraId="6DF87B7B" w14:textId="77777777" w:rsidR="00AB1D86" w:rsidRDefault="00AB1D86" w:rsidP="00EE3C0F">
          <w:pPr>
            <w:pStyle w:val="Sidhuvud"/>
          </w:pPr>
        </w:p>
        <w:p w14:paraId="70A6132B" w14:textId="77777777" w:rsidR="00AB1D86" w:rsidRDefault="00AB1D86" w:rsidP="00EE3C0F">
          <w:pPr>
            <w:pStyle w:val="Sidhuvud"/>
          </w:pPr>
        </w:p>
        <w:p w14:paraId="2E3A51A2" w14:textId="77777777" w:rsidR="00AB1D86" w:rsidRDefault="00AB1D86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51BB32811564484AB258E3194AFC3786"/>
            </w:placeholder>
            <w:dataBinding w:prefixMappings="xmlns:ns0='http://lp/documentinfo/RK' " w:xpath="/ns0:DocumentInfo[1]/ns0:BaseInfo[1]/ns0:Dnr[1]" w:storeItemID="{EB06F911-49DB-43DA-A7E5-FBC811694C2A}"/>
            <w:text/>
          </w:sdtPr>
          <w:sdtEndPr/>
          <w:sdtContent>
            <w:p w14:paraId="0E5A74D1" w14:textId="07BE9991" w:rsidR="00AB1D86" w:rsidRDefault="00AB1D86" w:rsidP="00EE3C0F">
              <w:pPr>
                <w:pStyle w:val="Sidhuvud"/>
              </w:pPr>
              <w:r>
                <w:t>S2020/</w:t>
              </w:r>
              <w:r w:rsidR="00307AC0">
                <w:t>09856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EC4870E1E2BF4018A06FE40CB441E185"/>
            </w:placeholder>
            <w:showingPlcHdr/>
            <w:dataBinding w:prefixMappings="xmlns:ns0='http://lp/documentinfo/RK' " w:xpath="/ns0:DocumentInfo[1]/ns0:BaseInfo[1]/ns0:DocNumber[1]" w:storeItemID="{EB06F911-49DB-43DA-A7E5-FBC811694C2A}"/>
            <w:text/>
          </w:sdtPr>
          <w:sdtEndPr/>
          <w:sdtContent>
            <w:p w14:paraId="3F403BE9" w14:textId="77777777" w:rsidR="00AB1D86" w:rsidRDefault="00AB1D86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1E472626" w14:textId="77777777" w:rsidR="00AB1D86" w:rsidRDefault="00AB1D86" w:rsidP="00EE3C0F">
          <w:pPr>
            <w:pStyle w:val="Sidhuvud"/>
          </w:pPr>
        </w:p>
      </w:tc>
      <w:tc>
        <w:tcPr>
          <w:tcW w:w="1134" w:type="dxa"/>
        </w:tcPr>
        <w:p w14:paraId="2A8F44BE" w14:textId="77777777" w:rsidR="00AB1D86" w:rsidRDefault="00AB1D86" w:rsidP="0094502D">
          <w:pPr>
            <w:pStyle w:val="Sidhuvud"/>
          </w:pPr>
        </w:p>
        <w:p w14:paraId="554CE4B2" w14:textId="77777777" w:rsidR="00AB1D86" w:rsidRPr="0094502D" w:rsidRDefault="00AB1D86" w:rsidP="00EC71A6">
          <w:pPr>
            <w:pStyle w:val="Sidhuvud"/>
          </w:pPr>
        </w:p>
      </w:tc>
    </w:tr>
    <w:tr w:rsidR="00AB1D86" w14:paraId="3B36E690" w14:textId="77777777" w:rsidTr="00C93EBA">
      <w:trPr>
        <w:trHeight w:val="2268"/>
      </w:trPr>
      <w:sdt>
        <w:sdtPr>
          <w:rPr>
            <w:b/>
          </w:rPr>
          <w:alias w:val="SenderText"/>
          <w:tag w:val="ccRKShow_SenderText"/>
          <w:id w:val="1374046025"/>
          <w:placeholder>
            <w:docPart w:val="0FC73F522FAD44CF9A80A6B35361FE2E"/>
          </w:placeholder>
        </w:sdtPr>
        <w:sdtEndPr>
          <w:rPr>
            <w:b w:val="0"/>
          </w:rPr>
        </w:sdtEndPr>
        <w:sdtContent>
          <w:tc>
            <w:tcPr>
              <w:tcW w:w="5534" w:type="dxa"/>
              <w:tcMar>
                <w:right w:w="1134" w:type="dxa"/>
              </w:tcMar>
            </w:tcPr>
            <w:p w14:paraId="67474CA9" w14:textId="77777777" w:rsidR="00C204FA" w:rsidRPr="00C204FA" w:rsidRDefault="00C204FA" w:rsidP="00340DE0">
              <w:pPr>
                <w:pStyle w:val="Sidhuvud"/>
                <w:rPr>
                  <w:b/>
                </w:rPr>
              </w:pPr>
              <w:r w:rsidRPr="00C204FA">
                <w:rPr>
                  <w:b/>
                </w:rPr>
                <w:t>Socialdepartementet</w:t>
              </w:r>
            </w:p>
            <w:p w14:paraId="0E798F44" w14:textId="77777777" w:rsidR="00B9544F" w:rsidRDefault="00C204FA" w:rsidP="00340DE0">
              <w:pPr>
                <w:pStyle w:val="Sidhuvud"/>
              </w:pPr>
              <w:r w:rsidRPr="00C204FA">
                <w:t>Socialförsäkringsministern</w:t>
              </w:r>
            </w:p>
            <w:p w14:paraId="2FD67B41" w14:textId="66CE1A62" w:rsidR="00AB1D86" w:rsidRPr="00340DE0" w:rsidRDefault="00AB1D86" w:rsidP="00340DE0">
              <w:pPr>
                <w:pStyle w:val="Sidhuvud"/>
              </w:pP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FE5D94E44BDF493BB6DA884D4A6971EA"/>
          </w:placeholder>
          <w:dataBinding w:prefixMappings="xmlns:ns0='http://lp/documentinfo/RK' " w:xpath="/ns0:DocumentInfo[1]/ns0:BaseInfo[1]/ns0:Recipient[1]" w:storeItemID="{EB06F911-49DB-43DA-A7E5-FBC811694C2A}"/>
          <w:text w:multiLine="1"/>
        </w:sdtPr>
        <w:sdtEndPr/>
        <w:sdtContent>
          <w:tc>
            <w:tcPr>
              <w:tcW w:w="3170" w:type="dxa"/>
            </w:tcPr>
            <w:p w14:paraId="52432975" w14:textId="77777777" w:rsidR="00AB1D86" w:rsidRDefault="00AB1D86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759A4ADD" w14:textId="77777777" w:rsidR="00AB1D86" w:rsidRDefault="00AB1D86" w:rsidP="003E6020">
          <w:pPr>
            <w:pStyle w:val="Sidhuvud"/>
          </w:pPr>
        </w:p>
      </w:tc>
    </w:tr>
  </w:tbl>
  <w:p w14:paraId="4437F9E7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4097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B1D86"/>
    <w:rsid w:val="00000290"/>
    <w:rsid w:val="00001068"/>
    <w:rsid w:val="0000412C"/>
    <w:rsid w:val="00004D5C"/>
    <w:rsid w:val="00005F68"/>
    <w:rsid w:val="00006CA7"/>
    <w:rsid w:val="000128EB"/>
    <w:rsid w:val="00012B00"/>
    <w:rsid w:val="00014EF6"/>
    <w:rsid w:val="00016730"/>
    <w:rsid w:val="00017197"/>
    <w:rsid w:val="0001725B"/>
    <w:rsid w:val="000203B0"/>
    <w:rsid w:val="000205ED"/>
    <w:rsid w:val="000241FA"/>
    <w:rsid w:val="00025992"/>
    <w:rsid w:val="00026711"/>
    <w:rsid w:val="0002708E"/>
    <w:rsid w:val="0002763D"/>
    <w:rsid w:val="0003679E"/>
    <w:rsid w:val="00041EDC"/>
    <w:rsid w:val="00042CE5"/>
    <w:rsid w:val="0004352E"/>
    <w:rsid w:val="00051341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3408"/>
    <w:rsid w:val="00093BBF"/>
    <w:rsid w:val="0009435C"/>
    <w:rsid w:val="00095728"/>
    <w:rsid w:val="000A13CA"/>
    <w:rsid w:val="000A456A"/>
    <w:rsid w:val="000A5E43"/>
    <w:rsid w:val="000B56A9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72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35D9"/>
    <w:rsid w:val="0012582E"/>
    <w:rsid w:val="00125B5E"/>
    <w:rsid w:val="00126E6B"/>
    <w:rsid w:val="0013023E"/>
    <w:rsid w:val="00130EC3"/>
    <w:rsid w:val="001318F5"/>
    <w:rsid w:val="001331B1"/>
    <w:rsid w:val="00134837"/>
    <w:rsid w:val="00135111"/>
    <w:rsid w:val="001428E2"/>
    <w:rsid w:val="0016294F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B4824"/>
    <w:rsid w:val="001C1C7D"/>
    <w:rsid w:val="001C4566"/>
    <w:rsid w:val="001C4980"/>
    <w:rsid w:val="001C5DC9"/>
    <w:rsid w:val="001C6B85"/>
    <w:rsid w:val="001C71A9"/>
    <w:rsid w:val="001D12FC"/>
    <w:rsid w:val="001D512F"/>
    <w:rsid w:val="001D761A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249E"/>
    <w:rsid w:val="00204079"/>
    <w:rsid w:val="002102FD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7F0D"/>
    <w:rsid w:val="00292420"/>
    <w:rsid w:val="00296B7A"/>
    <w:rsid w:val="002974DC"/>
    <w:rsid w:val="002A0CB3"/>
    <w:rsid w:val="002A1688"/>
    <w:rsid w:val="002A39EF"/>
    <w:rsid w:val="002A6820"/>
    <w:rsid w:val="002B00E5"/>
    <w:rsid w:val="002B6849"/>
    <w:rsid w:val="002B724F"/>
    <w:rsid w:val="002C1D37"/>
    <w:rsid w:val="002C2A30"/>
    <w:rsid w:val="002C4348"/>
    <w:rsid w:val="002C476F"/>
    <w:rsid w:val="002C5B48"/>
    <w:rsid w:val="002D014F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F3675"/>
    <w:rsid w:val="002F59E0"/>
    <w:rsid w:val="002F66A6"/>
    <w:rsid w:val="00300342"/>
    <w:rsid w:val="003050DB"/>
    <w:rsid w:val="00307AC0"/>
    <w:rsid w:val="00310561"/>
    <w:rsid w:val="00311D8C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42B4"/>
    <w:rsid w:val="00336CD1"/>
    <w:rsid w:val="00340DE0"/>
    <w:rsid w:val="00341F47"/>
    <w:rsid w:val="0034210D"/>
    <w:rsid w:val="00342327"/>
    <w:rsid w:val="0034250B"/>
    <w:rsid w:val="00344234"/>
    <w:rsid w:val="0034750A"/>
    <w:rsid w:val="00347C69"/>
    <w:rsid w:val="00347E11"/>
    <w:rsid w:val="003503DD"/>
    <w:rsid w:val="00350696"/>
    <w:rsid w:val="00350C92"/>
    <w:rsid w:val="003542C5"/>
    <w:rsid w:val="00360397"/>
    <w:rsid w:val="00365461"/>
    <w:rsid w:val="00370311"/>
    <w:rsid w:val="00380663"/>
    <w:rsid w:val="003853E3"/>
    <w:rsid w:val="0038587E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C36FA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F1DBC"/>
    <w:rsid w:val="003F1F1F"/>
    <w:rsid w:val="003F299F"/>
    <w:rsid w:val="003F2F1D"/>
    <w:rsid w:val="003F59B4"/>
    <w:rsid w:val="003F6B92"/>
    <w:rsid w:val="004001E6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2030"/>
    <w:rsid w:val="00422A7F"/>
    <w:rsid w:val="00426213"/>
    <w:rsid w:val="00431A7B"/>
    <w:rsid w:val="0043623F"/>
    <w:rsid w:val="00437459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B99"/>
    <w:rsid w:val="00480A8A"/>
    <w:rsid w:val="00480EC3"/>
    <w:rsid w:val="0048317E"/>
    <w:rsid w:val="00485601"/>
    <w:rsid w:val="004865B8"/>
    <w:rsid w:val="00486C0D"/>
    <w:rsid w:val="004911D9"/>
    <w:rsid w:val="00491796"/>
    <w:rsid w:val="00493416"/>
    <w:rsid w:val="0049768A"/>
    <w:rsid w:val="004A33C6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DFF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4021"/>
    <w:rsid w:val="004F5640"/>
    <w:rsid w:val="004F6525"/>
    <w:rsid w:val="004F6FE2"/>
    <w:rsid w:val="004F79F2"/>
    <w:rsid w:val="005011D9"/>
    <w:rsid w:val="0050238B"/>
    <w:rsid w:val="00505905"/>
    <w:rsid w:val="00511A1B"/>
    <w:rsid w:val="00511A68"/>
    <w:rsid w:val="005121C0"/>
    <w:rsid w:val="00513E7D"/>
    <w:rsid w:val="00514A67"/>
    <w:rsid w:val="00520A46"/>
    <w:rsid w:val="00521192"/>
    <w:rsid w:val="0052127C"/>
    <w:rsid w:val="00526AEB"/>
    <w:rsid w:val="005302E0"/>
    <w:rsid w:val="0054473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49E3"/>
    <w:rsid w:val="005850D7"/>
    <w:rsid w:val="0058522F"/>
    <w:rsid w:val="00585282"/>
    <w:rsid w:val="00586266"/>
    <w:rsid w:val="0058703B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6F80"/>
    <w:rsid w:val="005D07C2"/>
    <w:rsid w:val="005E2F29"/>
    <w:rsid w:val="005E400D"/>
    <w:rsid w:val="005E49D4"/>
    <w:rsid w:val="005E4E79"/>
    <w:rsid w:val="005E5CE7"/>
    <w:rsid w:val="005E790C"/>
    <w:rsid w:val="005F08C5"/>
    <w:rsid w:val="00604782"/>
    <w:rsid w:val="00605718"/>
    <w:rsid w:val="00605C66"/>
    <w:rsid w:val="00606310"/>
    <w:rsid w:val="00607814"/>
    <w:rsid w:val="00610D87"/>
    <w:rsid w:val="00610E88"/>
    <w:rsid w:val="00613827"/>
    <w:rsid w:val="006175D7"/>
    <w:rsid w:val="006208E5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60D84"/>
    <w:rsid w:val="0066133A"/>
    <w:rsid w:val="00663196"/>
    <w:rsid w:val="0066378C"/>
    <w:rsid w:val="006700F0"/>
    <w:rsid w:val="006706EA"/>
    <w:rsid w:val="00670A48"/>
    <w:rsid w:val="00672F6F"/>
    <w:rsid w:val="00674C2F"/>
    <w:rsid w:val="00674C8B"/>
    <w:rsid w:val="00682471"/>
    <w:rsid w:val="00685C94"/>
    <w:rsid w:val="00691AEE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D2998"/>
    <w:rsid w:val="006D3188"/>
    <w:rsid w:val="006D5159"/>
    <w:rsid w:val="006D6779"/>
    <w:rsid w:val="006E08FC"/>
    <w:rsid w:val="006F2588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31C75"/>
    <w:rsid w:val="00732599"/>
    <w:rsid w:val="00743E09"/>
    <w:rsid w:val="00744FCC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0DD0"/>
    <w:rsid w:val="007F61D0"/>
    <w:rsid w:val="0080228F"/>
    <w:rsid w:val="00804C1B"/>
    <w:rsid w:val="0080595A"/>
    <w:rsid w:val="0080608A"/>
    <w:rsid w:val="008150A6"/>
    <w:rsid w:val="00815A8F"/>
    <w:rsid w:val="00817098"/>
    <w:rsid w:val="008178E6"/>
    <w:rsid w:val="0082249C"/>
    <w:rsid w:val="00824CCE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2090"/>
    <w:rsid w:val="008A3961"/>
    <w:rsid w:val="008A4CEA"/>
    <w:rsid w:val="008A7506"/>
    <w:rsid w:val="008A7DF0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0605F"/>
    <w:rsid w:val="0091053B"/>
    <w:rsid w:val="00912158"/>
    <w:rsid w:val="00912945"/>
    <w:rsid w:val="009144EE"/>
    <w:rsid w:val="00915D4C"/>
    <w:rsid w:val="009279B2"/>
    <w:rsid w:val="00935814"/>
    <w:rsid w:val="0094502D"/>
    <w:rsid w:val="00946561"/>
    <w:rsid w:val="00946B39"/>
    <w:rsid w:val="00947013"/>
    <w:rsid w:val="0095062C"/>
    <w:rsid w:val="00956EA9"/>
    <w:rsid w:val="00966E40"/>
    <w:rsid w:val="00971BC4"/>
    <w:rsid w:val="00973084"/>
    <w:rsid w:val="00973CBD"/>
    <w:rsid w:val="00974520"/>
    <w:rsid w:val="00974B59"/>
    <w:rsid w:val="00975341"/>
    <w:rsid w:val="0097653D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4D0A"/>
    <w:rsid w:val="009A759C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D10E5"/>
    <w:rsid w:val="009D43F3"/>
    <w:rsid w:val="009D4E9F"/>
    <w:rsid w:val="009D5D40"/>
    <w:rsid w:val="009D6B1B"/>
    <w:rsid w:val="009E107B"/>
    <w:rsid w:val="009E18D6"/>
    <w:rsid w:val="009E4DCA"/>
    <w:rsid w:val="009E53C8"/>
    <w:rsid w:val="009E7B92"/>
    <w:rsid w:val="009F19C0"/>
    <w:rsid w:val="009F505F"/>
    <w:rsid w:val="009F5068"/>
    <w:rsid w:val="00A00AE4"/>
    <w:rsid w:val="00A00D24"/>
    <w:rsid w:val="00A0129C"/>
    <w:rsid w:val="00A01F5C"/>
    <w:rsid w:val="00A12A69"/>
    <w:rsid w:val="00A147A3"/>
    <w:rsid w:val="00A165BB"/>
    <w:rsid w:val="00A2019A"/>
    <w:rsid w:val="00A23493"/>
    <w:rsid w:val="00A2416A"/>
    <w:rsid w:val="00A30E06"/>
    <w:rsid w:val="00A3270B"/>
    <w:rsid w:val="00A333A9"/>
    <w:rsid w:val="00A379E4"/>
    <w:rsid w:val="00A40066"/>
    <w:rsid w:val="00A42F07"/>
    <w:rsid w:val="00A43B02"/>
    <w:rsid w:val="00A43C3D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483F"/>
    <w:rsid w:val="00A870B0"/>
    <w:rsid w:val="00A8728A"/>
    <w:rsid w:val="00A87A54"/>
    <w:rsid w:val="00AA105C"/>
    <w:rsid w:val="00AA1809"/>
    <w:rsid w:val="00AA1FFE"/>
    <w:rsid w:val="00AA3F2E"/>
    <w:rsid w:val="00AA72F4"/>
    <w:rsid w:val="00AB10E7"/>
    <w:rsid w:val="00AB1D86"/>
    <w:rsid w:val="00AB4D25"/>
    <w:rsid w:val="00AB5033"/>
    <w:rsid w:val="00AB5298"/>
    <w:rsid w:val="00AB5519"/>
    <w:rsid w:val="00AB6313"/>
    <w:rsid w:val="00AB71DD"/>
    <w:rsid w:val="00AC15C5"/>
    <w:rsid w:val="00AD0E75"/>
    <w:rsid w:val="00AE77EB"/>
    <w:rsid w:val="00AE7BD8"/>
    <w:rsid w:val="00AE7D02"/>
    <w:rsid w:val="00AF0BB7"/>
    <w:rsid w:val="00AF0BDE"/>
    <w:rsid w:val="00AF0EDE"/>
    <w:rsid w:val="00AF4853"/>
    <w:rsid w:val="00AF53B9"/>
    <w:rsid w:val="00B00702"/>
    <w:rsid w:val="00B0110B"/>
    <w:rsid w:val="00B0234E"/>
    <w:rsid w:val="00B06751"/>
    <w:rsid w:val="00B07931"/>
    <w:rsid w:val="00B13241"/>
    <w:rsid w:val="00B13699"/>
    <w:rsid w:val="00B149E2"/>
    <w:rsid w:val="00B2131A"/>
    <w:rsid w:val="00B2169D"/>
    <w:rsid w:val="00B21926"/>
    <w:rsid w:val="00B21CBB"/>
    <w:rsid w:val="00B2606D"/>
    <w:rsid w:val="00B263C0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E2D"/>
    <w:rsid w:val="00B8746A"/>
    <w:rsid w:val="00B9277F"/>
    <w:rsid w:val="00B927C9"/>
    <w:rsid w:val="00B9544F"/>
    <w:rsid w:val="00B96EFA"/>
    <w:rsid w:val="00B97CCF"/>
    <w:rsid w:val="00BA61AC"/>
    <w:rsid w:val="00BB17B0"/>
    <w:rsid w:val="00BB28BF"/>
    <w:rsid w:val="00BB2F42"/>
    <w:rsid w:val="00BB4AC0"/>
    <w:rsid w:val="00BB5683"/>
    <w:rsid w:val="00BC112B"/>
    <w:rsid w:val="00BC17DF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5C91"/>
    <w:rsid w:val="00BF66D2"/>
    <w:rsid w:val="00C01585"/>
    <w:rsid w:val="00C0764A"/>
    <w:rsid w:val="00C1410E"/>
    <w:rsid w:val="00C141C6"/>
    <w:rsid w:val="00C15663"/>
    <w:rsid w:val="00C16508"/>
    <w:rsid w:val="00C16659"/>
    <w:rsid w:val="00C16F5A"/>
    <w:rsid w:val="00C204F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70F8"/>
    <w:rsid w:val="00C6780B"/>
    <w:rsid w:val="00C73A90"/>
    <w:rsid w:val="00C76D49"/>
    <w:rsid w:val="00C80AD4"/>
    <w:rsid w:val="00C80B5E"/>
    <w:rsid w:val="00C82055"/>
    <w:rsid w:val="00C8630A"/>
    <w:rsid w:val="00C9061B"/>
    <w:rsid w:val="00C93EBA"/>
    <w:rsid w:val="00CA0BD8"/>
    <w:rsid w:val="00CA2FD7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6169"/>
    <w:rsid w:val="00CD6D76"/>
    <w:rsid w:val="00CE20BC"/>
    <w:rsid w:val="00CE26C6"/>
    <w:rsid w:val="00CF16D8"/>
    <w:rsid w:val="00CF1FD8"/>
    <w:rsid w:val="00CF20D0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20DA7"/>
    <w:rsid w:val="00D249A5"/>
    <w:rsid w:val="00D2793F"/>
    <w:rsid w:val="00D279D8"/>
    <w:rsid w:val="00D27C8E"/>
    <w:rsid w:val="00D3026A"/>
    <w:rsid w:val="00D32D62"/>
    <w:rsid w:val="00D36E44"/>
    <w:rsid w:val="00D40205"/>
    <w:rsid w:val="00D40C72"/>
    <w:rsid w:val="00D4141B"/>
    <w:rsid w:val="00D4145D"/>
    <w:rsid w:val="00D4460B"/>
    <w:rsid w:val="00D458F0"/>
    <w:rsid w:val="00D460F9"/>
    <w:rsid w:val="00D50B3B"/>
    <w:rsid w:val="00D51C1C"/>
    <w:rsid w:val="00D51FCC"/>
    <w:rsid w:val="00D5467F"/>
    <w:rsid w:val="00D55837"/>
    <w:rsid w:val="00D56A9F"/>
    <w:rsid w:val="00D57BA2"/>
    <w:rsid w:val="00D60F51"/>
    <w:rsid w:val="00D65E43"/>
    <w:rsid w:val="00D6730A"/>
    <w:rsid w:val="00D674A6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598"/>
    <w:rsid w:val="00DD0722"/>
    <w:rsid w:val="00DD0B3D"/>
    <w:rsid w:val="00DD212F"/>
    <w:rsid w:val="00DE18F5"/>
    <w:rsid w:val="00DE73D2"/>
    <w:rsid w:val="00DF5BFB"/>
    <w:rsid w:val="00DF5CD6"/>
    <w:rsid w:val="00E022DA"/>
    <w:rsid w:val="00E03BCB"/>
    <w:rsid w:val="00E124DC"/>
    <w:rsid w:val="00E15A41"/>
    <w:rsid w:val="00E22D68"/>
    <w:rsid w:val="00E247D9"/>
    <w:rsid w:val="00E25340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B763D"/>
    <w:rsid w:val="00EB7FE4"/>
    <w:rsid w:val="00EC0A92"/>
    <w:rsid w:val="00EC1DA0"/>
    <w:rsid w:val="00EC329B"/>
    <w:rsid w:val="00EC4618"/>
    <w:rsid w:val="00EC5EB9"/>
    <w:rsid w:val="00EC6006"/>
    <w:rsid w:val="00EC71A6"/>
    <w:rsid w:val="00EC73EB"/>
    <w:rsid w:val="00EC7DEE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1616"/>
    <w:rsid w:val="00F14024"/>
    <w:rsid w:val="00F14FA3"/>
    <w:rsid w:val="00F15DB1"/>
    <w:rsid w:val="00F24297"/>
    <w:rsid w:val="00F2564A"/>
    <w:rsid w:val="00F25761"/>
    <w:rsid w:val="00F259D7"/>
    <w:rsid w:val="00F32D05"/>
    <w:rsid w:val="00F35263"/>
    <w:rsid w:val="00F35E34"/>
    <w:rsid w:val="00F403BF"/>
    <w:rsid w:val="00F4342F"/>
    <w:rsid w:val="00F45227"/>
    <w:rsid w:val="00F5045C"/>
    <w:rsid w:val="00F520C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848"/>
    <w:rsid w:val="00F73A60"/>
    <w:rsid w:val="00F74415"/>
    <w:rsid w:val="00F8015D"/>
    <w:rsid w:val="00F82779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7600"/>
    <w:rsid w:val="00FD0B7B"/>
    <w:rsid w:val="00FD1A46"/>
    <w:rsid w:val="00FD4C08"/>
    <w:rsid w:val="00FE1DCC"/>
    <w:rsid w:val="00FE1DD4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4097"/>
    <o:shapelayout v:ext="edit">
      <o:idmap v:ext="edit" data="1"/>
    </o:shapelayout>
  </w:shapeDefaults>
  <w:decimalSymbol w:val=","/>
  <w:listSeparator w:val=";"/>
  <w14:docId w14:val="5232E420"/>
  <w15:docId w15:val="{1F793F10-5A22-48E1-8E28-47744300025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EE66E5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28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15" Type="http://schemas.openxmlformats.org/officeDocument/2006/relationships/header" Target="header2.xml"/><Relationship Id="rId10" Type="http://schemas.openxmlformats.org/officeDocument/2006/relationships/settings" Target="settings.xml"/><Relationship Id="rId19" Type="http://schemas.openxmlformats.org/officeDocument/2006/relationships/footer" Target="footer3.xml"/><Relationship Id="rId22" Type="http://schemas.openxmlformats.org/officeDocument/2006/relationships/theme" Target="theme/theme1.xml"/><Relationship Id="rId9" Type="http://schemas.openxmlformats.org/officeDocument/2006/relationships/styles" Target="styles.xml"/><Relationship Id="rId14" Type="http://schemas.openxmlformats.org/officeDocument/2006/relationships/header" Target="header1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51BB32811564484AB258E3194AFC378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F24B512-F63C-4537-9097-3ED43F4983AE}"/>
      </w:docPartPr>
      <w:docPartBody>
        <w:p w:rsidR="0082663C" w:rsidRDefault="005F5FD9" w:rsidP="005F5FD9">
          <w:pPr>
            <w:pStyle w:val="51BB32811564484AB258E3194AFC3786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EC4870E1E2BF4018A06FE40CB441E18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470BB55-38DC-4A45-A33A-B4BDAD099EF6}"/>
      </w:docPartPr>
      <w:docPartBody>
        <w:p w:rsidR="0082663C" w:rsidRDefault="005F5FD9" w:rsidP="005F5FD9">
          <w:pPr>
            <w:pStyle w:val="EC4870E1E2BF4018A06FE40CB441E185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0FC73F522FAD44CF9A80A6B35361FE2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D71ACE3-80AB-42E0-9649-DA6C7CDBB4F7}"/>
      </w:docPartPr>
      <w:docPartBody>
        <w:p w:rsidR="0082663C" w:rsidRDefault="005F5FD9" w:rsidP="005F5FD9">
          <w:pPr>
            <w:pStyle w:val="0FC73F522FAD44CF9A80A6B35361FE2E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FE5D94E44BDF493BB6DA884D4A6971E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29FBCAF-BC87-4034-B37F-047BC120CB50}"/>
      </w:docPartPr>
      <w:docPartBody>
        <w:p w:rsidR="0082663C" w:rsidRDefault="005F5FD9" w:rsidP="005F5FD9">
          <w:pPr>
            <w:pStyle w:val="FE5D94E44BDF493BB6DA884D4A6971EA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97316EBAE4FA4BF89020A46847A7C43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1467AF7-F133-4767-8B52-EA962B6C6A9F}"/>
      </w:docPartPr>
      <w:docPartBody>
        <w:p w:rsidR="0082663C" w:rsidRDefault="005F5FD9" w:rsidP="005F5FD9">
          <w:pPr>
            <w:pStyle w:val="97316EBAE4FA4BF89020A46847A7C43A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F5FD9"/>
    <w:rsid w:val="005F5FD9"/>
    <w:rsid w:val="0082663C"/>
    <w:rsid w:val="009C223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F395208AEF5D4613969BD7BE33602ED3">
    <w:name w:val="F395208AEF5D4613969BD7BE33602ED3"/>
    <w:rsid w:val="005F5FD9"/>
  </w:style>
  <w:style w:type="character" w:styleId="Platshllartext">
    <w:name w:val="Placeholder Text"/>
    <w:basedOn w:val="Standardstycketeckensnitt"/>
    <w:uiPriority w:val="99"/>
    <w:semiHidden/>
    <w:rsid w:val="005F5FD9"/>
    <w:rPr>
      <w:noProof w:val="0"/>
      <w:color w:val="808080"/>
    </w:rPr>
  </w:style>
  <w:style w:type="paragraph" w:customStyle="1" w:styleId="0BEF40A19D234E45B5F37C71708AF5FE">
    <w:name w:val="0BEF40A19D234E45B5F37C71708AF5FE"/>
    <w:rsid w:val="005F5FD9"/>
  </w:style>
  <w:style w:type="paragraph" w:customStyle="1" w:styleId="6D1BC6413F97414B9AC88EE3848EB829">
    <w:name w:val="6D1BC6413F97414B9AC88EE3848EB829"/>
    <w:rsid w:val="005F5FD9"/>
  </w:style>
  <w:style w:type="paragraph" w:customStyle="1" w:styleId="9CC95B6BE5E74614AE51A86BD0D91D73">
    <w:name w:val="9CC95B6BE5E74614AE51A86BD0D91D73"/>
    <w:rsid w:val="005F5FD9"/>
  </w:style>
  <w:style w:type="paragraph" w:customStyle="1" w:styleId="51BB32811564484AB258E3194AFC3786">
    <w:name w:val="51BB32811564484AB258E3194AFC3786"/>
    <w:rsid w:val="005F5FD9"/>
  </w:style>
  <w:style w:type="paragraph" w:customStyle="1" w:styleId="EC4870E1E2BF4018A06FE40CB441E185">
    <w:name w:val="EC4870E1E2BF4018A06FE40CB441E185"/>
    <w:rsid w:val="005F5FD9"/>
  </w:style>
  <w:style w:type="paragraph" w:customStyle="1" w:styleId="E7685223ED214FBFA5511842D2842954">
    <w:name w:val="E7685223ED214FBFA5511842D2842954"/>
    <w:rsid w:val="005F5FD9"/>
  </w:style>
  <w:style w:type="paragraph" w:customStyle="1" w:styleId="28C24A2C6F084AB2B988452CF3E47454">
    <w:name w:val="28C24A2C6F084AB2B988452CF3E47454"/>
    <w:rsid w:val="005F5FD9"/>
  </w:style>
  <w:style w:type="paragraph" w:customStyle="1" w:styleId="047FF78409F64AF7B6F570BA490A016B">
    <w:name w:val="047FF78409F64AF7B6F570BA490A016B"/>
    <w:rsid w:val="005F5FD9"/>
  </w:style>
  <w:style w:type="paragraph" w:customStyle="1" w:styleId="0FC73F522FAD44CF9A80A6B35361FE2E">
    <w:name w:val="0FC73F522FAD44CF9A80A6B35361FE2E"/>
    <w:rsid w:val="005F5FD9"/>
  </w:style>
  <w:style w:type="paragraph" w:customStyle="1" w:styleId="FE5D94E44BDF493BB6DA884D4A6971EA">
    <w:name w:val="FE5D94E44BDF493BB6DA884D4A6971EA"/>
    <w:rsid w:val="005F5FD9"/>
  </w:style>
  <w:style w:type="paragraph" w:customStyle="1" w:styleId="EC4870E1E2BF4018A06FE40CB441E1851">
    <w:name w:val="EC4870E1E2BF4018A06FE40CB441E1851"/>
    <w:rsid w:val="005F5FD9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0FC73F522FAD44CF9A80A6B35361FE2E1">
    <w:name w:val="0FC73F522FAD44CF9A80A6B35361FE2E1"/>
    <w:rsid w:val="005F5FD9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E4D25D735C1442BF8C22D4885AEEEFC8">
    <w:name w:val="E4D25D735C1442BF8C22D4885AEEEFC8"/>
    <w:rsid w:val="005F5FD9"/>
  </w:style>
  <w:style w:type="paragraph" w:customStyle="1" w:styleId="CA833F779C7D42E3B3EB7848BE457A01">
    <w:name w:val="CA833F779C7D42E3B3EB7848BE457A01"/>
    <w:rsid w:val="005F5FD9"/>
  </w:style>
  <w:style w:type="paragraph" w:customStyle="1" w:styleId="D9E2748D5B3142FBB6BFF8ED8435A81A">
    <w:name w:val="D9E2748D5B3142FBB6BFF8ED8435A81A"/>
    <w:rsid w:val="005F5FD9"/>
  </w:style>
  <w:style w:type="paragraph" w:customStyle="1" w:styleId="1D2F267F87E04AD3A111A7A7F36A732A">
    <w:name w:val="1D2F267F87E04AD3A111A7A7F36A732A"/>
    <w:rsid w:val="005F5FD9"/>
  </w:style>
  <w:style w:type="paragraph" w:customStyle="1" w:styleId="F8A4312DC29F4125B6788DC2D271A2E2">
    <w:name w:val="F8A4312DC29F4125B6788DC2D271A2E2"/>
    <w:rsid w:val="005F5FD9"/>
  </w:style>
  <w:style w:type="paragraph" w:customStyle="1" w:styleId="97316EBAE4FA4BF89020A46847A7C43A">
    <w:name w:val="97316EBAE4FA4BF89020A46847A7C43A"/>
    <w:rsid w:val="005F5FD9"/>
  </w:style>
  <w:style w:type="paragraph" w:customStyle="1" w:styleId="C71E25AB06C04111B929528B8C77697B">
    <w:name w:val="C71E25AB06C04111B929528B8C77697B"/>
    <w:rsid w:val="005F5FD9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Ämnesråd</SenderTitle>
      <SenderMail> </SenderMail>
      <SenderPhone> </SenderPhone>
    </Sender>
    <TopId>1</TopId>
    <TopSender>Socialförsäkringsministern</TopSender>
    <OrganisationInfo>
      <Organisatoriskenhet1>Socialdepartementet</Organisatoriskenhet1>
      <Organisatoriskenhet2> </Organisatoriskenhet2>
      <Organisatoriskenhet3> </Organisatoriskenhet3>
      <Organisatoriskenhet1Id>193</Organisatoriskenhet1Id>
      <Organisatoriskenhet2Id> </Organisatoriskenhet2Id>
      <Organisatoriskenhet3Id> </Organisatoriskenhet3Id>
    </OrganisationInfo>
    <HeaderDate>2021-01-14T00:00:00</HeaderDate>
    <Office/>
    <Dnr>S2020/09856</Dnr>
    <ParagrafNr/>
    <DocumentTitle/>
    <VisitingAddress/>
    <Extra1/>
    <Extra2/>
    <Extra3>Elisabeth Björnsdotter Rahm</Extra3>
    <Number/>
    <Recipient>Till riksdagen</Recipient>
    <SenderText/>
    <DocNumber/>
    <Doclanguage>1053</Doclanguage>
    <Appendix/>
    <LogotypeName>RK_LOGO_SV_BW.emf</LogotypeName>
  </BaseInfo>
</DocumentInfo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c43cb6e9-1ef6-4d34-8094-a336a1bdcebc</RD_Svarsid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Ämnesråd</SenderTitle>
      <SenderMail> </SenderMail>
      <SenderPhone> </SenderPhone>
    </Sender>
    <TopId>1</TopId>
    <TopSender>Socialförsäkringsministern</TopSender>
    <OrganisationInfo>
      <Organisatoriskenhet1>Socialdepartementet</Organisatoriskenhet1>
      <Organisatoriskenhet2> </Organisatoriskenhet2>
      <Organisatoriskenhet3> </Organisatoriskenhet3>
      <Organisatoriskenhet1Id>193</Organisatoriskenhet1Id>
      <Organisatoriskenhet2Id> </Organisatoriskenhet2Id>
      <Organisatoriskenhet3Id> </Organisatoriskenhet3Id>
    </OrganisationInfo>
    <HeaderDate>2021-01-14T00:00:00</HeaderDate>
    <Office/>
    <Dnr>S2020/09856</Dnr>
    <ParagrafNr/>
    <DocumentTitle/>
    <VisitingAddress/>
    <Extra1/>
    <Extra2/>
    <Extra3>Elisabeth Björnsdotter Rahm</Extra3>
    <Number/>
    <Recipient>Till riksdagen</Recipient>
    <SenderText/>
    <DocNumber/>
    <Doclanguage>1053</Doclanguage>
    <Appendix/>
    <LogotypeName>RK_LOGO_SV_BW.emf</LogotypeName>
  </BaseInfo>
</DocumentInfo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DirtyMigration xmlns="4e9c2f0c-7bf8-49af-8356-cbf363fc78a7">false</DirtyMigration>
    <k46d94c0acf84ab9a79866a9d8b1905f xmlns="cc625d36-bb37-4650-91b9-0c96159295ba">
      <Terms xmlns="http://schemas.microsoft.com/office/infopath/2007/PartnerControls"/>
    </k46d94c0acf84ab9a79866a9d8b1905f>
    <edbe0b5c82304c8e847ab7b8c02a77c3 xmlns="cc625d36-bb37-4650-91b9-0c96159295ba">
      <Terms xmlns="http://schemas.microsoft.com/office/infopath/2007/PartnerControls"/>
    </edbe0b5c82304c8e847ab7b8c02a77c3>
    <RecordNumber xmlns="4e9c2f0c-7bf8-49af-8356-cbf363fc78a7" xsi:nil="true"/>
    <RKNyckelord xmlns="18f3d968-6251-40b0-9f11-012b293496c2" xsi:nil="true"/>
  </documentManagement>
</p:properti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EB06F911-49DB-43DA-A7E5-FBC811694C2A}"/>
</file>

<file path=customXml/itemProps2.xml><?xml version="1.0" encoding="utf-8"?>
<ds:datastoreItem xmlns:ds="http://schemas.openxmlformats.org/officeDocument/2006/customXml" ds:itemID="{A4D95120-9898-4FC0-881F-1EC8C623DF53}"/>
</file>

<file path=customXml/itemProps3.xml><?xml version="1.0" encoding="utf-8"?>
<ds:datastoreItem xmlns:ds="http://schemas.openxmlformats.org/officeDocument/2006/customXml" ds:itemID="{97B032D6-52EC-4E9B-B4DB-3EB83DD879D2}"/>
</file>

<file path=customXml/itemProps4.xml><?xml version="1.0" encoding="utf-8"?>
<ds:datastoreItem xmlns:ds="http://schemas.openxmlformats.org/officeDocument/2006/customXml" ds:itemID="{EB06F911-49DB-43DA-A7E5-FBC811694C2A}">
  <ds:schemaRefs>
    <ds:schemaRef ds:uri="http://lp/documentinfo/RK"/>
  </ds:schemaRefs>
</ds:datastoreItem>
</file>

<file path=customXml/itemProps5.xml><?xml version="1.0" encoding="utf-8"?>
<ds:datastoreItem xmlns:ds="http://schemas.openxmlformats.org/officeDocument/2006/customXml" ds:itemID="{A4D95120-9898-4FC0-881F-1EC8C623DF53}">
  <ds:schemaRefs>
    <ds:schemaRef ds:uri="9c9941df-7074-4a92-bf99-225d24d78d61"/>
    <ds:schemaRef ds:uri="http://purl.org/dc/elements/1.1/"/>
    <ds:schemaRef ds:uri="http://schemas.microsoft.com/office/2006/metadata/properties"/>
    <ds:schemaRef ds:uri="cc625d36-bb37-4650-91b9-0c96159295ba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18f3d968-6251-40b0-9f11-012b293496c2"/>
    <ds:schemaRef ds:uri="4e9c2f0c-7bf8-49af-8356-cbf363fc78a7"/>
    <ds:schemaRef ds:uri="http://www.w3.org/XML/1998/namespace"/>
    <ds:schemaRef ds:uri="http://purl.org/dc/dcmitype/"/>
  </ds:schemaRefs>
</ds:datastoreItem>
</file>

<file path=customXml/itemProps6.xml><?xml version="1.0" encoding="utf-8"?>
<ds:datastoreItem xmlns:ds="http://schemas.openxmlformats.org/officeDocument/2006/customXml" ds:itemID="{5B0E8FA7-3890-4F8A-AD0B-CFA65593C3D0}"/>
</file>

<file path=customXml/itemProps7.xml><?xml version="1.0" encoding="utf-8"?>
<ds:datastoreItem xmlns:ds="http://schemas.openxmlformats.org/officeDocument/2006/customXml" ds:itemID="{F4259BCA-E934-4A2F-BC7B-84BF9D8D3B47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2</Pages>
  <Words>253</Words>
  <Characters>1342</Characters>
  <Application>Microsoft Office Word</Application>
  <DocSecurity>4</DocSecurity>
  <Lines>11</Lines>
  <Paragraphs>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1592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1142 av Elisabeth Björnsdotter Rahm (M).docx</dc:title>
  <dc:subject/>
  <dc:creator>Peter Wollberg</dc:creator>
  <cp:keywords/>
  <dc:description/>
  <cp:lastModifiedBy>Anne-Marie Flink Engdahl</cp:lastModifiedBy>
  <cp:revision>2</cp:revision>
  <dcterms:created xsi:type="dcterms:W3CDTF">2021-01-12T13:47:00Z</dcterms:created>
  <dcterms:modified xsi:type="dcterms:W3CDTF">2021-01-12T13:47:00Z</dcterms:modified>
  <cp:version>2.0.1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owStyleSet">
    <vt:lpwstr>RKStyleSet</vt:lpwstr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Organisation">
    <vt:lpwstr/>
  </property>
  <property fmtid="{D5CDD505-2E9C-101B-9397-08002B2CF9AE}" pid="5" name="ActivityCategory">
    <vt:lpwstr/>
  </property>
  <property fmtid="{D5CDD505-2E9C-101B-9397-08002B2CF9AE}" pid="6" name="_dlc_DocIdItemGuid">
    <vt:lpwstr>e4707e46-db98-4560-a404-e11b7d347b76</vt:lpwstr>
  </property>
  <property fmtid="{D5CDD505-2E9C-101B-9397-08002B2CF9AE}" pid="7" name="RecordNumber">
    <vt:lpwstr>S2020/09856</vt:lpwstr>
  </property>
  <property fmtid="{D5CDD505-2E9C-101B-9397-08002B2CF9AE}" pid="8" name="TaxKeyword">
    <vt:lpwstr/>
  </property>
  <property fmtid="{D5CDD505-2E9C-101B-9397-08002B2CF9AE}" pid="9" name="c9cd366cc722410295b9eacffbd73909">
    <vt:lpwstr/>
  </property>
  <property fmtid="{D5CDD505-2E9C-101B-9397-08002B2CF9AE}" pid="10" name="TaxKeywordTaxHTField">
    <vt:lpwstr/>
  </property>
  <property fmtid="{D5CDD505-2E9C-101B-9397-08002B2CF9AE}" pid="11" name="_docset_NoMedatataSyncRequired">
    <vt:lpwstr>False</vt:lpwstr>
  </property>
  <property fmtid="{D5CDD505-2E9C-101B-9397-08002B2CF9AE}" pid="12" name="RKNyckelord">
    <vt:lpwstr/>
  </property>
</Properties>
</file>