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7.xml" ContentType="application/vnd.openxmlformats-officedocument.customXmlProperties+xml"/>
  <Override PartName="/customXml/itemProps6.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8.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7499C872" w14:textId="5EFB81FB" w:rsidR="00200C06" w:rsidRDefault="00200C06" w:rsidP="00DA0661">
      <w:pPr>
        <w:pStyle w:val="Rubrik"/>
      </w:pPr>
      <w:bookmarkStart w:id="0" w:name="Start"/>
      <w:bookmarkStart w:id="1" w:name="_GoBack"/>
      <w:bookmarkEnd w:id="0"/>
      <w:bookmarkEnd w:id="1"/>
      <w:r>
        <w:t xml:space="preserve">Svar på fråga 2020/21:190 av </w:t>
      </w:r>
      <w:r w:rsidRPr="00200C06">
        <w:t>Tobias Andersson</w:t>
      </w:r>
      <w:r>
        <w:t xml:space="preserve"> (SD)</w:t>
      </w:r>
      <w:r>
        <w:br/>
      </w:r>
      <w:r w:rsidRPr="00200C06">
        <w:t>Den kritiserade klädskatten</w:t>
      </w:r>
    </w:p>
    <w:p w14:paraId="4AABAC3C" w14:textId="0479F911" w:rsidR="00200C06" w:rsidRDefault="00200C06" w:rsidP="00200C06">
      <w:pPr>
        <w:pStyle w:val="Brdtext"/>
      </w:pPr>
      <w:r>
        <w:t xml:space="preserve">Tobias Andersson har frågat mig vilka åtgärder jag och regeringen ämnar vidta för att komma till bukt med den kritik som framkommit i remissvaren gällande betänkandet Skatt på modet – </w:t>
      </w:r>
      <w:r w:rsidRPr="00200C06">
        <w:t>för</w:t>
      </w:r>
      <w:r>
        <w:t xml:space="preserve"> </w:t>
      </w:r>
      <w:r w:rsidRPr="00200C06">
        <w:t>att få bort skadliga kemikalier</w:t>
      </w:r>
      <w:r>
        <w:t xml:space="preserve"> (SOU 2020:20).</w:t>
      </w:r>
    </w:p>
    <w:p w14:paraId="51F8E558" w14:textId="77777777" w:rsidR="001C2F06" w:rsidRDefault="001C2F06" w:rsidP="001C2F06">
      <w:pPr>
        <w:pStyle w:val="Brdtext"/>
      </w:pPr>
      <w:r>
        <w:t>Enligt januariavtalet, den sakpolitiska överenskommelsen mellan Socialdemokraterna, Centerpartiet, Liberalerna och Miljöpartiet de gröna, ska en kraftfull grön skatteväxling genomföras med höjda miljöskatter som växlas mot sänkt skatt på jobb och företagande.</w:t>
      </w:r>
    </w:p>
    <w:p w14:paraId="54833F87" w14:textId="77777777" w:rsidR="001C2F06" w:rsidRDefault="001C2F06" w:rsidP="001C2F06">
      <w:pPr>
        <w:pStyle w:val="Brdtext"/>
      </w:pPr>
      <w:r>
        <w:t>Regeringen gav en särskild utredare i uppdrag att analysera och lämna förslag på hur en skatt på skadliga kemikalier i kläder och skor kunde utformas. Syftet med skatten skulle vara att minska förekomsten av eller risken för exponering och spridning av miljö- och hälsofarliga ämnen från kläder och skor på ett kostnadseffektivt sätt.</w:t>
      </w:r>
    </w:p>
    <w:p w14:paraId="5654BE9E" w14:textId="569D9647" w:rsidR="001C2F06" w:rsidRDefault="001C2F06" w:rsidP="001C2F06">
      <w:pPr>
        <w:pStyle w:val="Brdtext"/>
      </w:pPr>
      <w:r>
        <w:t>I budgetpropositionen för 2021 anges att regeringen avser föreslå att en skatt på kemikalier i kläder och skor införs 2022. Remissvaren när det gäller SOU 2020:20 bereds för närvarande i Regeringskansliet.</w:t>
      </w:r>
    </w:p>
    <w:p w14:paraId="60BEFD2A" w14:textId="08E1F38B" w:rsidR="00200C06" w:rsidRDefault="00200C06" w:rsidP="006A12F1">
      <w:pPr>
        <w:pStyle w:val="Brdtext"/>
      </w:pPr>
      <w:r>
        <w:t xml:space="preserve">Stockholm den </w:t>
      </w:r>
      <w:sdt>
        <w:sdtPr>
          <w:id w:val="-1225218591"/>
          <w:placeholder>
            <w:docPart w:val="16D32B2F9B9C4CA38DBB12ABECA6B471"/>
          </w:placeholder>
          <w:dataBinding w:prefixMappings="xmlns:ns0='http://lp/documentinfo/RK' " w:xpath="/ns0:DocumentInfo[1]/ns0:BaseInfo[1]/ns0:HeaderDate[1]" w:storeItemID="{6B96F867-1C80-4B98-ABEA-FCA0842AAC13}"/>
          <w:date w:fullDate="2020-10-21T00:00:00Z">
            <w:dateFormat w:val="d MMMM yyyy"/>
            <w:lid w:val="sv-SE"/>
            <w:storeMappedDataAs w:val="dateTime"/>
            <w:calendar w:val="gregorian"/>
          </w:date>
        </w:sdtPr>
        <w:sdtEndPr/>
        <w:sdtContent>
          <w:r w:rsidR="00B97D97">
            <w:t>21 oktober 2020</w:t>
          </w:r>
        </w:sdtContent>
      </w:sdt>
    </w:p>
    <w:p w14:paraId="1A031A8A" w14:textId="77777777" w:rsidR="00200C06" w:rsidRDefault="00200C06" w:rsidP="004E7A8F">
      <w:pPr>
        <w:pStyle w:val="Brdtextutanavstnd"/>
      </w:pPr>
    </w:p>
    <w:p w14:paraId="041DD14A" w14:textId="77777777" w:rsidR="00200C06" w:rsidRDefault="00200C06" w:rsidP="004E7A8F">
      <w:pPr>
        <w:pStyle w:val="Brdtextutanavstnd"/>
      </w:pPr>
    </w:p>
    <w:p w14:paraId="06F2BD5B" w14:textId="77777777" w:rsidR="00200C06" w:rsidRDefault="00200C06" w:rsidP="004E7A8F">
      <w:pPr>
        <w:pStyle w:val="Brdtextutanavstnd"/>
      </w:pPr>
    </w:p>
    <w:p w14:paraId="0B6A875D" w14:textId="6EC103B6" w:rsidR="00200C06" w:rsidRPr="00DB48AB" w:rsidRDefault="00012947" w:rsidP="00DB48AB">
      <w:pPr>
        <w:pStyle w:val="Brdtext"/>
      </w:pPr>
      <w:r>
        <w:t>Magdalena Andersson</w:t>
      </w:r>
    </w:p>
    <w:sectPr w:rsidR="00200C06" w:rsidRPr="00DB48AB" w:rsidSect="00571A0B">
      <w:footerReference w:type="default" r:id="rId9"/>
      <w:headerReference w:type="first" r:id="rId10"/>
      <w:footerReference w:type="first" r:id="rId11"/>
      <w:pgSz w:w="11906" w:h="16838"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067E223" w14:textId="77777777" w:rsidR="0060680F" w:rsidRDefault="0060680F" w:rsidP="00A87A54">
      <w:pPr>
        <w:spacing w:after="0" w:line="240" w:lineRule="auto"/>
      </w:pPr>
      <w:r>
        <w:separator/>
      </w:r>
    </w:p>
  </w:endnote>
  <w:endnote w:type="continuationSeparator" w:id="0">
    <w:p w14:paraId="7EA1666E" w14:textId="77777777" w:rsidR="0060680F" w:rsidRDefault="0060680F"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5606BC" w:rsidRPr="00347E11" w14:paraId="2F16E62D" w14:textId="77777777" w:rsidTr="006A26EC">
      <w:trPr>
        <w:trHeight w:val="227"/>
        <w:jc w:val="right"/>
      </w:trPr>
      <w:tc>
        <w:tcPr>
          <w:tcW w:w="708" w:type="dxa"/>
          <w:vAlign w:val="bottom"/>
        </w:tcPr>
        <w:p w14:paraId="27602923" w14:textId="77777777" w:rsidR="005606BC" w:rsidRPr="00B62610" w:rsidRDefault="005606BC" w:rsidP="005606BC">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sidR="00B31BFB">
            <w:rPr>
              <w:rStyle w:val="Sidnummer"/>
              <w:noProof/>
            </w:rPr>
            <w:t>2</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sidR="00B31BFB">
            <w:rPr>
              <w:rStyle w:val="Sidnummer"/>
              <w:noProof/>
            </w:rPr>
            <w:t>2</w:t>
          </w:r>
          <w:r>
            <w:rPr>
              <w:rStyle w:val="Sidnummer"/>
            </w:rPr>
            <w:fldChar w:fldCharType="end"/>
          </w:r>
          <w:r>
            <w:rPr>
              <w:rStyle w:val="Sidnummer"/>
            </w:rPr>
            <w:t>)</w:t>
          </w:r>
        </w:p>
      </w:tc>
    </w:tr>
    <w:tr w:rsidR="005606BC" w:rsidRPr="00347E11" w14:paraId="5534697A" w14:textId="77777777" w:rsidTr="006A26EC">
      <w:trPr>
        <w:trHeight w:val="850"/>
        <w:jc w:val="right"/>
      </w:trPr>
      <w:tc>
        <w:tcPr>
          <w:tcW w:w="708" w:type="dxa"/>
          <w:vAlign w:val="bottom"/>
        </w:tcPr>
        <w:p w14:paraId="1C892A9C" w14:textId="77777777" w:rsidR="005606BC" w:rsidRPr="00347E11" w:rsidRDefault="005606BC" w:rsidP="005606BC">
          <w:pPr>
            <w:pStyle w:val="Sidfot"/>
            <w:spacing w:line="276" w:lineRule="auto"/>
            <w:jc w:val="right"/>
          </w:pPr>
        </w:p>
      </w:tc>
    </w:tr>
  </w:tbl>
  <w:p w14:paraId="56BF601C" w14:textId="77777777" w:rsidR="005606BC" w:rsidRPr="005606BC" w:rsidRDefault="005606BC" w:rsidP="005606BC">
    <w:pPr>
      <w:pStyle w:val="Sidfot"/>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347E11" w:rsidRPr="00347E11" w14:paraId="774D2A6B" w14:textId="77777777" w:rsidTr="001F4302">
      <w:trPr>
        <w:trHeight w:val="510"/>
      </w:trPr>
      <w:tc>
        <w:tcPr>
          <w:tcW w:w="8525" w:type="dxa"/>
          <w:gridSpan w:val="2"/>
          <w:vAlign w:val="bottom"/>
        </w:tcPr>
        <w:p w14:paraId="5C02ED0E" w14:textId="77777777" w:rsidR="00347E11" w:rsidRPr="00347E11" w:rsidRDefault="00347E11" w:rsidP="00347E11">
          <w:pPr>
            <w:pStyle w:val="Sidfot"/>
            <w:rPr>
              <w:sz w:val="8"/>
            </w:rPr>
          </w:pPr>
        </w:p>
      </w:tc>
    </w:tr>
    <w:tr w:rsidR="00093408" w:rsidRPr="00EE3C0F" w14:paraId="0AAD01A1" w14:textId="77777777" w:rsidTr="00C26068">
      <w:trPr>
        <w:trHeight w:val="227"/>
      </w:trPr>
      <w:tc>
        <w:tcPr>
          <w:tcW w:w="4074" w:type="dxa"/>
        </w:tcPr>
        <w:p w14:paraId="66614022" w14:textId="77777777" w:rsidR="00347E11" w:rsidRPr="00F53AEA" w:rsidRDefault="00347E11" w:rsidP="00C26068">
          <w:pPr>
            <w:pStyle w:val="Sidfot"/>
            <w:spacing w:line="276" w:lineRule="auto"/>
          </w:pPr>
        </w:p>
      </w:tc>
      <w:tc>
        <w:tcPr>
          <w:tcW w:w="4451" w:type="dxa"/>
        </w:tcPr>
        <w:p w14:paraId="3BE63C88" w14:textId="77777777" w:rsidR="00093408" w:rsidRPr="00F53AEA" w:rsidRDefault="00093408" w:rsidP="00F53AEA">
          <w:pPr>
            <w:pStyle w:val="Sidfot"/>
            <w:spacing w:line="276" w:lineRule="auto"/>
          </w:pPr>
        </w:p>
      </w:tc>
    </w:tr>
  </w:tbl>
  <w:p w14:paraId="2A243742" w14:textId="77777777" w:rsidR="00093408" w:rsidRPr="00EE3C0F" w:rsidRDefault="00093408">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650C7CD9" w14:textId="77777777" w:rsidR="0060680F" w:rsidRDefault="0060680F" w:rsidP="00A87A54">
      <w:pPr>
        <w:spacing w:after="0" w:line="240" w:lineRule="auto"/>
      </w:pPr>
      <w:r>
        <w:separator/>
      </w:r>
    </w:p>
  </w:footnote>
  <w:footnote w:type="continuationSeparator" w:id="0">
    <w:p w14:paraId="4A8B69A1" w14:textId="77777777" w:rsidR="0060680F" w:rsidRDefault="0060680F"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60680F" w14:paraId="1898D9AE" w14:textId="77777777" w:rsidTr="00C93EBA">
      <w:trPr>
        <w:trHeight w:val="227"/>
      </w:trPr>
      <w:tc>
        <w:tcPr>
          <w:tcW w:w="5534" w:type="dxa"/>
        </w:tcPr>
        <w:p w14:paraId="7FBB6EA7" w14:textId="77777777" w:rsidR="0060680F" w:rsidRPr="007D73AB" w:rsidRDefault="0060680F">
          <w:pPr>
            <w:pStyle w:val="Sidhuvud"/>
          </w:pPr>
        </w:p>
      </w:tc>
      <w:tc>
        <w:tcPr>
          <w:tcW w:w="3170" w:type="dxa"/>
          <w:vAlign w:val="bottom"/>
        </w:tcPr>
        <w:p w14:paraId="5490FAEC" w14:textId="77777777" w:rsidR="0060680F" w:rsidRPr="007D73AB" w:rsidRDefault="0060680F" w:rsidP="00340DE0">
          <w:pPr>
            <w:pStyle w:val="Sidhuvud"/>
          </w:pPr>
        </w:p>
      </w:tc>
      <w:tc>
        <w:tcPr>
          <w:tcW w:w="1134" w:type="dxa"/>
        </w:tcPr>
        <w:p w14:paraId="58F70C1F" w14:textId="77777777" w:rsidR="0060680F" w:rsidRDefault="0060680F" w:rsidP="005A703A">
          <w:pPr>
            <w:pStyle w:val="Sidhuvud"/>
          </w:pPr>
        </w:p>
      </w:tc>
    </w:tr>
    <w:tr w:rsidR="0060680F" w14:paraId="27C60315" w14:textId="77777777" w:rsidTr="00C93EBA">
      <w:trPr>
        <w:trHeight w:val="1928"/>
      </w:trPr>
      <w:tc>
        <w:tcPr>
          <w:tcW w:w="5534" w:type="dxa"/>
        </w:tcPr>
        <w:p w14:paraId="3AE3A893" w14:textId="77777777" w:rsidR="0060680F" w:rsidRPr="00340DE0" w:rsidRDefault="0060680F" w:rsidP="00340DE0">
          <w:pPr>
            <w:pStyle w:val="Sidhuvud"/>
          </w:pPr>
          <w:r>
            <w:rPr>
              <w:noProof/>
            </w:rPr>
            <w:drawing>
              <wp:inline distT="0" distB="0" distL="0" distR="0" wp14:anchorId="13821E8E" wp14:editId="01DADAEC">
                <wp:extent cx="1743633" cy="505162"/>
                <wp:effectExtent l="0" t="0" r="0" b="9525"/>
                <wp:docPr id="1" name="Bildobjekt 1" title="RK Logotyp"/>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4AC6EA5D" w14:textId="77777777" w:rsidR="0060680F" w:rsidRPr="00710A6C" w:rsidRDefault="0060680F" w:rsidP="00EE3C0F">
          <w:pPr>
            <w:pStyle w:val="Sidhuvud"/>
            <w:rPr>
              <w:b/>
            </w:rPr>
          </w:pPr>
        </w:p>
        <w:p w14:paraId="4C19DF41" w14:textId="77777777" w:rsidR="0060680F" w:rsidRDefault="0060680F" w:rsidP="00EE3C0F">
          <w:pPr>
            <w:pStyle w:val="Sidhuvud"/>
          </w:pPr>
        </w:p>
        <w:p w14:paraId="1796A8EB" w14:textId="77777777" w:rsidR="0060680F" w:rsidRDefault="0060680F" w:rsidP="00EE3C0F">
          <w:pPr>
            <w:pStyle w:val="Sidhuvud"/>
          </w:pPr>
        </w:p>
        <w:p w14:paraId="09DAECDB" w14:textId="77777777" w:rsidR="0060680F" w:rsidRDefault="0060680F" w:rsidP="00EE3C0F">
          <w:pPr>
            <w:pStyle w:val="Sidhuvud"/>
          </w:pPr>
        </w:p>
        <w:sdt>
          <w:sdtPr>
            <w:alias w:val="Dnr"/>
            <w:tag w:val="ccRKShow_Dnr"/>
            <w:id w:val="-829283628"/>
            <w:placeholder>
              <w:docPart w:val="B01DD6F629EE4341AEBA1EF0438CDD84"/>
            </w:placeholder>
            <w:dataBinding w:prefixMappings="xmlns:ns0='http://lp/documentinfo/RK' " w:xpath="/ns0:DocumentInfo[1]/ns0:BaseInfo[1]/ns0:Dnr[1]" w:storeItemID="{6B96F867-1C80-4B98-ABEA-FCA0842AAC13}"/>
            <w:text/>
          </w:sdtPr>
          <w:sdtEndPr/>
          <w:sdtContent>
            <w:p w14:paraId="2EBD4ADA" w14:textId="54C71A36" w:rsidR="0060680F" w:rsidRDefault="00012947" w:rsidP="00EE3C0F">
              <w:pPr>
                <w:pStyle w:val="Sidhuvud"/>
              </w:pPr>
              <w:r>
                <w:t>Fi2020/04124</w:t>
              </w:r>
            </w:p>
          </w:sdtContent>
        </w:sdt>
        <w:sdt>
          <w:sdtPr>
            <w:alias w:val="DocNumber"/>
            <w:tag w:val="DocNumber"/>
            <w:id w:val="1726028884"/>
            <w:placeholder>
              <w:docPart w:val="1447F275495C42FD9185B92CFB8F9109"/>
            </w:placeholder>
            <w:showingPlcHdr/>
            <w:dataBinding w:prefixMappings="xmlns:ns0='http://lp/documentinfo/RK' " w:xpath="/ns0:DocumentInfo[1]/ns0:BaseInfo[1]/ns0:DocNumber[1]" w:storeItemID="{6B96F867-1C80-4B98-ABEA-FCA0842AAC13}"/>
            <w:text/>
          </w:sdtPr>
          <w:sdtEndPr/>
          <w:sdtContent>
            <w:p w14:paraId="2EED5700" w14:textId="77777777" w:rsidR="0060680F" w:rsidRDefault="0060680F" w:rsidP="00EE3C0F">
              <w:pPr>
                <w:pStyle w:val="Sidhuvud"/>
              </w:pPr>
              <w:r>
                <w:rPr>
                  <w:rStyle w:val="Platshllartext"/>
                </w:rPr>
                <w:t xml:space="preserve"> </w:t>
              </w:r>
            </w:p>
          </w:sdtContent>
        </w:sdt>
        <w:p w14:paraId="622F719E" w14:textId="77777777" w:rsidR="0060680F" w:rsidRDefault="0060680F" w:rsidP="00EE3C0F">
          <w:pPr>
            <w:pStyle w:val="Sidhuvud"/>
          </w:pPr>
        </w:p>
      </w:tc>
      <w:tc>
        <w:tcPr>
          <w:tcW w:w="1134" w:type="dxa"/>
        </w:tcPr>
        <w:p w14:paraId="51269356" w14:textId="77777777" w:rsidR="0060680F" w:rsidRDefault="0060680F" w:rsidP="0094502D">
          <w:pPr>
            <w:pStyle w:val="Sidhuvud"/>
          </w:pPr>
        </w:p>
        <w:p w14:paraId="4FEF3B62" w14:textId="77777777" w:rsidR="0060680F" w:rsidRPr="0094502D" w:rsidRDefault="0060680F" w:rsidP="00EC71A6">
          <w:pPr>
            <w:pStyle w:val="Sidhuvud"/>
          </w:pPr>
        </w:p>
      </w:tc>
    </w:tr>
    <w:tr w:rsidR="0060680F" w14:paraId="36E65818" w14:textId="77777777" w:rsidTr="00C93EBA">
      <w:trPr>
        <w:trHeight w:val="2268"/>
      </w:trPr>
      <w:sdt>
        <w:sdtPr>
          <w:rPr>
            <w:b/>
          </w:rPr>
          <w:alias w:val="SenderText"/>
          <w:tag w:val="ccRKShow_SenderText"/>
          <w:id w:val="1374046025"/>
          <w:placeholder>
            <w:docPart w:val="C834192E64304FBCB1E76BFB556E4026"/>
          </w:placeholder>
        </w:sdtPr>
        <w:sdtEndPr>
          <w:rPr>
            <w:b w:val="0"/>
          </w:rPr>
        </w:sdtEndPr>
        <w:sdtContent>
          <w:tc>
            <w:tcPr>
              <w:tcW w:w="5534" w:type="dxa"/>
              <w:tcMar>
                <w:right w:w="1134" w:type="dxa"/>
              </w:tcMar>
            </w:tcPr>
            <w:p w14:paraId="7271065B" w14:textId="77777777" w:rsidR="00012947" w:rsidRPr="00012947" w:rsidRDefault="00012947" w:rsidP="00340DE0">
              <w:pPr>
                <w:pStyle w:val="Sidhuvud"/>
                <w:rPr>
                  <w:b/>
                </w:rPr>
              </w:pPr>
              <w:r w:rsidRPr="00012947">
                <w:rPr>
                  <w:b/>
                </w:rPr>
                <w:t>Finansdepartementet</w:t>
              </w:r>
            </w:p>
            <w:p w14:paraId="750DC711" w14:textId="3BA69014" w:rsidR="0060680F" w:rsidRPr="00340DE0" w:rsidRDefault="00012947" w:rsidP="00340DE0">
              <w:pPr>
                <w:pStyle w:val="Sidhuvud"/>
              </w:pPr>
              <w:r w:rsidRPr="00012947">
                <w:t>Finansministern</w:t>
              </w:r>
            </w:p>
          </w:tc>
        </w:sdtContent>
      </w:sdt>
      <w:sdt>
        <w:sdtPr>
          <w:alias w:val="Recipient"/>
          <w:tag w:val="ccRKShow_Recipient"/>
          <w:id w:val="-28344517"/>
          <w:placeholder>
            <w:docPart w:val="BBB9CF9C1F2142AB815D68B32DE98284"/>
          </w:placeholder>
          <w:dataBinding w:prefixMappings="xmlns:ns0='http://lp/documentinfo/RK' " w:xpath="/ns0:DocumentInfo[1]/ns0:BaseInfo[1]/ns0:Recipient[1]" w:storeItemID="{6B96F867-1C80-4B98-ABEA-FCA0842AAC13}"/>
          <w:text w:multiLine="1"/>
        </w:sdtPr>
        <w:sdtEndPr/>
        <w:sdtContent>
          <w:tc>
            <w:tcPr>
              <w:tcW w:w="3170" w:type="dxa"/>
            </w:tcPr>
            <w:p w14:paraId="2C9ADAAD" w14:textId="77777777" w:rsidR="0060680F" w:rsidRDefault="0060680F" w:rsidP="00547B89">
              <w:pPr>
                <w:pStyle w:val="Sidhuvud"/>
              </w:pPr>
              <w:r>
                <w:t>Till riksdagen</w:t>
              </w:r>
            </w:p>
          </w:tc>
        </w:sdtContent>
      </w:sdt>
      <w:tc>
        <w:tcPr>
          <w:tcW w:w="1134" w:type="dxa"/>
        </w:tcPr>
        <w:p w14:paraId="4BC3F04B" w14:textId="77777777" w:rsidR="0060680F" w:rsidRDefault="0060680F" w:rsidP="003E6020">
          <w:pPr>
            <w:pStyle w:val="Sidhuvud"/>
          </w:pPr>
        </w:p>
      </w:tc>
    </w:tr>
  </w:tbl>
  <w:p w14:paraId="3DCE6B4F" w14:textId="77777777" w:rsidR="008D4508" w:rsidRDefault="008D4508">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30"/>
  <w:removePersonalInformation/>
  <w:removeDateAndTime/>
  <w:proofState w:spelling="clean" w:grammar="clean"/>
  <w:defaultTabStop w:val="1304"/>
  <w:hyphenationZone w:val="425"/>
  <w:characterSpacingControl w:val="doNotCompress"/>
  <w:hdrShapeDefaults>
    <o:shapedefaults v:ext="edit" spidmax="1228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680F"/>
    <w:rsid w:val="00000290"/>
    <w:rsid w:val="00001068"/>
    <w:rsid w:val="0000412C"/>
    <w:rsid w:val="00004D5C"/>
    <w:rsid w:val="00005F68"/>
    <w:rsid w:val="00006CA7"/>
    <w:rsid w:val="000128EB"/>
    <w:rsid w:val="00012947"/>
    <w:rsid w:val="00012B00"/>
    <w:rsid w:val="00014EF6"/>
    <w:rsid w:val="00016730"/>
    <w:rsid w:val="00017197"/>
    <w:rsid w:val="0001725B"/>
    <w:rsid w:val="000203B0"/>
    <w:rsid w:val="000205ED"/>
    <w:rsid w:val="000241FA"/>
    <w:rsid w:val="00025992"/>
    <w:rsid w:val="00026711"/>
    <w:rsid w:val="0002708E"/>
    <w:rsid w:val="0002763D"/>
    <w:rsid w:val="0003679E"/>
    <w:rsid w:val="00041EDC"/>
    <w:rsid w:val="00042CE5"/>
    <w:rsid w:val="0004352E"/>
    <w:rsid w:val="00051341"/>
    <w:rsid w:val="00053CAA"/>
    <w:rsid w:val="00055875"/>
    <w:rsid w:val="00057FE0"/>
    <w:rsid w:val="000620FD"/>
    <w:rsid w:val="00063DCB"/>
    <w:rsid w:val="000647D2"/>
    <w:rsid w:val="000656A1"/>
    <w:rsid w:val="00066BC9"/>
    <w:rsid w:val="0007033C"/>
    <w:rsid w:val="000707E9"/>
    <w:rsid w:val="00072C86"/>
    <w:rsid w:val="00072FFC"/>
    <w:rsid w:val="00073B75"/>
    <w:rsid w:val="000757FC"/>
    <w:rsid w:val="00076667"/>
    <w:rsid w:val="00080631"/>
    <w:rsid w:val="00082374"/>
    <w:rsid w:val="000862E0"/>
    <w:rsid w:val="000873C3"/>
    <w:rsid w:val="00093408"/>
    <w:rsid w:val="00093BBF"/>
    <w:rsid w:val="0009435C"/>
    <w:rsid w:val="000A13CA"/>
    <w:rsid w:val="000A456A"/>
    <w:rsid w:val="000A5E43"/>
    <w:rsid w:val="000B56A9"/>
    <w:rsid w:val="000C61D1"/>
    <w:rsid w:val="000D31A9"/>
    <w:rsid w:val="000D370F"/>
    <w:rsid w:val="000D5449"/>
    <w:rsid w:val="000D7110"/>
    <w:rsid w:val="000E12D9"/>
    <w:rsid w:val="000E431B"/>
    <w:rsid w:val="000E59A9"/>
    <w:rsid w:val="000E638A"/>
    <w:rsid w:val="000E6472"/>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D16"/>
    <w:rsid w:val="001235D9"/>
    <w:rsid w:val="0012582E"/>
    <w:rsid w:val="00125B5E"/>
    <w:rsid w:val="00126E6B"/>
    <w:rsid w:val="00130EC3"/>
    <w:rsid w:val="001318F5"/>
    <w:rsid w:val="001331B1"/>
    <w:rsid w:val="00134837"/>
    <w:rsid w:val="00135111"/>
    <w:rsid w:val="001355DB"/>
    <w:rsid w:val="001428E2"/>
    <w:rsid w:val="0016294F"/>
    <w:rsid w:val="00167FA8"/>
    <w:rsid w:val="0017099B"/>
    <w:rsid w:val="00170CE4"/>
    <w:rsid w:val="00170E3E"/>
    <w:rsid w:val="0017300E"/>
    <w:rsid w:val="00173126"/>
    <w:rsid w:val="00176A26"/>
    <w:rsid w:val="001774F8"/>
    <w:rsid w:val="00180BE1"/>
    <w:rsid w:val="001813DF"/>
    <w:rsid w:val="001857B5"/>
    <w:rsid w:val="00187E1F"/>
    <w:rsid w:val="0019051C"/>
    <w:rsid w:val="0019127B"/>
    <w:rsid w:val="00192350"/>
    <w:rsid w:val="00192E34"/>
    <w:rsid w:val="0019308B"/>
    <w:rsid w:val="001941B9"/>
    <w:rsid w:val="00196C02"/>
    <w:rsid w:val="00197A8A"/>
    <w:rsid w:val="001A1B33"/>
    <w:rsid w:val="001A2A61"/>
    <w:rsid w:val="001B4824"/>
    <w:rsid w:val="001C1C7D"/>
    <w:rsid w:val="001C2F06"/>
    <w:rsid w:val="001C4566"/>
    <w:rsid w:val="001C4980"/>
    <w:rsid w:val="001C5DC9"/>
    <w:rsid w:val="001C6B85"/>
    <w:rsid w:val="001C71A9"/>
    <w:rsid w:val="001D12FC"/>
    <w:rsid w:val="001D512F"/>
    <w:rsid w:val="001D761A"/>
    <w:rsid w:val="001E0BD5"/>
    <w:rsid w:val="001E1A13"/>
    <w:rsid w:val="001E20CC"/>
    <w:rsid w:val="001E3D83"/>
    <w:rsid w:val="001E5DF7"/>
    <w:rsid w:val="001E6477"/>
    <w:rsid w:val="001E72EE"/>
    <w:rsid w:val="001F0629"/>
    <w:rsid w:val="001F0736"/>
    <w:rsid w:val="001F4302"/>
    <w:rsid w:val="001F50BE"/>
    <w:rsid w:val="001F525B"/>
    <w:rsid w:val="001F6BBE"/>
    <w:rsid w:val="00200C06"/>
    <w:rsid w:val="00201498"/>
    <w:rsid w:val="00204079"/>
    <w:rsid w:val="002102FD"/>
    <w:rsid w:val="002116FE"/>
    <w:rsid w:val="00211B4E"/>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60D2D"/>
    <w:rsid w:val="00261975"/>
    <w:rsid w:val="00264503"/>
    <w:rsid w:val="00271D00"/>
    <w:rsid w:val="00274AA3"/>
    <w:rsid w:val="00275872"/>
    <w:rsid w:val="00281106"/>
    <w:rsid w:val="00282263"/>
    <w:rsid w:val="00282417"/>
    <w:rsid w:val="00282D27"/>
    <w:rsid w:val="00287F0D"/>
    <w:rsid w:val="00291E08"/>
    <w:rsid w:val="00292420"/>
    <w:rsid w:val="00296B7A"/>
    <w:rsid w:val="002974DC"/>
    <w:rsid w:val="002A0CB3"/>
    <w:rsid w:val="002A39EF"/>
    <w:rsid w:val="002A6820"/>
    <w:rsid w:val="002B00E5"/>
    <w:rsid w:val="002B6849"/>
    <w:rsid w:val="002C1D37"/>
    <w:rsid w:val="002C2A30"/>
    <w:rsid w:val="002C4348"/>
    <w:rsid w:val="002C476F"/>
    <w:rsid w:val="002C5B48"/>
    <w:rsid w:val="002D014F"/>
    <w:rsid w:val="002D2647"/>
    <w:rsid w:val="002D4298"/>
    <w:rsid w:val="002D4829"/>
    <w:rsid w:val="002D6541"/>
    <w:rsid w:val="002E150B"/>
    <w:rsid w:val="002E2C89"/>
    <w:rsid w:val="002E3609"/>
    <w:rsid w:val="002E4D3F"/>
    <w:rsid w:val="002E5668"/>
    <w:rsid w:val="002E61A5"/>
    <w:rsid w:val="002F3675"/>
    <w:rsid w:val="002F59E0"/>
    <w:rsid w:val="002F66A6"/>
    <w:rsid w:val="00300342"/>
    <w:rsid w:val="003050DB"/>
    <w:rsid w:val="00310561"/>
    <w:rsid w:val="00311D8C"/>
    <w:rsid w:val="0031273D"/>
    <w:rsid w:val="003128E2"/>
    <w:rsid w:val="003153D9"/>
    <w:rsid w:val="00321621"/>
    <w:rsid w:val="00323EF7"/>
    <w:rsid w:val="003240E1"/>
    <w:rsid w:val="00326C03"/>
    <w:rsid w:val="00327474"/>
    <w:rsid w:val="003277B5"/>
    <w:rsid w:val="003342B4"/>
    <w:rsid w:val="00336CD1"/>
    <w:rsid w:val="00340DE0"/>
    <w:rsid w:val="00341F47"/>
    <w:rsid w:val="0034210D"/>
    <w:rsid w:val="00342327"/>
    <w:rsid w:val="0034250B"/>
    <w:rsid w:val="00344234"/>
    <w:rsid w:val="0034750A"/>
    <w:rsid w:val="00347C69"/>
    <w:rsid w:val="00347E11"/>
    <w:rsid w:val="003503DD"/>
    <w:rsid w:val="00350696"/>
    <w:rsid w:val="00350C92"/>
    <w:rsid w:val="003542C5"/>
    <w:rsid w:val="00360397"/>
    <w:rsid w:val="00365461"/>
    <w:rsid w:val="00370311"/>
    <w:rsid w:val="00380663"/>
    <w:rsid w:val="003853E3"/>
    <w:rsid w:val="0038587E"/>
    <w:rsid w:val="00392ED4"/>
    <w:rsid w:val="00393680"/>
    <w:rsid w:val="00394D4C"/>
    <w:rsid w:val="00395D9F"/>
    <w:rsid w:val="00397242"/>
    <w:rsid w:val="003A1315"/>
    <w:rsid w:val="003A2E73"/>
    <w:rsid w:val="003A3071"/>
    <w:rsid w:val="003A3A54"/>
    <w:rsid w:val="003A5969"/>
    <w:rsid w:val="003A5C58"/>
    <w:rsid w:val="003B0C81"/>
    <w:rsid w:val="003B201F"/>
    <w:rsid w:val="003C36FA"/>
    <w:rsid w:val="003C7BE0"/>
    <w:rsid w:val="003D0C35"/>
    <w:rsid w:val="003D0DD3"/>
    <w:rsid w:val="003D17EF"/>
    <w:rsid w:val="003D3535"/>
    <w:rsid w:val="003D4246"/>
    <w:rsid w:val="003D4CA1"/>
    <w:rsid w:val="003D4D9F"/>
    <w:rsid w:val="003D6C46"/>
    <w:rsid w:val="003D7B03"/>
    <w:rsid w:val="003E30BD"/>
    <w:rsid w:val="003E38CE"/>
    <w:rsid w:val="003E5187"/>
    <w:rsid w:val="003E5A50"/>
    <w:rsid w:val="003E6020"/>
    <w:rsid w:val="003E7CA0"/>
    <w:rsid w:val="003F1F1F"/>
    <w:rsid w:val="003F299F"/>
    <w:rsid w:val="003F2F1D"/>
    <w:rsid w:val="003F59B4"/>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337E"/>
    <w:rsid w:val="00464CA1"/>
    <w:rsid w:val="004660C8"/>
    <w:rsid w:val="00467DEF"/>
    <w:rsid w:val="00472EBA"/>
    <w:rsid w:val="004735B6"/>
    <w:rsid w:val="004735F0"/>
    <w:rsid w:val="004745D7"/>
    <w:rsid w:val="00474676"/>
    <w:rsid w:val="0047511B"/>
    <w:rsid w:val="00475B99"/>
    <w:rsid w:val="00480A8A"/>
    <w:rsid w:val="00480EC3"/>
    <w:rsid w:val="0048317E"/>
    <w:rsid w:val="00485601"/>
    <w:rsid w:val="004865B8"/>
    <w:rsid w:val="00486C0D"/>
    <w:rsid w:val="004911D9"/>
    <w:rsid w:val="00491796"/>
    <w:rsid w:val="00493416"/>
    <w:rsid w:val="0049768A"/>
    <w:rsid w:val="004A33C6"/>
    <w:rsid w:val="004A66B1"/>
    <w:rsid w:val="004A7DC4"/>
    <w:rsid w:val="004B1E7B"/>
    <w:rsid w:val="004B3029"/>
    <w:rsid w:val="004B352B"/>
    <w:rsid w:val="004B35E7"/>
    <w:rsid w:val="004B4B73"/>
    <w:rsid w:val="004B63BF"/>
    <w:rsid w:val="004B66DA"/>
    <w:rsid w:val="004B696B"/>
    <w:rsid w:val="004B7DFF"/>
    <w:rsid w:val="004C1978"/>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4021"/>
    <w:rsid w:val="004F5640"/>
    <w:rsid w:val="004F6525"/>
    <w:rsid w:val="004F6FE2"/>
    <w:rsid w:val="004F79F2"/>
    <w:rsid w:val="005011D9"/>
    <w:rsid w:val="0050238B"/>
    <w:rsid w:val="00505905"/>
    <w:rsid w:val="00511A1B"/>
    <w:rsid w:val="00511A68"/>
    <w:rsid w:val="005121C0"/>
    <w:rsid w:val="00513E7D"/>
    <w:rsid w:val="00514A67"/>
    <w:rsid w:val="00520A46"/>
    <w:rsid w:val="00521192"/>
    <w:rsid w:val="0052127C"/>
    <w:rsid w:val="00526AEB"/>
    <w:rsid w:val="005302E0"/>
    <w:rsid w:val="00544738"/>
    <w:rsid w:val="005456E4"/>
    <w:rsid w:val="00547B89"/>
    <w:rsid w:val="00551027"/>
    <w:rsid w:val="005568AF"/>
    <w:rsid w:val="00556AF5"/>
    <w:rsid w:val="005606BC"/>
    <w:rsid w:val="00563E73"/>
    <w:rsid w:val="0056426C"/>
    <w:rsid w:val="00565792"/>
    <w:rsid w:val="00567799"/>
    <w:rsid w:val="005710DE"/>
    <w:rsid w:val="00571A0B"/>
    <w:rsid w:val="00573DFD"/>
    <w:rsid w:val="005747D0"/>
    <w:rsid w:val="005827D5"/>
    <w:rsid w:val="00582918"/>
    <w:rsid w:val="005849E3"/>
    <w:rsid w:val="005850D7"/>
    <w:rsid w:val="0058522F"/>
    <w:rsid w:val="00585282"/>
    <w:rsid w:val="00586266"/>
    <w:rsid w:val="0058703B"/>
    <w:rsid w:val="00595EDE"/>
    <w:rsid w:val="00596E2B"/>
    <w:rsid w:val="005A0CBA"/>
    <w:rsid w:val="005A2022"/>
    <w:rsid w:val="005A3272"/>
    <w:rsid w:val="005A5193"/>
    <w:rsid w:val="005A6034"/>
    <w:rsid w:val="005A7AC1"/>
    <w:rsid w:val="005B115A"/>
    <w:rsid w:val="005B537F"/>
    <w:rsid w:val="005C120D"/>
    <w:rsid w:val="005C15B3"/>
    <w:rsid w:val="005C6F80"/>
    <w:rsid w:val="005D07C2"/>
    <w:rsid w:val="005E2F29"/>
    <w:rsid w:val="005E400D"/>
    <w:rsid w:val="005E49D4"/>
    <w:rsid w:val="005E4E79"/>
    <w:rsid w:val="005E5CE7"/>
    <w:rsid w:val="005E790C"/>
    <w:rsid w:val="005F08C5"/>
    <w:rsid w:val="00604782"/>
    <w:rsid w:val="00605718"/>
    <w:rsid w:val="00605C66"/>
    <w:rsid w:val="00606310"/>
    <w:rsid w:val="0060680F"/>
    <w:rsid w:val="00607814"/>
    <w:rsid w:val="00610D87"/>
    <w:rsid w:val="00610E88"/>
    <w:rsid w:val="00613827"/>
    <w:rsid w:val="006175D7"/>
    <w:rsid w:val="006208E5"/>
    <w:rsid w:val="00622BAB"/>
    <w:rsid w:val="006273E4"/>
    <w:rsid w:val="00631F82"/>
    <w:rsid w:val="00633B59"/>
    <w:rsid w:val="00634EF4"/>
    <w:rsid w:val="006357D0"/>
    <w:rsid w:val="006358C8"/>
    <w:rsid w:val="0064133A"/>
    <w:rsid w:val="006416D1"/>
    <w:rsid w:val="00647FD7"/>
    <w:rsid w:val="00650080"/>
    <w:rsid w:val="00651F17"/>
    <w:rsid w:val="0065382D"/>
    <w:rsid w:val="00654B4D"/>
    <w:rsid w:val="0065559D"/>
    <w:rsid w:val="00655A40"/>
    <w:rsid w:val="00660D84"/>
    <w:rsid w:val="0066133A"/>
    <w:rsid w:val="00663196"/>
    <w:rsid w:val="0066378C"/>
    <w:rsid w:val="006700F0"/>
    <w:rsid w:val="006706EA"/>
    <w:rsid w:val="00670A48"/>
    <w:rsid w:val="00672F6F"/>
    <w:rsid w:val="00674C2F"/>
    <w:rsid w:val="00674C8B"/>
    <w:rsid w:val="00685C94"/>
    <w:rsid w:val="00691AEE"/>
    <w:rsid w:val="0069523C"/>
    <w:rsid w:val="006962CA"/>
    <w:rsid w:val="00696A95"/>
    <w:rsid w:val="006A09DA"/>
    <w:rsid w:val="006A1835"/>
    <w:rsid w:val="006A2625"/>
    <w:rsid w:val="006B4A30"/>
    <w:rsid w:val="006B7569"/>
    <w:rsid w:val="006C28EE"/>
    <w:rsid w:val="006C4FF1"/>
    <w:rsid w:val="006D2998"/>
    <w:rsid w:val="006D3188"/>
    <w:rsid w:val="006D5159"/>
    <w:rsid w:val="006D6779"/>
    <w:rsid w:val="006E08FC"/>
    <w:rsid w:val="006F2588"/>
    <w:rsid w:val="00710A6C"/>
    <w:rsid w:val="00710D98"/>
    <w:rsid w:val="00711CE9"/>
    <w:rsid w:val="00712266"/>
    <w:rsid w:val="00712593"/>
    <w:rsid w:val="00712D82"/>
    <w:rsid w:val="00716E22"/>
    <w:rsid w:val="007171AB"/>
    <w:rsid w:val="007213D0"/>
    <w:rsid w:val="007219C0"/>
    <w:rsid w:val="00731C75"/>
    <w:rsid w:val="00732599"/>
    <w:rsid w:val="00743E09"/>
    <w:rsid w:val="00744FCC"/>
    <w:rsid w:val="00747B9C"/>
    <w:rsid w:val="00750C93"/>
    <w:rsid w:val="00754E24"/>
    <w:rsid w:val="00757B3B"/>
    <w:rsid w:val="007618C5"/>
    <w:rsid w:val="00764FA6"/>
    <w:rsid w:val="00765294"/>
    <w:rsid w:val="00773075"/>
    <w:rsid w:val="00773F36"/>
    <w:rsid w:val="00775BF6"/>
    <w:rsid w:val="00776254"/>
    <w:rsid w:val="007769FC"/>
    <w:rsid w:val="00777CFF"/>
    <w:rsid w:val="007815BC"/>
    <w:rsid w:val="00782B3F"/>
    <w:rsid w:val="00782E3C"/>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73AB"/>
    <w:rsid w:val="007D790E"/>
    <w:rsid w:val="007E2712"/>
    <w:rsid w:val="007E4A9C"/>
    <w:rsid w:val="007E5516"/>
    <w:rsid w:val="007E7EE2"/>
    <w:rsid w:val="007F06CA"/>
    <w:rsid w:val="007F0DD0"/>
    <w:rsid w:val="007F61D0"/>
    <w:rsid w:val="0080228F"/>
    <w:rsid w:val="00804C1B"/>
    <w:rsid w:val="0080595A"/>
    <w:rsid w:val="0080608A"/>
    <w:rsid w:val="008150A6"/>
    <w:rsid w:val="00815A8F"/>
    <w:rsid w:val="00817098"/>
    <w:rsid w:val="008178E6"/>
    <w:rsid w:val="0082249C"/>
    <w:rsid w:val="00824CCE"/>
    <w:rsid w:val="00830B7B"/>
    <w:rsid w:val="00832661"/>
    <w:rsid w:val="008349AA"/>
    <w:rsid w:val="008375D5"/>
    <w:rsid w:val="00841486"/>
    <w:rsid w:val="00842BC9"/>
    <w:rsid w:val="008431AF"/>
    <w:rsid w:val="0084476E"/>
    <w:rsid w:val="00845137"/>
    <w:rsid w:val="008504F6"/>
    <w:rsid w:val="0085240E"/>
    <w:rsid w:val="00852484"/>
    <w:rsid w:val="008573B9"/>
    <w:rsid w:val="0085782D"/>
    <w:rsid w:val="00863BB7"/>
    <w:rsid w:val="008730FD"/>
    <w:rsid w:val="00873DA1"/>
    <w:rsid w:val="00875DDD"/>
    <w:rsid w:val="00881BC6"/>
    <w:rsid w:val="008860CC"/>
    <w:rsid w:val="00886EEE"/>
    <w:rsid w:val="00887F86"/>
    <w:rsid w:val="00890876"/>
    <w:rsid w:val="00891929"/>
    <w:rsid w:val="00893029"/>
    <w:rsid w:val="0089514A"/>
    <w:rsid w:val="00895C2A"/>
    <w:rsid w:val="008A03E9"/>
    <w:rsid w:val="008A0A0D"/>
    <w:rsid w:val="008A3961"/>
    <w:rsid w:val="008A4CEA"/>
    <w:rsid w:val="008A7506"/>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7CAF"/>
    <w:rsid w:val="008E02EE"/>
    <w:rsid w:val="008E65A8"/>
    <w:rsid w:val="008E77D6"/>
    <w:rsid w:val="009036E7"/>
    <w:rsid w:val="0090605F"/>
    <w:rsid w:val="0091053B"/>
    <w:rsid w:val="00912158"/>
    <w:rsid w:val="00912945"/>
    <w:rsid w:val="009144EE"/>
    <w:rsid w:val="00915D4C"/>
    <w:rsid w:val="009279B2"/>
    <w:rsid w:val="00935814"/>
    <w:rsid w:val="0094502D"/>
    <w:rsid w:val="00946561"/>
    <w:rsid w:val="00946B39"/>
    <w:rsid w:val="00947013"/>
    <w:rsid w:val="00947EED"/>
    <w:rsid w:val="0095062C"/>
    <w:rsid w:val="00956EA9"/>
    <w:rsid w:val="00966E40"/>
    <w:rsid w:val="00971BC4"/>
    <w:rsid w:val="00973084"/>
    <w:rsid w:val="00973CBD"/>
    <w:rsid w:val="00974520"/>
    <w:rsid w:val="00974B59"/>
    <w:rsid w:val="00975341"/>
    <w:rsid w:val="0097653D"/>
    <w:rsid w:val="00984EA2"/>
    <w:rsid w:val="00986CC3"/>
    <w:rsid w:val="0099068E"/>
    <w:rsid w:val="009920AA"/>
    <w:rsid w:val="00992943"/>
    <w:rsid w:val="009931B3"/>
    <w:rsid w:val="00996279"/>
    <w:rsid w:val="009965F7"/>
    <w:rsid w:val="009A0866"/>
    <w:rsid w:val="009A4D0A"/>
    <w:rsid w:val="009A759C"/>
    <w:rsid w:val="009B2F70"/>
    <w:rsid w:val="009B4594"/>
    <w:rsid w:val="009B4DEC"/>
    <w:rsid w:val="009B65C2"/>
    <w:rsid w:val="009C2459"/>
    <w:rsid w:val="009C255A"/>
    <w:rsid w:val="009C2B46"/>
    <w:rsid w:val="009C4448"/>
    <w:rsid w:val="009C610D"/>
    <w:rsid w:val="009D10E5"/>
    <w:rsid w:val="009D43F3"/>
    <w:rsid w:val="009D4E9F"/>
    <w:rsid w:val="009D5D40"/>
    <w:rsid w:val="009D6B1B"/>
    <w:rsid w:val="009E107B"/>
    <w:rsid w:val="009E18D6"/>
    <w:rsid w:val="009E4DCA"/>
    <w:rsid w:val="009E53C8"/>
    <w:rsid w:val="009E7B92"/>
    <w:rsid w:val="009F19C0"/>
    <w:rsid w:val="009F505F"/>
    <w:rsid w:val="00A00AE4"/>
    <w:rsid w:val="00A00D24"/>
    <w:rsid w:val="00A0129C"/>
    <w:rsid w:val="00A01F5C"/>
    <w:rsid w:val="00A12A69"/>
    <w:rsid w:val="00A2019A"/>
    <w:rsid w:val="00A23493"/>
    <w:rsid w:val="00A2416A"/>
    <w:rsid w:val="00A30E06"/>
    <w:rsid w:val="00A3270B"/>
    <w:rsid w:val="00A333A9"/>
    <w:rsid w:val="00A379E4"/>
    <w:rsid w:val="00A42F07"/>
    <w:rsid w:val="00A43B02"/>
    <w:rsid w:val="00A44946"/>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71DD"/>
    <w:rsid w:val="00AC15C5"/>
    <w:rsid w:val="00AD0E75"/>
    <w:rsid w:val="00AE77EB"/>
    <w:rsid w:val="00AE7BD8"/>
    <w:rsid w:val="00AE7D02"/>
    <w:rsid w:val="00AF0BB7"/>
    <w:rsid w:val="00AF0BDE"/>
    <w:rsid w:val="00AF0EDE"/>
    <w:rsid w:val="00AF4853"/>
    <w:rsid w:val="00AF53B9"/>
    <w:rsid w:val="00B00702"/>
    <w:rsid w:val="00B0110B"/>
    <w:rsid w:val="00B0234E"/>
    <w:rsid w:val="00B06751"/>
    <w:rsid w:val="00B07931"/>
    <w:rsid w:val="00B13241"/>
    <w:rsid w:val="00B13699"/>
    <w:rsid w:val="00B149E2"/>
    <w:rsid w:val="00B2131A"/>
    <w:rsid w:val="00B2169D"/>
    <w:rsid w:val="00B21CBB"/>
    <w:rsid w:val="00B2606D"/>
    <w:rsid w:val="00B263C0"/>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E2D"/>
    <w:rsid w:val="00B8746A"/>
    <w:rsid w:val="00B9277F"/>
    <w:rsid w:val="00B927C9"/>
    <w:rsid w:val="00B96EFA"/>
    <w:rsid w:val="00B97CCF"/>
    <w:rsid w:val="00B97D97"/>
    <w:rsid w:val="00BA61AC"/>
    <w:rsid w:val="00BB17B0"/>
    <w:rsid w:val="00BB28BF"/>
    <w:rsid w:val="00BB2F42"/>
    <w:rsid w:val="00BB4AC0"/>
    <w:rsid w:val="00BB5683"/>
    <w:rsid w:val="00BC112B"/>
    <w:rsid w:val="00BC17DF"/>
    <w:rsid w:val="00BC6832"/>
    <w:rsid w:val="00BD0826"/>
    <w:rsid w:val="00BD15AB"/>
    <w:rsid w:val="00BD181D"/>
    <w:rsid w:val="00BD4D7E"/>
    <w:rsid w:val="00BE0567"/>
    <w:rsid w:val="00BE18F0"/>
    <w:rsid w:val="00BE1BAF"/>
    <w:rsid w:val="00BE302F"/>
    <w:rsid w:val="00BE3210"/>
    <w:rsid w:val="00BE350E"/>
    <w:rsid w:val="00BE3E56"/>
    <w:rsid w:val="00BE4BF7"/>
    <w:rsid w:val="00BE62F6"/>
    <w:rsid w:val="00BE638E"/>
    <w:rsid w:val="00BF27B2"/>
    <w:rsid w:val="00BF4F06"/>
    <w:rsid w:val="00BF534E"/>
    <w:rsid w:val="00BF5717"/>
    <w:rsid w:val="00BF5C91"/>
    <w:rsid w:val="00BF66D2"/>
    <w:rsid w:val="00C01585"/>
    <w:rsid w:val="00C0764A"/>
    <w:rsid w:val="00C1410E"/>
    <w:rsid w:val="00C141C6"/>
    <w:rsid w:val="00C15663"/>
    <w:rsid w:val="00C16508"/>
    <w:rsid w:val="00C16F5A"/>
    <w:rsid w:val="00C2071A"/>
    <w:rsid w:val="00C20ACB"/>
    <w:rsid w:val="00C23703"/>
    <w:rsid w:val="00C26068"/>
    <w:rsid w:val="00C26DF9"/>
    <w:rsid w:val="00C271A8"/>
    <w:rsid w:val="00C3050C"/>
    <w:rsid w:val="00C31F15"/>
    <w:rsid w:val="00C32067"/>
    <w:rsid w:val="00C36E3A"/>
    <w:rsid w:val="00C37A77"/>
    <w:rsid w:val="00C41141"/>
    <w:rsid w:val="00C449AD"/>
    <w:rsid w:val="00C44E30"/>
    <w:rsid w:val="00C461E6"/>
    <w:rsid w:val="00C50045"/>
    <w:rsid w:val="00C50771"/>
    <w:rsid w:val="00C508BE"/>
    <w:rsid w:val="00C55FE8"/>
    <w:rsid w:val="00C63EC4"/>
    <w:rsid w:val="00C64CD9"/>
    <w:rsid w:val="00C670F8"/>
    <w:rsid w:val="00C6780B"/>
    <w:rsid w:val="00C73A90"/>
    <w:rsid w:val="00C76D49"/>
    <w:rsid w:val="00C80AD4"/>
    <w:rsid w:val="00C80B5E"/>
    <w:rsid w:val="00C82055"/>
    <w:rsid w:val="00C8630A"/>
    <w:rsid w:val="00C9061B"/>
    <w:rsid w:val="00C93EBA"/>
    <w:rsid w:val="00CA0BD8"/>
    <w:rsid w:val="00CA2FD7"/>
    <w:rsid w:val="00CA69E3"/>
    <w:rsid w:val="00CA6B28"/>
    <w:rsid w:val="00CA72BB"/>
    <w:rsid w:val="00CA7FF5"/>
    <w:rsid w:val="00CB07E5"/>
    <w:rsid w:val="00CB09E0"/>
    <w:rsid w:val="00CB1C14"/>
    <w:rsid w:val="00CB1E7C"/>
    <w:rsid w:val="00CB2EA1"/>
    <w:rsid w:val="00CB2F84"/>
    <w:rsid w:val="00CB3E75"/>
    <w:rsid w:val="00CB43F1"/>
    <w:rsid w:val="00CB581E"/>
    <w:rsid w:val="00CB6A8A"/>
    <w:rsid w:val="00CB6EDE"/>
    <w:rsid w:val="00CC41BA"/>
    <w:rsid w:val="00CD09EF"/>
    <w:rsid w:val="00CD1550"/>
    <w:rsid w:val="00CD17C1"/>
    <w:rsid w:val="00CD1C6C"/>
    <w:rsid w:val="00CD37F1"/>
    <w:rsid w:val="00CD6169"/>
    <w:rsid w:val="00CD6D76"/>
    <w:rsid w:val="00CE20BC"/>
    <w:rsid w:val="00CE26C6"/>
    <w:rsid w:val="00CF16D8"/>
    <w:rsid w:val="00CF1FD8"/>
    <w:rsid w:val="00CF20D0"/>
    <w:rsid w:val="00CF44A1"/>
    <w:rsid w:val="00CF45F2"/>
    <w:rsid w:val="00CF4FDC"/>
    <w:rsid w:val="00CF6E13"/>
    <w:rsid w:val="00CF7776"/>
    <w:rsid w:val="00D00E9E"/>
    <w:rsid w:val="00D021D2"/>
    <w:rsid w:val="00D061BB"/>
    <w:rsid w:val="00D07BE1"/>
    <w:rsid w:val="00D116C0"/>
    <w:rsid w:val="00D13433"/>
    <w:rsid w:val="00D13D8A"/>
    <w:rsid w:val="00D20DA7"/>
    <w:rsid w:val="00D249A5"/>
    <w:rsid w:val="00D2793F"/>
    <w:rsid w:val="00D279D8"/>
    <w:rsid w:val="00D27C8E"/>
    <w:rsid w:val="00D3026A"/>
    <w:rsid w:val="00D32D62"/>
    <w:rsid w:val="00D36E44"/>
    <w:rsid w:val="00D40205"/>
    <w:rsid w:val="00D40C72"/>
    <w:rsid w:val="00D4141B"/>
    <w:rsid w:val="00D4145D"/>
    <w:rsid w:val="00D4460B"/>
    <w:rsid w:val="00D458F0"/>
    <w:rsid w:val="00D50B3B"/>
    <w:rsid w:val="00D51C1C"/>
    <w:rsid w:val="00D51FCC"/>
    <w:rsid w:val="00D5467F"/>
    <w:rsid w:val="00D55837"/>
    <w:rsid w:val="00D56A9F"/>
    <w:rsid w:val="00D57BA2"/>
    <w:rsid w:val="00D60F51"/>
    <w:rsid w:val="00D65E43"/>
    <w:rsid w:val="00D6730A"/>
    <w:rsid w:val="00D674A6"/>
    <w:rsid w:val="00D7168E"/>
    <w:rsid w:val="00D72719"/>
    <w:rsid w:val="00D73F9D"/>
    <w:rsid w:val="00D74B7C"/>
    <w:rsid w:val="00D76068"/>
    <w:rsid w:val="00D76B01"/>
    <w:rsid w:val="00D804A2"/>
    <w:rsid w:val="00D84704"/>
    <w:rsid w:val="00D84BF9"/>
    <w:rsid w:val="00D921FD"/>
    <w:rsid w:val="00D93714"/>
    <w:rsid w:val="00D94034"/>
    <w:rsid w:val="00D95424"/>
    <w:rsid w:val="00D96717"/>
    <w:rsid w:val="00DA4084"/>
    <w:rsid w:val="00DA56ED"/>
    <w:rsid w:val="00DA5A54"/>
    <w:rsid w:val="00DA5C0D"/>
    <w:rsid w:val="00DB4E26"/>
    <w:rsid w:val="00DB714B"/>
    <w:rsid w:val="00DC1025"/>
    <w:rsid w:val="00DC10F6"/>
    <w:rsid w:val="00DC1EB8"/>
    <w:rsid w:val="00DC3E45"/>
    <w:rsid w:val="00DC4598"/>
    <w:rsid w:val="00DD0722"/>
    <w:rsid w:val="00DD0B3D"/>
    <w:rsid w:val="00DD212F"/>
    <w:rsid w:val="00DE18F5"/>
    <w:rsid w:val="00DE73D2"/>
    <w:rsid w:val="00DF5BFB"/>
    <w:rsid w:val="00DF5CD6"/>
    <w:rsid w:val="00E022DA"/>
    <w:rsid w:val="00E03BCB"/>
    <w:rsid w:val="00E124DC"/>
    <w:rsid w:val="00E15A41"/>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2DF1"/>
    <w:rsid w:val="00E90CAA"/>
    <w:rsid w:val="00E93339"/>
    <w:rsid w:val="00E96532"/>
    <w:rsid w:val="00E973A0"/>
    <w:rsid w:val="00EA0F13"/>
    <w:rsid w:val="00EA1688"/>
    <w:rsid w:val="00EA1AFC"/>
    <w:rsid w:val="00EA2317"/>
    <w:rsid w:val="00EA3A7D"/>
    <w:rsid w:val="00EA4C83"/>
    <w:rsid w:val="00EB763D"/>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3EAC"/>
    <w:rsid w:val="00F04B7C"/>
    <w:rsid w:val="00F078B5"/>
    <w:rsid w:val="00F14024"/>
    <w:rsid w:val="00F14FA3"/>
    <w:rsid w:val="00F15DB1"/>
    <w:rsid w:val="00F24297"/>
    <w:rsid w:val="00F2564A"/>
    <w:rsid w:val="00F25761"/>
    <w:rsid w:val="00F259D7"/>
    <w:rsid w:val="00F32D05"/>
    <w:rsid w:val="00F35263"/>
    <w:rsid w:val="00F35E34"/>
    <w:rsid w:val="00F403BF"/>
    <w:rsid w:val="00F4342F"/>
    <w:rsid w:val="00F45227"/>
    <w:rsid w:val="00F5045C"/>
    <w:rsid w:val="00F520C7"/>
    <w:rsid w:val="00F53AEA"/>
    <w:rsid w:val="00F55AC7"/>
    <w:rsid w:val="00F55FC9"/>
    <w:rsid w:val="00F563CD"/>
    <w:rsid w:val="00F5663B"/>
    <w:rsid w:val="00F5674D"/>
    <w:rsid w:val="00F6392C"/>
    <w:rsid w:val="00F64256"/>
    <w:rsid w:val="00F66093"/>
    <w:rsid w:val="00F66657"/>
    <w:rsid w:val="00F6751E"/>
    <w:rsid w:val="00F70848"/>
    <w:rsid w:val="00F73A60"/>
    <w:rsid w:val="00F8015D"/>
    <w:rsid w:val="00F829C7"/>
    <w:rsid w:val="00F834AA"/>
    <w:rsid w:val="00F848D6"/>
    <w:rsid w:val="00F859AE"/>
    <w:rsid w:val="00F922B2"/>
    <w:rsid w:val="00F943C8"/>
    <w:rsid w:val="00F96B28"/>
    <w:rsid w:val="00FA1564"/>
    <w:rsid w:val="00FA41B4"/>
    <w:rsid w:val="00FA5DDD"/>
    <w:rsid w:val="00FA6255"/>
    <w:rsid w:val="00FA7644"/>
    <w:rsid w:val="00FB0647"/>
    <w:rsid w:val="00FB1FA3"/>
    <w:rsid w:val="00FB43A8"/>
    <w:rsid w:val="00FB4D12"/>
    <w:rsid w:val="00FB5279"/>
    <w:rsid w:val="00FC069A"/>
    <w:rsid w:val="00FC08A9"/>
    <w:rsid w:val="00FC0BA0"/>
    <w:rsid w:val="00FC7600"/>
    <w:rsid w:val="00FD0B7B"/>
    <w:rsid w:val="00FD1A46"/>
    <w:rsid w:val="00FD4C08"/>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2289"/>
    <o:shapelayout v:ext="edit">
      <o:idmap v:ext="edit" data="1"/>
    </o:shapelayout>
  </w:shapeDefaults>
  <w:decimalSymbol w:val=","/>
  <w:listSeparator w:val=";"/>
  <w14:docId w14:val="440D3F1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semiHidden/>
    <w:qFormat/>
    <w:rsid w:val="00EE66E5"/>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Bildtext">
    <w:name w:val="Bildtext"/>
    <w:basedOn w:val="Brdtext"/>
    <w:next w:val="Brdtext"/>
    <w:uiPriority w:val="2"/>
    <w:qFormat/>
    <w:rsid w:val="0041223B"/>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Bildtext"/>
    <w:next w:val="Normal"/>
    <w:uiPriority w:val="35"/>
    <w:semiHidden/>
    <w:qFormat/>
    <w:rsid w:val="009E18D6"/>
    <w:rPr>
      <w:iCs/>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customStyle="1" w:styleId="Klla">
    <w:name w:val="Källa"/>
    <w:basedOn w:val="Bildtext"/>
    <w:next w:val="Brdtext"/>
    <w:uiPriority w:val="2"/>
    <w:qFormat/>
    <w:rsid w:val="00C271A8"/>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28"/>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28"/>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semiHidden/>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672F6F"/>
    <w:pPr>
      <w:spacing w:after="0"/>
    </w:pPr>
    <w:rPr>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94502D"/>
    <w:rPr>
      <w:rFonts w:ascii="Calibri" w:hAnsi="Calibri" w:cs="Calibri"/>
      <w:sz w:val="16"/>
    </w:rPr>
  </w:style>
  <w:style w:type="character" w:customStyle="1" w:styleId="DocNrChar">
    <w:name w:val="DocNr Char"/>
    <w:basedOn w:val="Standardstycketeckensnitt"/>
    <w:link w:val="DocNr"/>
    <w:semiHidden/>
    <w:rsid w:val="00E022DA"/>
    <w:rPr>
      <w:rFonts w:ascii="Calibri" w:hAnsi="Calibri" w:cs="Calibri"/>
      <w:sz w:val="16"/>
    </w:rPr>
  </w:style>
  <w:style w:type="paragraph" w:customStyle="1" w:styleId="RKnormal">
    <w:name w:val="RKnormal"/>
    <w:basedOn w:val="Normal"/>
    <w:semiHidden/>
    <w:rsid w:val="004B35E7"/>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paragraph" w:styleId="Kommentarer">
    <w:name w:val="annotation text"/>
    <w:basedOn w:val="Normal"/>
    <w:link w:val="KommentarerChar"/>
    <w:uiPriority w:val="99"/>
    <w:semiHidden/>
    <w:unhideWhenUsed/>
    <w:rsid w:val="00573DFD"/>
    <w:pPr>
      <w:spacing w:line="240" w:lineRule="auto"/>
    </w:pPr>
    <w:rPr>
      <w:sz w:val="20"/>
      <w:szCs w:val="20"/>
    </w:rPr>
  </w:style>
  <w:style w:type="character" w:customStyle="1" w:styleId="KommentarerChar">
    <w:name w:val="Kommentarer Char"/>
    <w:basedOn w:val="Standardstycketeckensnitt"/>
    <w:link w:val="Kommentarer"/>
    <w:uiPriority w:val="99"/>
    <w:semiHidden/>
    <w:rsid w:val="00573DFD"/>
    <w:rPr>
      <w:sz w:val="20"/>
      <w:szCs w:val="20"/>
    </w:r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Kommentarer"/>
    <w:next w:val="Kommentarer"/>
    <w:link w:val="KommentarsmneChar"/>
    <w:uiPriority w:val="99"/>
    <w:semiHidden/>
    <w:unhideWhenUsed/>
    <w:rsid w:val="00573DFD"/>
    <w:rPr>
      <w:b/>
      <w:bCs/>
    </w:rPr>
  </w:style>
  <w:style w:type="character" w:customStyle="1" w:styleId="KommentarsmneChar">
    <w:name w:val="Kommentarsämne Char"/>
    <w:basedOn w:val="KommentarerChar"/>
    <w:link w:val="Kommentarsmne"/>
    <w:uiPriority w:val="99"/>
    <w:semiHidden/>
    <w:rsid w:val="00573DFD"/>
    <w:rPr>
      <w:b/>
      <w:bCs/>
      <w:sz w:val="20"/>
      <w:szCs w:val="20"/>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glossaryDocument" Target="glossary/document.xml"/><Relationship Id="rId18" Type="http://schemas.openxmlformats.org/officeDocument/2006/relationships/customXml" Target="../customXml/item6.xml"/><Relationship Id="rId3" Type="http://schemas.openxmlformats.org/officeDocument/2006/relationships/numbering" Target="numbering.xml"/><Relationship Id="rId7" Type="http://schemas.openxmlformats.org/officeDocument/2006/relationships/footnotes" Target="footnotes.xml"/><Relationship Id="rId12" Type="http://schemas.openxmlformats.org/officeDocument/2006/relationships/fontTable" Target="fontTable.xml"/><Relationship Id="rId17"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customXml" Target="../customXml/item4.xml"/><Relationship Id="rId20" Type="http://schemas.openxmlformats.org/officeDocument/2006/relationships/customXml" Target="../customXml/item8.xml"/><Relationship Id="rId11" Type="http://schemas.openxmlformats.org/officeDocument/2006/relationships/footer" Target="footer2.xml"/><Relationship Id="rId6" Type="http://schemas.openxmlformats.org/officeDocument/2006/relationships/webSettings" Target="webSettings.xml"/><Relationship Id="rId5" Type="http://schemas.openxmlformats.org/officeDocument/2006/relationships/settings" Target="settings.xml"/><Relationship Id="rId10" Type="http://schemas.openxmlformats.org/officeDocument/2006/relationships/header" Target="header1.xml"/><Relationship Id="rId4" Type="http://schemas.openxmlformats.org/officeDocument/2006/relationships/styles" Target="styles.xml"/><Relationship Id="rId9" Type="http://schemas.openxmlformats.org/officeDocument/2006/relationships/footer" Target="footer1.xml"/><Relationship Id="rId14"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B01DD6F629EE4341AEBA1EF0438CDD84"/>
        <w:category>
          <w:name w:val="Allmänt"/>
          <w:gallery w:val="placeholder"/>
        </w:category>
        <w:types>
          <w:type w:val="bbPlcHdr"/>
        </w:types>
        <w:behaviors>
          <w:behavior w:val="content"/>
        </w:behaviors>
        <w:guid w:val="{CECBB935-1E8B-435D-9241-B6B48DC5B9DD}"/>
      </w:docPartPr>
      <w:docPartBody>
        <w:p w:rsidR="00D75F15" w:rsidRDefault="007B3A74" w:rsidP="007B3A74">
          <w:pPr>
            <w:pStyle w:val="B01DD6F629EE4341AEBA1EF0438CDD84"/>
          </w:pPr>
          <w:r>
            <w:rPr>
              <w:rStyle w:val="Platshllartext"/>
            </w:rPr>
            <w:t xml:space="preserve"> </w:t>
          </w:r>
        </w:p>
      </w:docPartBody>
    </w:docPart>
    <w:docPart>
      <w:docPartPr>
        <w:name w:val="1447F275495C42FD9185B92CFB8F9109"/>
        <w:category>
          <w:name w:val="Allmänt"/>
          <w:gallery w:val="placeholder"/>
        </w:category>
        <w:types>
          <w:type w:val="bbPlcHdr"/>
        </w:types>
        <w:behaviors>
          <w:behavior w:val="content"/>
        </w:behaviors>
        <w:guid w:val="{A9623FDF-7CD7-49D2-A346-2008613C3825}"/>
      </w:docPartPr>
      <w:docPartBody>
        <w:p w:rsidR="00D75F15" w:rsidRDefault="007B3A74" w:rsidP="007B3A74">
          <w:pPr>
            <w:pStyle w:val="1447F275495C42FD9185B92CFB8F91091"/>
          </w:pPr>
          <w:r>
            <w:rPr>
              <w:rStyle w:val="Platshllartext"/>
            </w:rPr>
            <w:t xml:space="preserve"> </w:t>
          </w:r>
        </w:p>
      </w:docPartBody>
    </w:docPart>
    <w:docPart>
      <w:docPartPr>
        <w:name w:val="C834192E64304FBCB1E76BFB556E4026"/>
        <w:category>
          <w:name w:val="Allmänt"/>
          <w:gallery w:val="placeholder"/>
        </w:category>
        <w:types>
          <w:type w:val="bbPlcHdr"/>
        </w:types>
        <w:behaviors>
          <w:behavior w:val="content"/>
        </w:behaviors>
        <w:guid w:val="{969B1F7A-6FB9-42F6-90F9-3FB9F82F19D2}"/>
      </w:docPartPr>
      <w:docPartBody>
        <w:p w:rsidR="00D75F15" w:rsidRDefault="007B3A74" w:rsidP="007B3A74">
          <w:pPr>
            <w:pStyle w:val="C834192E64304FBCB1E76BFB556E40261"/>
          </w:pPr>
          <w:r>
            <w:rPr>
              <w:rStyle w:val="Platshllartext"/>
            </w:rPr>
            <w:t xml:space="preserve"> </w:t>
          </w:r>
        </w:p>
      </w:docPartBody>
    </w:docPart>
    <w:docPart>
      <w:docPartPr>
        <w:name w:val="BBB9CF9C1F2142AB815D68B32DE98284"/>
        <w:category>
          <w:name w:val="Allmänt"/>
          <w:gallery w:val="placeholder"/>
        </w:category>
        <w:types>
          <w:type w:val="bbPlcHdr"/>
        </w:types>
        <w:behaviors>
          <w:behavior w:val="content"/>
        </w:behaviors>
        <w:guid w:val="{FE8D7A8A-92CF-41C6-8AC2-6743D9946A61}"/>
      </w:docPartPr>
      <w:docPartBody>
        <w:p w:rsidR="00D75F15" w:rsidRDefault="007B3A74" w:rsidP="007B3A74">
          <w:pPr>
            <w:pStyle w:val="BBB9CF9C1F2142AB815D68B32DE98284"/>
          </w:pPr>
          <w:r>
            <w:rPr>
              <w:rStyle w:val="Platshllartext"/>
            </w:rPr>
            <w:t xml:space="preserve"> </w:t>
          </w:r>
        </w:p>
      </w:docPartBody>
    </w:docPart>
    <w:docPart>
      <w:docPartPr>
        <w:name w:val="16D32B2F9B9C4CA38DBB12ABECA6B471"/>
        <w:category>
          <w:name w:val="Allmänt"/>
          <w:gallery w:val="placeholder"/>
        </w:category>
        <w:types>
          <w:type w:val="bbPlcHdr"/>
        </w:types>
        <w:behaviors>
          <w:behavior w:val="content"/>
        </w:behaviors>
        <w:guid w:val="{17A29463-72AB-49AF-B4CC-E52669E9CDB4}"/>
      </w:docPartPr>
      <w:docPartBody>
        <w:p w:rsidR="00D75F15" w:rsidRDefault="007B3A74" w:rsidP="007B3A74">
          <w:pPr>
            <w:pStyle w:val="16D32B2F9B9C4CA38DBB12ABECA6B471"/>
          </w:pPr>
          <w:r>
            <w:rPr>
              <w:rStyle w:val="Platshllartext"/>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3A74"/>
    <w:rsid w:val="007B3A74"/>
    <w:rsid w:val="00D75F1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8D986F3EDA554C9F94A36C3B6C1AA454">
    <w:name w:val="8D986F3EDA554C9F94A36C3B6C1AA454"/>
    <w:rsid w:val="007B3A74"/>
  </w:style>
  <w:style w:type="character" w:styleId="Platshllartext">
    <w:name w:val="Placeholder Text"/>
    <w:basedOn w:val="Standardstycketeckensnitt"/>
    <w:uiPriority w:val="99"/>
    <w:semiHidden/>
    <w:rsid w:val="007B3A74"/>
    <w:rPr>
      <w:noProof w:val="0"/>
      <w:color w:val="808080"/>
    </w:rPr>
  </w:style>
  <w:style w:type="paragraph" w:customStyle="1" w:styleId="DAF5866F7E97407398FB2B3F0EFE4498">
    <w:name w:val="DAF5866F7E97407398FB2B3F0EFE4498"/>
    <w:rsid w:val="007B3A74"/>
  </w:style>
  <w:style w:type="paragraph" w:customStyle="1" w:styleId="3F3F4DD1ACB64F70B754B61E2823AC6F">
    <w:name w:val="3F3F4DD1ACB64F70B754B61E2823AC6F"/>
    <w:rsid w:val="007B3A74"/>
  </w:style>
  <w:style w:type="paragraph" w:customStyle="1" w:styleId="A3A07EDE151946228A34437D9E6E3627">
    <w:name w:val="A3A07EDE151946228A34437D9E6E3627"/>
    <w:rsid w:val="007B3A74"/>
  </w:style>
  <w:style w:type="paragraph" w:customStyle="1" w:styleId="B01DD6F629EE4341AEBA1EF0438CDD84">
    <w:name w:val="B01DD6F629EE4341AEBA1EF0438CDD84"/>
    <w:rsid w:val="007B3A74"/>
  </w:style>
  <w:style w:type="paragraph" w:customStyle="1" w:styleId="1447F275495C42FD9185B92CFB8F9109">
    <w:name w:val="1447F275495C42FD9185B92CFB8F9109"/>
    <w:rsid w:val="007B3A74"/>
  </w:style>
  <w:style w:type="paragraph" w:customStyle="1" w:styleId="4C80CD931D4044868DCFF2C04113D8AF">
    <w:name w:val="4C80CD931D4044868DCFF2C04113D8AF"/>
    <w:rsid w:val="007B3A74"/>
  </w:style>
  <w:style w:type="paragraph" w:customStyle="1" w:styleId="378C0600A1634A57807B088B76E6F94D">
    <w:name w:val="378C0600A1634A57807B088B76E6F94D"/>
    <w:rsid w:val="007B3A74"/>
  </w:style>
  <w:style w:type="paragraph" w:customStyle="1" w:styleId="139C9D05EFD14AD18BBA55C6E20008FE">
    <w:name w:val="139C9D05EFD14AD18BBA55C6E20008FE"/>
    <w:rsid w:val="007B3A74"/>
  </w:style>
  <w:style w:type="paragraph" w:customStyle="1" w:styleId="C834192E64304FBCB1E76BFB556E4026">
    <w:name w:val="C834192E64304FBCB1E76BFB556E4026"/>
    <w:rsid w:val="007B3A74"/>
  </w:style>
  <w:style w:type="paragraph" w:customStyle="1" w:styleId="BBB9CF9C1F2142AB815D68B32DE98284">
    <w:name w:val="BBB9CF9C1F2142AB815D68B32DE98284"/>
    <w:rsid w:val="007B3A74"/>
  </w:style>
  <w:style w:type="paragraph" w:customStyle="1" w:styleId="1447F275495C42FD9185B92CFB8F91091">
    <w:name w:val="1447F275495C42FD9185B92CFB8F91091"/>
    <w:rsid w:val="007B3A74"/>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C834192E64304FBCB1E76BFB556E40261">
    <w:name w:val="C834192E64304FBCB1E76BFB556E40261"/>
    <w:rsid w:val="007B3A74"/>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B9B88ADEC2044D5A9820921CADC0AC0C">
    <w:name w:val="B9B88ADEC2044D5A9820921CADC0AC0C"/>
    <w:rsid w:val="007B3A74"/>
  </w:style>
  <w:style w:type="paragraph" w:customStyle="1" w:styleId="577FA9B0CB6F48299DA275DC08424BDE">
    <w:name w:val="577FA9B0CB6F48299DA275DC08424BDE"/>
    <w:rsid w:val="007B3A74"/>
  </w:style>
  <w:style w:type="paragraph" w:customStyle="1" w:styleId="80388B72CDD745D2B54F8F9D401F624B">
    <w:name w:val="80388B72CDD745D2B54F8F9D401F624B"/>
    <w:rsid w:val="007B3A74"/>
  </w:style>
  <w:style w:type="paragraph" w:customStyle="1" w:styleId="55EA52C8975542378344C7027B869AE2">
    <w:name w:val="55EA52C8975542378344C7027B869AE2"/>
    <w:rsid w:val="007B3A74"/>
  </w:style>
  <w:style w:type="paragraph" w:customStyle="1" w:styleId="735574899CF24365BF12806CE573007B">
    <w:name w:val="735574899CF24365BF12806CE573007B"/>
    <w:rsid w:val="007B3A74"/>
  </w:style>
  <w:style w:type="paragraph" w:customStyle="1" w:styleId="16D32B2F9B9C4CA38DBB12ABECA6B471">
    <w:name w:val="16D32B2F9B9C4CA38DBB12ABECA6B471"/>
    <w:rsid w:val="007B3A74"/>
  </w:style>
  <w:style w:type="paragraph" w:customStyle="1" w:styleId="9B8D254E2BD2490A960EB84FF51BE307">
    <w:name w:val="9B8D254E2BD2490A960EB84FF51BE307"/>
    <w:rsid w:val="007B3A7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xml version="1.0" encoding="iso-8859-1"?>-->
<DocumentInfo xmlns="http://lp/documentinfo/RK">
  <BaseInfo>
    <RkTemplate>323</RkTemplate>
    <DocType>PM</DocType>
    <DocTypeShowName>Svar på fråga</DocTypeShowName>
    <Status/>
    <Sender>
      <SenderName> </SenderName>
      <SenderTitle>Rättssakkunnig</SenderTitle>
      <SenderMail> </SenderMail>
      <SenderPhone> </SenderPhone>
    </Sender>
    <TopId>1</TopId>
    <TopSender>Finansministern</TopSender>
    <OrganisationInfo>
      <Organisatoriskenhet1>Finansdepartementet</Organisatoriskenhet1>
      <Organisatoriskenhet2> </Organisatoriskenhet2>
      <Organisatoriskenhet3> </Organisatoriskenhet3>
      <Organisatoriskenhet1Id>194</Organisatoriskenhet1Id>
      <Organisatoriskenhet2Id> </Organisatoriskenhet2Id>
      <Organisatoriskenhet3Id> </Organisatoriskenhet3Id>
    </OrganisationInfo>
    <HeaderDate>2020-10-21T00:00:00</HeaderDate>
    <Office/>
    <Dnr>Fi2020/04124</Dnr>
    <ParagrafNr/>
    <DocumentTitle/>
    <VisitingAddress/>
    <Extra1/>
    <Extra2/>
    <Extra3>Tobias Andersson</Extra3>
    <Number/>
    <Recipient>Till riksdagen</Recipient>
    <SenderText/>
    <DocNumber/>
    <Doclanguage>1053</Doclanguage>
    <Appendix/>
    <LogotypeName>RK_LOGO_SV_BW.emf</LogotypeName>
  </BaseInfo>
</DocumentInfo>
</file>

<file path=customXml/item2.xml><?xml version="1.0" encoding="utf-8"?>
<!--<?xml version="1.0" encoding="iso-8859-1"?>-->
<DocumentInfo xmlns="http://lp/documentinfo/RK">
  <BaseInfo>
    <RkTemplate>323</RkTemplate>
    <DocType>PM</DocType>
    <DocTypeShowName>Svar på fråga</DocTypeShowName>
    <Status/>
    <Sender>
      <SenderName> </SenderName>
      <SenderTitle>Rättssakkunnig</SenderTitle>
      <SenderMail> </SenderMail>
      <SenderPhone> </SenderPhone>
    </Sender>
    <TopId>1</TopId>
    <TopSender>Finansministern</TopSender>
    <OrganisationInfo>
      <Organisatoriskenhet1>Finansdepartementet</Organisatoriskenhet1>
      <Organisatoriskenhet2> </Organisatoriskenhet2>
      <Organisatoriskenhet3> </Organisatoriskenhet3>
      <Organisatoriskenhet1Id>194</Organisatoriskenhet1Id>
      <Organisatoriskenhet2Id> </Organisatoriskenhet2Id>
      <Organisatoriskenhet3Id> </Organisatoriskenhet3Id>
    </OrganisationInfo>
    <HeaderDate>2020-10-21T00:00:00</HeaderDate>
    <Office/>
    <Dnr>Fi2020/04124</Dnr>
    <ParagrafNr/>
    <DocumentTitle/>
    <VisitingAddress/>
    <Extra1/>
    <Extra2/>
    <Extra3>Tobias Andersson</Extra3>
    <Number/>
    <Recipient>Till riksdagen</Recipient>
    <SenderText/>
    <DocNumber/>
    <Doclanguage>1053</Doclanguage>
    <Appendix/>
    <LogotypeName>RK_LOGO_SV_BW.emf</LogotypeName>
  </BaseInfo>
</DocumentInfo>
</file>

<file path=customXml/item3.xml><?xml version="1.0" encoding="utf-8"?>
<ct:contentTypeSchema xmlns:ct="http://schemas.microsoft.com/office/2006/metadata/contentType" xmlns:ma="http://schemas.microsoft.com/office/2006/metadata/properties/metaAttributes" ct:_="" ma:_="" ma:contentTypeName="RK Dokument" ma:contentTypeID="0x010100BBA312BF02777149882D207184EC35C000D004226CA475CB4AA7DB47DA4D4BCE3D" ma:contentTypeVersion="13" ma:contentTypeDescription="Skapa ett nytt dokument." ma:contentTypeScope="" ma:versionID="ac23f9c1e18bc0e503e190b95e23156f">
  <xsd:schema xmlns:xsd="http://www.w3.org/2001/XMLSchema" xmlns:xs="http://www.w3.org/2001/XMLSchema" xmlns:p="http://schemas.microsoft.com/office/2006/metadata/properties" xmlns:ns2="84a146bb-e433-4be7-93e4-049a36845c6a" xmlns:ns3="cc625d36-bb37-4650-91b9-0c96159295ba" xmlns:ns5="4e9c2f0c-7bf8-49af-8356-cbf363fc78a7" xmlns:ns6="18f3d968-6251-40b0-9f11-012b293496c2" targetNamespace="http://schemas.microsoft.com/office/2006/metadata/properties" ma:root="true" ma:fieldsID="f2ca2379630c84be98383cfbe01c437e" ns2:_="" ns3:_="" ns5:_="" ns6:_="">
    <xsd:import namespace="84a146bb-e433-4be7-93e4-049a36845c6a"/>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a146bb-e433-4be7-93e4-049a36845c6a"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58f65a21-36f4-4103-a175-f6be160d2a91}" ma:internalName="TaxCatchAll" ma:readOnly="false" ma:showField="CatchAllData" ma:web="5bf35b12-8e3e-4b1f-b608-581e772b1cc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58f65a21-36f4-4103-a175-f6be160d2a91}" ma:internalName="TaxCatchAllLabel" ma:readOnly="true" ma:showField="CatchAllDataLabel" ma:web="5bf35b12-8e3e-4b1f-b608-581e772b1cc2">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RD_Svarsid xmlns="02C1D855-2A68-49BF-A9F2-56B935B923E7">302ddb9a-d0dc-4cf1-81c6-4e39f8a30f4e</RD_Svarsid>
  </documentManagement>
</p: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B96F867-1C80-4B98-ABEA-FCA0842AAC13}">
  <ds:schemaRefs>
    <ds:schemaRef ds:uri="http://lp/documentinfo/RK"/>
  </ds:schemaRefs>
</ds:datastoreItem>
</file>

<file path=customXml/itemProps2.xml><?xml version="1.0" encoding="utf-8"?>
<ds:datastoreItem xmlns:ds="http://schemas.openxmlformats.org/officeDocument/2006/customXml" ds:itemID="{6B96F867-1C80-4B98-ABEA-FCA0842AAC13}"/>
</file>

<file path=customXml/itemProps3.xml><?xml version="1.0" encoding="utf-8"?>
<ds:datastoreItem xmlns:ds="http://schemas.openxmlformats.org/officeDocument/2006/customXml" ds:itemID="{66A7FCBE-4EC7-478A-BB31-36062A4BC9A8}"/>
</file>

<file path=customXml/itemProps4.xml><?xml version="1.0" encoding="utf-8"?>
<ds:datastoreItem xmlns:ds="http://schemas.openxmlformats.org/officeDocument/2006/customXml" ds:itemID="{AC8EFEA7-970D-482F-B449-3E0EA9DD7EBC}"/>
</file>

<file path=customXml/itemProps5.xml><?xml version="1.0" encoding="utf-8"?>
<ds:datastoreItem xmlns:ds="http://schemas.openxmlformats.org/officeDocument/2006/customXml" ds:itemID="{7863505E-1560-4B75-ACAD-FD9CD65A096C}"/>
</file>

<file path=customXml/itemProps6.xml><?xml version="1.0" encoding="utf-8"?>
<ds:datastoreItem xmlns:ds="http://schemas.openxmlformats.org/officeDocument/2006/customXml" ds:itemID="{9881806B-2475-43F6-9756-40ECEE37DB0B}"/>
</file>

<file path=customXml/itemProps7.xml><?xml version="1.0" encoding="utf-8"?>
<ds:datastoreItem xmlns:ds="http://schemas.openxmlformats.org/officeDocument/2006/customXml" ds:itemID="{AC8EFEA7-970D-482F-B449-3E0EA9DD7EBC}"/>
</file>

<file path=customXml/itemProps8.xml><?xml version="1.0" encoding="utf-8"?>
<ds:datastoreItem xmlns:ds="http://schemas.openxmlformats.org/officeDocument/2006/customXml" ds:itemID="{DDA08B07-1100-47FA-9FBC-030B617E0C86}"/>
</file>

<file path=docProps/app.xml><?xml version="1.0" encoding="utf-8"?>
<Properties xmlns="http://schemas.openxmlformats.org/officeDocument/2006/extended-properties" xmlns:vt="http://schemas.openxmlformats.org/officeDocument/2006/docPropsVTypes">
  <Template>Normal</Template>
  <TotalTime>0</TotalTime>
  <Pages>1</Pages>
  <Words>185</Words>
  <Characters>985</Characters>
  <Application>Microsoft Office Word</Application>
  <DocSecurity>0</DocSecurity>
  <Lines>8</Lines>
  <Paragraphs>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1168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190 Den kritiserade klädskatten av Tobias Andersson SD.docx</dc:title>
  <dc:subject/>
  <dc:creator/>
  <cp:keywords/>
  <dc:description/>
  <cp:lastModifiedBy/>
  <cp:revision>1</cp:revision>
  <dcterms:created xsi:type="dcterms:W3CDTF">2020-10-21T08:35:00Z</dcterms:created>
  <dcterms:modified xsi:type="dcterms:W3CDTF">2020-10-21T08:35:00Z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ganisation">
    <vt:lpwstr/>
  </property>
  <property fmtid="{D5CDD505-2E9C-101B-9397-08002B2CF9AE}" pid="3" name="ContentTypeId">
    <vt:lpwstr>0x0101007DCF975C04D44161A4E6A1E30BEAF3560093B6C30A1794704D9AEDAE4402691088</vt:lpwstr>
  </property>
  <property fmtid="{D5CDD505-2E9C-101B-9397-08002B2CF9AE}" pid="4" name="ActivityCategory">
    <vt:lpwstr/>
  </property>
  <property fmtid="{D5CDD505-2E9C-101B-9397-08002B2CF9AE}" pid="5" name="ShowStyleSet">
    <vt:lpwstr>RKStyleSet</vt:lpwstr>
  </property>
  <property fmtid="{D5CDD505-2E9C-101B-9397-08002B2CF9AE}" pid="6" name="_dlc_DocIdItemGuid">
    <vt:lpwstr>1dc9793d-3933-44b8-992a-b903cc8e1a68</vt:lpwstr>
  </property>
</Properties>
</file>