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b/>
        </w:rPr>
        <w:id w:val="310384016"/>
        <w:lock w:val="contentLocked"/>
        <w:placeholder>
          <w:docPart w:val="2731682981A64B56BE8D342678F4C4CE"/>
        </w:placeholder>
        <w:group/>
      </w:sdtPr>
      <w:sdtEndPr>
        <w:rPr>
          <w:b w:val="0"/>
        </w:rPr>
      </w:sdtEndPr>
      <w:sdtContent>
        <w:p w14:paraId="7D616360" w14:textId="77777777" w:rsidR="00907069" w:rsidRPr="00710A6C" w:rsidRDefault="00907069" w:rsidP="001C2731">
          <w:pPr>
            <w:pStyle w:val="Sidhuvud"/>
            <w:ind w:left="3969" w:right="-567"/>
            <w:rPr>
              <w:b/>
            </w:rPr>
          </w:pPr>
          <w:r>
            <w:rPr>
              <w:noProof/>
            </w:rPr>
            <w:drawing>
              <wp:anchor distT="0" distB="0" distL="114300" distR="114300" simplePos="0" relativeHeight="251658240" behindDoc="1" locked="1" layoutInCell="1" allowOverlap="0" wp14:anchorId="04F7D5B9" wp14:editId="32CEC6A4">
                <wp:simplePos x="0" y="0"/>
                <wp:positionH relativeFrom="margin">
                  <wp:posOffset>0</wp:posOffset>
                </wp:positionH>
                <wp:positionV relativeFrom="page">
                  <wp:posOffset>369570</wp:posOffset>
                </wp:positionV>
                <wp:extent cx="1746000" cy="504000"/>
                <wp:effectExtent l="0" t="0" r="6985" b="0"/>
                <wp:wrapNone/>
                <wp:docPr id="1" name="Bildobjekt 1" descr="Regeringskansliets logotyp"/>
                <wp:cNvGraphicFramePr/>
                <a:graphic xmlns:a="http://schemas.openxmlformats.org/drawingml/2006/main">
                  <a:graphicData uri="http://schemas.openxmlformats.org/drawingml/2006/picture">
                    <pic:pic xmlns:pic="http://schemas.openxmlformats.org/drawingml/2006/picture">
                      <pic:nvPicPr>
                        <pic:cNvPr id="1" name="Bildobjekt 1" descr="Regeringskansliets logotyp"/>
                        <pic:cNvPicPr/>
                      </pic:nvPicPr>
                      <pic:blipFill>
                        <a:blip r:embed="rId16" cstate="print">
                          <a:extLst>
                            <a:ext uri="{28A0092B-C50C-407E-A947-70E740481C1C}">
                              <a14:useLocalDpi xmlns:a14="http://schemas.microsoft.com/office/drawing/2010/main" val="0"/>
                            </a:ext>
                          </a:extLst>
                        </a:blip>
                        <a:stretch>
                          <a:fillRect/>
                        </a:stretch>
                      </pic:blipFill>
                      <pic:spPr>
                        <a:xfrm>
                          <a:off x="0" y="0"/>
                          <a:ext cx="1746000" cy="504000"/>
                        </a:xfrm>
                        <a:prstGeom prst="rect">
                          <a:avLst/>
                        </a:prstGeom>
                      </pic:spPr>
                    </pic:pic>
                  </a:graphicData>
                </a:graphic>
                <wp14:sizeRelH relativeFrom="margin">
                  <wp14:pctWidth>0</wp14:pctWidth>
                </wp14:sizeRelH>
                <wp14:sizeRelV relativeFrom="margin">
                  <wp14:pctHeight>0</wp14:pctHeight>
                </wp14:sizeRelV>
              </wp:anchor>
            </w:drawing>
          </w:r>
          <w:r w:rsidR="002963B6">
            <w:rPr>
              <w:b/>
            </w:rPr>
            <w:t>Faktapromemoria</w:t>
          </w:r>
        </w:p>
        <w:p w14:paraId="1C2E4433" w14:textId="7991917E" w:rsidR="00907069" w:rsidRDefault="00C85FE1" w:rsidP="001C2731">
          <w:pPr>
            <w:pStyle w:val="Sidhuvud"/>
            <w:ind w:left="3969" w:right="-567"/>
          </w:pPr>
          <w:r>
            <w:t>Riksdagså</w:t>
          </w:r>
          <w:r w:rsidR="00907069">
            <w:t xml:space="preserve">r: </w:t>
          </w:r>
          <w:sdt>
            <w:sdtPr>
              <w:alias w:val="Ar"/>
              <w:tag w:val="Ar"/>
              <w:id w:val="-280807286"/>
              <w:placeholder>
                <w:docPart w:val="B536A525653445BF92186300C44B0094"/>
              </w:placeholder>
              <w:dataBinding w:prefixMappings="xmlns:ns0='http://rk.se/faktapm' " w:xpath="/ns0:faktaPM[1]/ns0:Ar[1]" w:storeItemID="{0B9A7431-9D19-4C2A-8E12-639802D7B40B}"/>
              <w:comboBox w:lastValue="2024/25">
                <w:listItem w:displayText="2022/23" w:value="2022/23"/>
                <w:listItem w:displayText="2023/24" w:value="2023/24"/>
                <w:listItem w:displayText="2024/25" w:value="2024/25"/>
                <w:listItem w:displayText="2025/26" w:value="2025/26"/>
                <w:listItem w:displayText="2026/27" w:value="2026/27"/>
                <w:listItem w:displayText="2027/28" w:value="2027/28"/>
              </w:comboBox>
            </w:sdtPr>
            <w:sdtEndPr/>
            <w:sdtContent>
              <w:r w:rsidR="00F77F4C">
                <w:t>2024/25</w:t>
              </w:r>
            </w:sdtContent>
          </w:sdt>
        </w:p>
        <w:p w14:paraId="35FB28C7" w14:textId="181A9DA9" w:rsidR="00907069" w:rsidRDefault="00907069" w:rsidP="001C2731">
          <w:pPr>
            <w:pStyle w:val="Sidhuvud"/>
            <w:ind w:left="3969" w:right="-567"/>
          </w:pPr>
          <w:r>
            <w:t>FPM</w:t>
          </w:r>
          <w:r w:rsidR="004B795E">
            <w:t>-</w:t>
          </w:r>
          <w:r>
            <w:t xml:space="preserve">nummer: </w:t>
          </w:r>
          <w:sdt>
            <w:sdtPr>
              <w:alias w:val="FPMNummer"/>
              <w:tag w:val="FPMNummer"/>
              <w:id w:val="1114556829"/>
              <w:placeholder>
                <w:docPart w:val="3A1A406DED044142A35A5870969D1ACD"/>
              </w:placeholder>
              <w:dataBinding w:prefixMappings="xmlns:ns0='http://rk.se/faktapm' " w:xpath="/ns0:faktaPM[1]/ns0:Nr[1]" w:storeItemID="{0B9A7431-9D19-4C2A-8E12-639802D7B40B}"/>
              <w:text/>
            </w:sdtPr>
            <w:sdtEndPr/>
            <w:sdtContent>
              <w:r w:rsidR="00F77F4C">
                <w:t>25</w:t>
              </w:r>
            </w:sdtContent>
          </w:sdt>
        </w:p>
        <w:sdt>
          <w:sdtPr>
            <w:alias w:val="Datum"/>
            <w:tag w:val="Datum"/>
            <w:id w:val="-363979562"/>
            <w:placeholder>
              <w:docPart w:val="71847169FD6F47C7AF45846597657154"/>
            </w:placeholder>
            <w:dataBinding w:prefixMappings="xmlns:ns0='http://rk.se/faktapm' " w:xpath="/ns0:faktaPM[1]/ns0:UppDat[1]" w:storeItemID="{0B9A7431-9D19-4C2A-8E12-639802D7B40B}"/>
            <w:date w:fullDate="2025-04-02T00:00:00Z">
              <w:dateFormat w:val="yyyy-MM-dd"/>
              <w:lid w:val="sv-SE"/>
              <w:storeMappedDataAs w:val="dateTime"/>
              <w:calendar w:val="gregorian"/>
            </w:date>
          </w:sdtPr>
          <w:sdtEndPr/>
          <w:sdtContent>
            <w:p w14:paraId="7F58225F" w14:textId="503D7C05" w:rsidR="00907069" w:rsidRDefault="00F77F4C" w:rsidP="001C2731">
              <w:pPr>
                <w:pStyle w:val="Sidhuvud"/>
                <w:spacing w:after="960"/>
                <w:ind w:left="3969" w:right="-567"/>
              </w:pPr>
              <w:r>
                <w:t>2025-04-02</w:t>
              </w:r>
            </w:p>
          </w:sdtContent>
        </w:sdt>
      </w:sdtContent>
    </w:sdt>
    <w:p w14:paraId="732B8CAC" w14:textId="56FC0C94" w:rsidR="007D542F" w:rsidRDefault="00F22947" w:rsidP="007D542F">
      <w:pPr>
        <w:pStyle w:val="Rubrik"/>
      </w:pPr>
      <w:sdt>
        <w:sdtPr>
          <w:id w:val="886605850"/>
          <w:lock w:val="contentLocked"/>
          <w:placeholder>
            <w:docPart w:val="2731682981A64B56BE8D342678F4C4CE"/>
          </w:placeholder>
          <w:group/>
        </w:sdtPr>
        <w:sdtEndPr/>
        <w:sdtContent>
          <w:sdt>
            <w:sdtPr>
              <w:id w:val="-1141882450"/>
              <w:placeholder>
                <w:docPart w:val="50DC54816B5A41C78BEFCCFB7BE235EE"/>
              </w:placeholder>
              <w:dataBinding w:prefixMappings="xmlns:ns0='http://rk.se/faktapm' " w:xpath="/ns0:faktaPM[1]/ns0:Titel[1]" w:storeItemID="{0B9A7431-9D19-4C2A-8E12-639802D7B40B}"/>
              <w:text/>
            </w:sdtPr>
            <w:sdtEndPr/>
            <w:sdtContent>
              <w:r w:rsidR="00070CE3">
                <w:t>Förslag till ändringar av förordningen om inrättande av en mekanism för koldioxidjustering vid gränsen (CBAM-förordningen</w:t>
              </w:r>
            </w:sdtContent>
          </w:sdt>
        </w:sdtContent>
      </w:sdt>
    </w:p>
    <w:sdt>
      <w:sdtPr>
        <w:id w:val="1508712681"/>
        <w15:dataBinding w:prefixMappings="xmlns:ns0='http://rk.se/faktapm' " w:xpath="/ns0:faktaPM[1]/ns0:DepLista[1]/ns0:Item" w:storeItemID="{0B9A7431-9D19-4C2A-8E12-639802D7B40B}"/>
        <w15:repeatingSection/>
      </w:sdtPr>
      <w:sdtEndPr/>
      <w:sdtContent>
        <w:sdt>
          <w:sdtPr>
            <w:id w:val="-602265425"/>
            <w:placeholder>
              <w:docPart w:val="01D11466118045B2B5F10CA03FE29C89"/>
            </w:placeholder>
            <w15:repeatingSectionItem/>
          </w:sdtPr>
          <w:sdtEndPr/>
          <w:sdtContent>
            <w:p w14:paraId="68C08D8E" w14:textId="0F65E0F4" w:rsidR="007D542F" w:rsidRDefault="00F22947" w:rsidP="007D542F">
              <w:pPr>
                <w:pStyle w:val="Brdtext"/>
              </w:pPr>
              <w:sdt>
                <w:sdtPr>
                  <w:rPr>
                    <w:rStyle w:val="Departement"/>
                  </w:rPr>
                  <w:id w:val="19440330"/>
                  <w:placeholder>
                    <w:docPart w:val="983A578237A24A639DC866C814F794A0"/>
                  </w:placeholder>
                  <w:dataBinding w:prefixMappings="xmlns:ns0='http://rk.se/faktapm' " w:xpath="/ns0:faktaPM[1]/ns0:DepLista[1]/ns0:Item[1]/ns0:Departementsnamn[1]" w:storeItemID="{0B9A7431-9D19-4C2A-8E12-639802D7B40B}"/>
                  <w:comboBox w:lastValue="Finansdepartementet">
                    <w:listItem w:value="Välj ett objekt."/>
                    <w:listItem w:displayText="Statsrådsberedningen" w:value="Statsrådsberedningen"/>
                    <w:listItem w:displayText="Justitiedepartementet" w:value="Justitiedepartementet"/>
                    <w:listItem w:displayText="Utrikesdepartementet" w:value="Utrikesdepartementet"/>
                    <w:listItem w:displayText="Försvarsdepartementet" w:value="Försvarsdepartementet"/>
                    <w:listItem w:displayText="Socialdepartementet" w:value="Socialdepartementet"/>
                    <w:listItem w:displayText="Finansdepartementet" w:value="Finansdepartementet"/>
                    <w:listItem w:displayText="Utbildningsdepartementet" w:value="Utbildningsdepartementet"/>
                    <w:listItem w:displayText="Klimat- och näringslivsdepartementet" w:value="Klimat- och näringslivsdepartementet"/>
                    <w:listItem w:displayText="Kulturdepartementet" w:value="Kulturdepartementet"/>
                    <w:listItem w:displayText="Arbetsmarknadsdepartementet" w:value="Arbetsmarknadsdepartementet"/>
                    <w:listItem w:displayText="Landsbygds- och infrastrukturdepartementet" w:value="Landsbygds- och infrastrukturdepartementet"/>
                    <w:listItem w:displayText="Förvaltningsavdelningen" w:value="Förvaltningsavdelningen"/>
                  </w:comboBox>
                </w:sdtPr>
                <w:sdtEndPr>
                  <w:rPr>
                    <w:rStyle w:val="Standardstycketeckensnitt"/>
                    <w:rFonts w:asciiTheme="minorHAnsi" w:hAnsiTheme="minorHAnsi"/>
                    <w:sz w:val="22"/>
                  </w:rPr>
                </w:sdtEndPr>
                <w:sdtContent>
                  <w:r w:rsidR="00706D4A">
                    <w:rPr>
                      <w:rStyle w:val="Departement"/>
                    </w:rPr>
                    <w:t>Finansdepartementet</w:t>
                  </w:r>
                </w:sdtContent>
              </w:sdt>
              <w:r w:rsidR="007D542F">
                <w:t xml:space="preserve"> </w:t>
              </w:r>
            </w:p>
          </w:sdtContent>
        </w:sdt>
      </w:sdtContent>
    </w:sdt>
    <w:bookmarkStart w:id="0" w:name="_Toc93996727"/>
    <w:p w14:paraId="3E037028" w14:textId="77777777" w:rsidR="007D542F" w:rsidRDefault="00F22947" w:rsidP="00AC59D3">
      <w:pPr>
        <w:pStyle w:val="Rubrik2utannumrering"/>
      </w:pPr>
      <w:sdt>
        <w:sdtPr>
          <w:id w:val="-208794150"/>
          <w:lock w:val="contentLocked"/>
          <w:placeholder>
            <w:docPart w:val="2731682981A64B56BE8D342678F4C4CE"/>
          </w:placeholder>
          <w:group/>
        </w:sdtPr>
        <w:sdtEndPr/>
        <w:sdtContent>
          <w:r w:rsidR="007D542F">
            <w:t>Dokumentbeteckning</w:t>
          </w:r>
          <w:bookmarkEnd w:id="0"/>
        </w:sdtContent>
      </w:sdt>
    </w:p>
    <w:sdt>
      <w:sdtPr>
        <w:id w:val="438026267"/>
        <w15:dataBinding w:prefixMappings="xmlns:ns0='http://rk.se/faktapm' " w:xpath="/ns0:faktaPM[1]/ns0:DokLista[1]/ns0:DokItem" w:storeItemID="{0B9A7431-9D19-4C2A-8E12-639802D7B40B}"/>
        <w15:repeatingSection/>
      </w:sdtPr>
      <w:sdtEndPr/>
      <w:sdtContent>
        <w:sdt>
          <w:sdtPr>
            <w:id w:val="2071376719"/>
            <w:placeholder>
              <w:docPart w:val="01D11466118045B2B5F10CA03FE29C89"/>
            </w:placeholder>
            <w15:repeatingSectionItem/>
          </w:sdtPr>
          <w:sdtEndPr/>
          <w:sdtContent>
            <w:p w14:paraId="24F273C4" w14:textId="62C6B9F1" w:rsidR="00390335" w:rsidRDefault="00F22947" w:rsidP="002F204A">
              <w:pPr>
                <w:pStyle w:val="Brdtext"/>
                <w:tabs>
                  <w:tab w:val="clear" w:pos="1701"/>
                  <w:tab w:val="clear" w:pos="3600"/>
                  <w:tab w:val="left" w:pos="2835"/>
                </w:tabs>
                <w:spacing w:after="80"/>
                <w:ind w:left="2835" w:hanging="2835"/>
              </w:pPr>
              <w:sdt>
                <w:sdtPr>
                  <w:id w:val="-1666781584"/>
                  <w:placeholder>
                    <w:docPart w:val="DA7541190E2E487DB6E940A4B402BEDB"/>
                  </w:placeholder>
                  <w:dataBinding w:prefixMappings="xmlns:ns0='http://rk.se/faktapm' " w:xpath="/ns0:faktaPM[1]/ns0:DokLista[1]/ns0:DokItem[1]/ns0:Beteckning[1]" w:storeItemID="{0B9A7431-9D19-4C2A-8E12-639802D7B40B}"/>
                  <w:text/>
                </w:sdtPr>
                <w:sdtEndPr/>
                <w:sdtContent>
                  <w:proofErr w:type="gramStart"/>
                  <w:r w:rsidR="00706D4A">
                    <w:t>COM(</w:t>
                  </w:r>
                  <w:proofErr w:type="gramEnd"/>
                  <w:r w:rsidR="00706D4A">
                    <w:t>2025) 87</w:t>
                  </w:r>
                </w:sdtContent>
              </w:sdt>
              <w:r w:rsidR="007D542F">
                <w:t xml:space="preserve"> </w:t>
              </w:r>
              <w:r w:rsidR="007D542F">
                <w:tab/>
              </w:r>
              <w:proofErr w:type="spellStart"/>
              <w:r w:rsidR="007D542F">
                <w:t>Celexnummer</w:t>
              </w:r>
              <w:proofErr w:type="spellEnd"/>
              <w:r w:rsidR="007D542F">
                <w:t xml:space="preserve"> </w:t>
              </w:r>
              <w:sdt>
                <w:sdtPr>
                  <w:id w:val="403725708"/>
                  <w:placeholder>
                    <w:docPart w:val="A84ABFAA7F014D9496F14A5CE11A7C5B"/>
                  </w:placeholder>
                  <w:dataBinding w:prefixMappings="xmlns:ns0='http://rk.se/faktapm' " w:xpath="/ns0:faktaPM[1]/ns0:DokLista[1]/ns0:DokItem[1]/ns0:Celexnummer[1]" w:storeItemID="{0B9A7431-9D19-4C2A-8E12-639802D7B40B}"/>
                  <w:text/>
                </w:sdtPr>
                <w:sdtEndPr/>
                <w:sdtContent>
                  <w:r w:rsidR="004A22A6">
                    <w:t>52025PC0087</w:t>
                  </w:r>
                </w:sdtContent>
              </w:sdt>
            </w:p>
            <w:p w14:paraId="044FF9C1" w14:textId="33F7079C" w:rsidR="007D542F" w:rsidRDefault="00F22947" w:rsidP="00390335">
              <w:pPr>
                <w:pStyle w:val="Brdtext"/>
                <w:tabs>
                  <w:tab w:val="clear" w:pos="1701"/>
                  <w:tab w:val="clear" w:pos="3600"/>
                </w:tabs>
              </w:pPr>
              <w:sdt>
                <w:sdtPr>
                  <w:id w:val="-1736688595"/>
                  <w:placeholder>
                    <w:docPart w:val="BE25917EA70744089BD189FDFAD3317C"/>
                  </w:placeholder>
                  <w:dataBinding w:prefixMappings="xmlns:ns0='http://rk.se/faktapm' " w:xpath="/ns0:faktaPM[1]/ns0:DokLista[1]/ns0:DokItem[1]/ns0:DokTitel[1]" w:storeItemID="{0B9A7431-9D19-4C2A-8E12-639802D7B40B}"/>
                  <w:text/>
                </w:sdtPr>
                <w:sdtEndPr/>
                <w:sdtContent>
                  <w:r w:rsidR="00070CE3">
                    <w:t>EUROPAPARLAMENTETS OCH RÅDETS FÖRORDNING om ändring av förordning (EU) 2023/956 vad gäller förenkling och förstärkning av mekanismen för koldioxidjustering vid gränsen</w:t>
                  </w:r>
                </w:sdtContent>
              </w:sdt>
            </w:p>
          </w:sdtContent>
        </w:sdt>
      </w:sdtContent>
    </w:sdt>
    <w:bookmarkStart w:id="1" w:name="_Toc93996728"/>
    <w:p w14:paraId="0B2D0289" w14:textId="77777777" w:rsidR="007D542F" w:rsidRDefault="00F22947" w:rsidP="00721D8B">
      <w:pPr>
        <w:pStyle w:val="Rubrik1utannumrering"/>
      </w:pPr>
      <w:sdt>
        <w:sdtPr>
          <w:id w:val="1122497011"/>
          <w:lock w:val="contentLocked"/>
          <w:placeholder>
            <w:docPart w:val="2731682981A64B56BE8D342678F4C4CE"/>
          </w:placeholder>
          <w:group/>
        </w:sdtPr>
        <w:sdtEndPr/>
        <w:sdtContent>
          <w:r w:rsidR="007D542F">
            <w:t>Sammanfattning</w:t>
          </w:r>
          <w:bookmarkEnd w:id="1"/>
        </w:sdtContent>
      </w:sdt>
    </w:p>
    <w:p w14:paraId="58C6F5B2" w14:textId="2B36B683" w:rsidR="007D542F" w:rsidRDefault="00706D4A" w:rsidP="007D542F">
      <w:pPr>
        <w:pStyle w:val="Brdtext"/>
      </w:pPr>
      <w:bookmarkStart w:id="2" w:name="_Toc93996729"/>
      <w:r>
        <w:t>Europeiska kommissionen (kommissionen) föreslår ändringar i Europaparlamentets och rådets förordning (EU) 2023/956 av den 10 maj 2023 om inrättande av en mekanism för koldioxidjustering vid gränsen (CBAM-förordningen). Syftet är att förenkla och stärka mekanismen. K</w:t>
      </w:r>
      <w:r w:rsidRPr="00CB2128">
        <w:t>ommissionen</w:t>
      </w:r>
      <w:r>
        <w:t xml:space="preserve"> föreslår</w:t>
      </w:r>
      <w:r w:rsidRPr="00CB2128">
        <w:t xml:space="preserve"> bland annat att </w:t>
      </w:r>
      <w:r>
        <w:t xml:space="preserve">det s.k. </w:t>
      </w:r>
      <w:r w:rsidRPr="00CB2128">
        <w:t>tröskelvärdet för vilka importörer som ska omfattas av mekanismen ändras</w:t>
      </w:r>
      <w:r>
        <w:t xml:space="preserve"> </w:t>
      </w:r>
      <w:r w:rsidRPr="004F5DA0">
        <w:t>så att färre importörer omfattas samtidigt som påverkan på utsläppen blir minimal</w:t>
      </w:r>
      <w:r w:rsidRPr="00CB2128">
        <w:t xml:space="preserve">. </w:t>
      </w:r>
      <w:r>
        <w:t xml:space="preserve">Därutöver föreslår kommissionen </w:t>
      </w:r>
      <w:r w:rsidRPr="00CB2128">
        <w:t>förenklingar för de importörer som fortsatt omfattas av mekanismen</w:t>
      </w:r>
      <w:r>
        <w:t xml:space="preserve">, bland annat gällande </w:t>
      </w:r>
      <w:r w:rsidRPr="00CB2128">
        <w:t>rapporteringskrav, beräkning av inbäddade utsläpp och finansiella åtaganden.</w:t>
      </w:r>
      <w:r>
        <w:t xml:space="preserve"> Förslaget är en del av det s.k. Omnibus 1-paketet.     Regeringen</w:t>
      </w:r>
      <w:r w:rsidRPr="00F960A8">
        <w:t xml:space="preserve"> är positiv till att CBAM-förordningen ses över </w:t>
      </w:r>
      <w:r>
        <w:t>i syfte att förenkla och stärka mekanismen.</w:t>
      </w:r>
      <w:r w:rsidRPr="00F960A8">
        <w:t xml:space="preserve"> Det finns mycket stor potential när det gäller att minska den administrativa börda</w:t>
      </w:r>
      <w:r>
        <w:t>n</w:t>
      </w:r>
      <w:r w:rsidRPr="00F960A8">
        <w:t xml:space="preserve"> för företagen som CBAM innebär</w:t>
      </w:r>
      <w:r>
        <w:t xml:space="preserve">. </w:t>
      </w:r>
      <w:r w:rsidRPr="00F960A8">
        <w:t xml:space="preserve">Det är samtidigt viktigt att mekanismens integritet och ursprungliga ambitionsnivå värnas och att risker för kringgående minimeras. </w:t>
      </w:r>
      <w:r>
        <w:t xml:space="preserve"> </w:t>
      </w:r>
      <w:r w:rsidR="007D542F">
        <w:t xml:space="preserve">  </w:t>
      </w:r>
    </w:p>
    <w:bookmarkEnd w:id="2" w:displacedByCustomXml="next"/>
    <w:sdt>
      <w:sdtPr>
        <w:id w:val="181785833"/>
        <w:lock w:val="contentLocked"/>
        <w:placeholder>
          <w:docPart w:val="8C961E9B551D4E01ADA6C36D924CC81F"/>
        </w:placeholder>
        <w:group/>
      </w:sdtPr>
      <w:sdtEndPr/>
      <w:sdtContent>
        <w:p w14:paraId="32573152" w14:textId="6F757B73" w:rsidR="00706D4A" w:rsidRDefault="00706D4A" w:rsidP="00706D4A">
          <w:pPr>
            <w:pStyle w:val="Rubrik1"/>
            <w:spacing w:before="720"/>
          </w:pPr>
          <w:r>
            <w:t>Förslaget</w:t>
          </w:r>
        </w:p>
      </w:sdtContent>
    </w:sdt>
    <w:bookmarkStart w:id="3" w:name="_Toc93996730"/>
    <w:p w14:paraId="560BEEFB" w14:textId="77777777" w:rsidR="00706D4A" w:rsidRDefault="00F22947" w:rsidP="00706D4A">
      <w:pPr>
        <w:pStyle w:val="Rubrik2"/>
      </w:pPr>
      <w:sdt>
        <w:sdtPr>
          <w:id w:val="400485695"/>
          <w:lock w:val="contentLocked"/>
          <w:placeholder>
            <w:docPart w:val="8C961E9B551D4E01ADA6C36D924CC81F"/>
          </w:placeholder>
          <w:group/>
        </w:sdtPr>
        <w:sdtEndPr/>
        <w:sdtContent>
          <w:r w:rsidR="00706D4A">
            <w:t>Ärendets bakgrund</w:t>
          </w:r>
          <w:bookmarkEnd w:id="3"/>
        </w:sdtContent>
      </w:sdt>
    </w:p>
    <w:p w14:paraId="22DBE502" w14:textId="77777777" w:rsidR="00706D4A" w:rsidRDefault="00706D4A" w:rsidP="00706D4A">
      <w:pPr>
        <w:pStyle w:val="Brdtext"/>
      </w:pPr>
      <w:bookmarkStart w:id="4" w:name="_Hlk192503450"/>
      <w:r>
        <w:t>Förslaget om en mekanism för koldioxidjustering vid gränsen (CBAM) är en del av det s.k. Fit for 55-paketet, genom vilket EU avser att höja ambitionsnivån på klimatområdet med det övergripande målet att till 2030 nå en nettominskning av utsläpp av växthusgaser med 55 procent jämfört 1990 års nivåer och att uppnå klimatneutralitet i hela ekonomin senast 2050. Se f</w:t>
      </w:r>
      <w:r w:rsidRPr="005913D7">
        <w:t>aktapromemoria 2020/</w:t>
      </w:r>
      <w:proofErr w:type="gramStart"/>
      <w:r w:rsidRPr="005913D7">
        <w:t>21:FPM</w:t>
      </w:r>
      <w:proofErr w:type="gramEnd"/>
      <w:r w:rsidRPr="005913D7">
        <w:t>133</w:t>
      </w:r>
      <w:r>
        <w:t xml:space="preserve"> för en beskrivning av det ursprungliga förslaget. </w:t>
      </w:r>
      <w:r w:rsidRPr="00627160">
        <w:t xml:space="preserve">Syftet med CBAM är att det ska fungera som skydd mot koldioxidläckage för verksamheter som omfattas av </w:t>
      </w:r>
      <w:r>
        <w:t>EU:s system för handel med utsläppsrätter (</w:t>
      </w:r>
      <w:r w:rsidRPr="00627160">
        <w:t>EU ETS</w:t>
      </w:r>
      <w:r>
        <w:t>)</w:t>
      </w:r>
      <w:r w:rsidRPr="00627160">
        <w:t xml:space="preserve">. Koldioxidläckage uppstår om företag inom EU på grund av ökade kostnader till följd av klimatpolitiska regleringar flyttar produktionen av varor till länder utanför EU, eller importerar varor från dessa länder som ersättning för likvärdiga men mindre utsläppsintensiva produkter tillverkade inom EU. Tidigare har det totala antalet utsläppsrätter inom EU ETS varit fler och den konkurrensutsatta industrin inom EU har dessutom fått en stor del av sina utsläppsrätter gratis (s.k. fri tilldelning). För varje år </w:t>
      </w:r>
      <w:r>
        <w:t>ska enligt utsläppshandelsdirektivet (EU) 2023/959</w:t>
      </w:r>
      <w:r w:rsidRPr="00627160">
        <w:t xml:space="preserve"> antalet utsläppsrätter </w:t>
      </w:r>
      <w:r>
        <w:t xml:space="preserve">minska </w:t>
      </w:r>
      <w:r w:rsidRPr="00627160">
        <w:t>och den fria tilldelningen för den konkurrensutsatta industrin i CBAM-sektorerna</w:t>
      </w:r>
      <w:r>
        <w:t xml:space="preserve"> </w:t>
      </w:r>
      <w:r w:rsidRPr="00627160">
        <w:t>kommer fasas ut helt fram till 2034</w:t>
      </w:r>
      <w:r>
        <w:t>, vilket ökar utsläppskostnaden för produktion inom EU</w:t>
      </w:r>
      <w:r w:rsidRPr="00627160">
        <w:t>. CBAM</w:t>
      </w:r>
      <w:r>
        <w:t xml:space="preserve"> utjämnar konkurrensvillkoren på den inre marknaden genom att belägga importerade varor med motsvarande utsläppskostnad som europeiskt producerade varor. </w:t>
      </w:r>
    </w:p>
    <w:p w14:paraId="68ED3EB0" w14:textId="77777777" w:rsidR="00706D4A" w:rsidRDefault="00706D4A" w:rsidP="00706D4A">
      <w:pPr>
        <w:pStyle w:val="Brdtext"/>
      </w:pPr>
      <w:r>
        <w:t xml:space="preserve">CBAM-förordningen </w:t>
      </w:r>
      <w:r w:rsidRPr="00CF7F95">
        <w:t>(EU) 2023/956</w:t>
      </w:r>
      <w:r>
        <w:t>) innebär att importörer av vissa varor (CBAM-varor) som importeras till unionen från tredjeländer är skyldiga att från och med den 1 januari 2026 deklarera inbäddade utsläpp av växthusgaser i varorna och köpa certifikat motsvarande de inbäddade utsläppen. Med inbäddade utsläpp avses de utsläpp av växthusgaser som uppstått i samband med produktionen av en vara. Ett</w:t>
      </w:r>
      <w:r w:rsidDel="0026665A">
        <w:t xml:space="preserve"> </w:t>
      </w:r>
      <w:r>
        <w:t xml:space="preserve">CBAM-certifikat motsvarar utsläpp av ett </w:t>
      </w:r>
      <w:proofErr w:type="gramStart"/>
      <w:r>
        <w:t>ton koldioxid</w:t>
      </w:r>
      <w:proofErr w:type="gramEnd"/>
      <w:r>
        <w:t xml:space="preserve"> och priset på certifikaten sätts utifrån ett veckovist genomsnitt av priserna på utsläppsrätter inom EU ETS. Om importören har betalat ett koldioxidpris för de inbäddade utsläppen i tredjeland </w:t>
      </w:r>
      <w:r w:rsidRPr="0026665A">
        <w:t>minskar dock skyldigheten att köpa CBAM-certifikat i motsvarande mån</w:t>
      </w:r>
      <w:r>
        <w:t xml:space="preserve">. När den finansiella skyldigheten för importörer av CBAM-varor inträder den 1 januari 2026 kommer det också krävas att importören, eller dennes indirekta tullombud, är </w:t>
      </w:r>
      <w:r>
        <w:lastRenderedPageBreak/>
        <w:t>godkänd som CBAM-deklarant. CBAM-förordningen tillämpas</w:t>
      </w:r>
      <w:r w:rsidDel="00105A7A">
        <w:t xml:space="preserve"> </w:t>
      </w:r>
      <w:r>
        <w:t xml:space="preserve">på import av aluminium, cement, el, gödselmedel, järn </w:t>
      </w:r>
      <w:bookmarkStart w:id="5" w:name="_Hlk192503497"/>
      <w:bookmarkEnd w:id="4"/>
      <w:r>
        <w:t>och stål, vätgas samt vissa s.k. insatsmaterial. Import av CBAM-varor som inte överstiger 150 euro per försändelse är undantaget från CBAM-förordningens tillämpningsområde.</w:t>
      </w:r>
    </w:p>
    <w:p w14:paraId="708AD248" w14:textId="77777777" w:rsidR="00706D4A" w:rsidRDefault="00706D4A" w:rsidP="00706D4A">
      <w:pPr>
        <w:pStyle w:val="Brdtext"/>
      </w:pPr>
      <w:r w:rsidRPr="00C656A2">
        <w:t>CBAM-förordningen trädde i kraft den 17 maj 2023 och har</w:t>
      </w:r>
      <w:r>
        <w:t xml:space="preserve"> från och med den 1 oktober 2023</w:t>
      </w:r>
      <w:r w:rsidRPr="00C656A2">
        <w:t xml:space="preserve"> börjat att tillämpas </w:t>
      </w:r>
      <w:r>
        <w:t>i vissa delar. Under det inledande skedet, den s.k. övergångsperioden, tillämpas CBAM-förordningen i begränsad omfattning. Övergångsperioden pågår under perioden 1 oktober 2023–31 december 2025 och innebär att importörer av CBAM-varor är skyldiga att rapportera inbäddade utsläpp av växthusgaser i varorna. Under övergångsperioden finns dock ingen skyldighet att köpa certifikat för inbäddade utsläpp och inte heller något krav på att vara godkänd som CBAM-deklarant. Syftet med övergångsperioden är dels att kommissionen ska kunna samla in data för utvärdering av mekanismen, dels att de aktörer som berörs av CBAM-förordningen ska ges möjlighet att anpassa sina verksamheter.</w:t>
      </w:r>
    </w:p>
    <w:p w14:paraId="18B20706" w14:textId="77777777" w:rsidR="00706D4A" w:rsidRDefault="00706D4A" w:rsidP="00706D4A">
      <w:pPr>
        <w:pStyle w:val="Brdtext"/>
      </w:pPr>
      <w:r w:rsidRPr="00701CB2">
        <w:t>Företag</w:t>
      </w:r>
      <w:r>
        <w:t>, branschorganisationer</w:t>
      </w:r>
      <w:r w:rsidRPr="00701CB2">
        <w:t xml:space="preserve"> och myndigheter (i flera medlemsstater) har påpekat att CBAM-regelverket är mycket administrativt betungande.</w:t>
      </w:r>
      <w:r>
        <w:t xml:space="preserve"> Detta eftersom</w:t>
      </w:r>
      <w:r w:rsidRPr="00701CB2">
        <w:t xml:space="preserve"> </w:t>
      </w:r>
      <w:r>
        <w:t>i</w:t>
      </w:r>
      <w:r w:rsidRPr="00701CB2">
        <w:t>mporterande företag och privatpersoner måste ansöka om tillstånd för att få importera CBAM-varor</w:t>
      </w:r>
      <w:r>
        <w:t xml:space="preserve">, </w:t>
      </w:r>
      <w:r w:rsidRPr="00701CB2">
        <w:t>tillse att de får uppgifter om inbäddade utsläpp från producenter i tredje land, rapportera dessa uppgifter och därefter säkerställa betalning för de inbäddade utsläppen.</w:t>
      </w:r>
      <w:r>
        <w:t xml:space="preserve"> </w:t>
      </w:r>
    </w:p>
    <w:bookmarkEnd w:id="5"/>
    <w:p w14:paraId="00C43631" w14:textId="77777777" w:rsidR="00706D4A" w:rsidRPr="00472EBA" w:rsidRDefault="00706D4A" w:rsidP="00706D4A">
      <w:pPr>
        <w:pStyle w:val="Brdtext"/>
      </w:pPr>
      <w:r>
        <w:t>I syfte att göra EU mer konkurrenskraftigt har kommissionen i ett så kallat omnibusbeslut föreslagit förenklingar inom</w:t>
      </w:r>
      <w:r w:rsidDel="00C72717">
        <w:t xml:space="preserve"> </w:t>
      </w:r>
      <w:r>
        <w:t xml:space="preserve">ett flertal områden, däribland CBAM-förordningen. Förslagen presenterades den 26 mars 2024. </w:t>
      </w:r>
    </w:p>
    <w:p w14:paraId="025FB472" w14:textId="77777777" w:rsidR="00706D4A" w:rsidRDefault="00F22947" w:rsidP="00706D4A">
      <w:pPr>
        <w:pStyle w:val="Rubrik2"/>
      </w:pPr>
      <w:sdt>
        <w:sdtPr>
          <w:id w:val="-1352952988"/>
          <w:lock w:val="contentLocked"/>
          <w:placeholder>
            <w:docPart w:val="8C961E9B551D4E01ADA6C36D924CC81F"/>
          </w:placeholder>
          <w:group/>
        </w:sdtPr>
        <w:sdtEndPr/>
        <w:sdtContent>
          <w:r w:rsidR="00706D4A">
            <w:t>Förslagets innehåll</w:t>
          </w:r>
        </w:sdtContent>
      </w:sdt>
    </w:p>
    <w:p w14:paraId="2C9A2733" w14:textId="77777777" w:rsidR="00706D4A" w:rsidRPr="00472EBA" w:rsidRDefault="00706D4A" w:rsidP="00706D4A">
      <w:pPr>
        <w:pStyle w:val="Brdtext"/>
      </w:pPr>
      <w:r>
        <w:t xml:space="preserve">Det s.k. tröskelvärdet (de </w:t>
      </w:r>
      <w:proofErr w:type="spellStart"/>
      <w:r>
        <w:t>minimis</w:t>
      </w:r>
      <w:proofErr w:type="spellEnd"/>
      <w:r>
        <w:t>-värdet) för när CBAM-förordningen är tillämplig föreslås ändras. Det nu gällande tröskelvärdet undantar importer som inte överstiger 150 euro per försändelse. Det föreslås att tröskelvärdet för import av järn- och stål, cement, aluminium och gödselmedel i stället ska baseras på de importerade varornas vikt på årsbasis per importör. Förslaget innebär</w:t>
      </w:r>
      <w:r w:rsidDel="00261F2C">
        <w:t xml:space="preserve"> </w:t>
      </w:r>
      <w:r>
        <w:t xml:space="preserve">att importörer som importerar mindre än 50 ton CBAM-varor per år undantas från regelverket. </w:t>
      </w:r>
      <w:r w:rsidRPr="004F5DA0">
        <w:t xml:space="preserve">Inget tröskelvärde tillämpas fortsatt för importörer av el, vätgas </w:t>
      </w:r>
      <w:r>
        <w:t>och</w:t>
      </w:r>
      <w:r w:rsidRPr="004F5DA0">
        <w:t xml:space="preserve"> vissa insatsvaror.</w:t>
      </w:r>
      <w:r>
        <w:t xml:space="preserve"> Därutöver föreslås flertalet förenklingar för </w:t>
      </w:r>
      <w:r>
        <w:lastRenderedPageBreak/>
        <w:t>importörer som fortsatt kommer att omfattas av CBAM-förordningen. De ytterligare förenklingar som föreslås är att processen för att godkänna CBAM-deklaranter förenklas, att beräkningen av inbäddade utsläpp för vissa varor förenklas, att rapporteringskraven förenklas och att hanteringen av finansiella åtaganden underlättas.</w:t>
      </w:r>
    </w:p>
    <w:p w14:paraId="30DE8DD4" w14:textId="77777777" w:rsidR="00706D4A" w:rsidRDefault="00F22947" w:rsidP="00706D4A">
      <w:pPr>
        <w:pStyle w:val="Rubrik2"/>
      </w:pPr>
      <w:sdt>
        <w:sdtPr>
          <w:id w:val="-2087607690"/>
          <w:lock w:val="contentLocked"/>
          <w:placeholder>
            <w:docPart w:val="8C961E9B551D4E01ADA6C36D924CC81F"/>
          </w:placeholder>
          <w:group/>
        </w:sdtPr>
        <w:sdtEndPr/>
        <w:sdtContent>
          <w:r w:rsidR="00706D4A">
            <w:t>Gällande svenska regler och förslagets effekt på dessa</w:t>
          </w:r>
        </w:sdtContent>
      </w:sdt>
    </w:p>
    <w:p w14:paraId="64F3D558" w14:textId="77777777" w:rsidR="00706D4A" w:rsidRDefault="00706D4A" w:rsidP="00706D4A">
      <w:pPr>
        <w:pStyle w:val="Brdtext"/>
      </w:pPr>
      <w:bookmarkStart w:id="6" w:name="_Hlk192497939"/>
      <w:r>
        <w:t>Befintlig nationell lagstiftning på området är l</w:t>
      </w:r>
      <w:r w:rsidRPr="00C656A2">
        <w:t>ag</w:t>
      </w:r>
      <w:r>
        <w:t>en</w:t>
      </w:r>
      <w:r w:rsidRPr="00C656A2">
        <w:t xml:space="preserve"> (2024:364) med kompletterande bestämmelser till EU:s förordning om inrättande av en mekanism för koldioxidjustering vid gränsen</w:t>
      </w:r>
      <w:r>
        <w:t xml:space="preserve"> och förordningen (2024:365) med kompletterande bestämmelser till EU:s förordning om inrättande av en mekanism för koldioxidjustering vid gränsen. </w:t>
      </w:r>
    </w:p>
    <w:bookmarkEnd w:id="6"/>
    <w:p w14:paraId="794C728F" w14:textId="77777777" w:rsidR="00706D4A" w:rsidRPr="00472EBA" w:rsidRDefault="00706D4A" w:rsidP="00706D4A">
      <w:pPr>
        <w:pStyle w:val="Brdtext"/>
      </w:pPr>
      <w:r>
        <w:t xml:space="preserve">Det är i dagsläget inte möjligt att bedöma om kommissionens förslag innebär att ändringar bör göras i befintlig lagstiftning. Förslaget behöver analyseras närmare men en preliminär bedömning är att ett sådant behov av ändringar, om det finns, är mycket begränsat. </w:t>
      </w:r>
    </w:p>
    <w:p w14:paraId="04D3DB87" w14:textId="77777777" w:rsidR="00706D4A" w:rsidRDefault="00F22947" w:rsidP="00706D4A">
      <w:pPr>
        <w:pStyle w:val="Rubrik2"/>
      </w:pPr>
      <w:sdt>
        <w:sdtPr>
          <w:id w:val="-1431199353"/>
          <w:lock w:val="contentLocked"/>
          <w:placeholder>
            <w:docPart w:val="8C961E9B551D4E01ADA6C36D924CC81F"/>
          </w:placeholder>
          <w:group/>
        </w:sdtPr>
        <w:sdtEndPr/>
        <w:sdtContent>
          <w:r w:rsidR="00706D4A">
            <w:t>Budgetära konsekvenser och konsekvensanalys</w:t>
          </w:r>
        </w:sdtContent>
      </w:sdt>
    </w:p>
    <w:p w14:paraId="4E997C05" w14:textId="77777777" w:rsidR="00706D4A" w:rsidRDefault="00706D4A" w:rsidP="00706D4A">
      <w:pPr>
        <w:pStyle w:val="Brdtext"/>
      </w:pPr>
      <w:bookmarkStart w:id="7" w:name="_Hlk192504410"/>
      <w:r>
        <w:t xml:space="preserve">Kommissionen har inte genomfört en sedvanlig samlad konsekvensanalys av förslaget, i stället är konsekvenser av ändringsförslagen redovisade i Commission Staff </w:t>
      </w:r>
      <w:proofErr w:type="spellStart"/>
      <w:r>
        <w:t>Working</w:t>
      </w:r>
      <w:proofErr w:type="spellEnd"/>
      <w:r>
        <w:t xml:space="preserve"> </w:t>
      </w:r>
      <w:proofErr w:type="spellStart"/>
      <w:r>
        <w:t>Document</w:t>
      </w:r>
      <w:proofErr w:type="spellEnd"/>
      <w:r>
        <w:t xml:space="preserve">, SWD (2025) 58. Konsekvensanalysen nedan sammanfattar delar av kommissionens beskrivning av förslagens konsekvenser för EU som helhet. </w:t>
      </w:r>
    </w:p>
    <w:p w14:paraId="7137AB92" w14:textId="77777777" w:rsidR="00706D4A" w:rsidRDefault="00706D4A" w:rsidP="00706D4A">
      <w:pPr>
        <w:pStyle w:val="Brdtext"/>
      </w:pPr>
      <w:r w:rsidRPr="003D7C9A">
        <w:t xml:space="preserve">Förslaget om </w:t>
      </w:r>
      <w:r>
        <w:t xml:space="preserve">förändrat tröskelvärde </w:t>
      </w:r>
      <w:r w:rsidRPr="003D7C9A">
        <w:t xml:space="preserve">gäller för </w:t>
      </w:r>
      <w:r>
        <w:t>import av</w:t>
      </w:r>
      <w:r w:rsidRPr="003D7C9A">
        <w:t xml:space="preserve"> järn-</w:t>
      </w:r>
      <w:r>
        <w:t xml:space="preserve"> </w:t>
      </w:r>
      <w:r w:rsidRPr="003D7C9A">
        <w:t>och stål, cement, aluminium och gödselmedel. Enligt</w:t>
      </w:r>
      <w:r>
        <w:t xml:space="preserve"> kommissionens analys innebär förslaget om förändrat tröskelvärde att 182 000 importörer (vilket motsvarar 91 procent av importörerna) som idag omfattas av kraven i CBAM-förordningen undantas samtidigt som mer än 99 procent av utsläppen fortsatt omfattas. Kommissionen uppskattar att 2 700 importörer (1,3 procent av importörerna) gör årliga importer som ligger nära </w:t>
      </w:r>
      <w:r w:rsidRPr="001D4DB0">
        <w:t>(+/- 15%)</w:t>
      </w:r>
      <w:r>
        <w:t xml:space="preserve"> det föreslagna tröskelvärdet. Dessa importörer måste sannolikt beakta hur deras importer förhåller sig till tröskelvärdet och vid behov ansöka om godkännande som CBAM-deklarant samt samla in data rörande inbäddade utsläpp i importerade varor. För importörer som importerar större volymer innebär det föreslagna tröskelvärdet ingen förändring. Kommissionen beräknar att förslaget leder till minskade </w:t>
      </w:r>
      <w:r>
        <w:lastRenderedPageBreak/>
        <w:t>administrativa kostnader för importörer motsvarande 1 123 miljoner euro per år. Förslaget innebär också kostnadsbesparingar för de myndigheter i medlemsstaterna som administrerar CBAM (i Sverige Naturvårdsverket) eftersom antalet importörer minskar till ungefär en tiondel. Detta medför kostnadsbesparingar motsvarande cirka 87,5 miljoner euro för hela EU. De undantagna importerna leder till en minskning av intäkterna från försäljning av CBAM-certifikat. Då förslaget beräknas minska de utsläpp som omfattas med 1 procent, innebär förslaget enligt kommissionens beräkningar att intäkterna minskar med 21 miljoner euro år 2030.</w:t>
      </w:r>
    </w:p>
    <w:p w14:paraId="7FBE057C" w14:textId="77777777" w:rsidR="00706D4A" w:rsidRDefault="00706D4A" w:rsidP="00706D4A">
      <w:pPr>
        <w:pStyle w:val="Brdtext"/>
      </w:pPr>
      <w:r>
        <w:t xml:space="preserve">Tillsammans med förslaget om ändrat tröskelvärde leder förslagen som underlättar processen för godkännande som CBAM-deklarant och inlämning av CBAM-deklarationer till ett effektivare tillståndsförfarande och en effektivare hantering av CBAM-deklarationer. Detta minskar både de nationella myndigheternas och kommissionens administrativa kostnader. Enligt kommissionen innebär förslagen förenklad administration för företag som fortsatt omfattas av CBAM, särskilt för små- och medelstora företag. Kommissionen har inte kvantifierat kostnadsbesparingarna. </w:t>
      </w:r>
    </w:p>
    <w:p w14:paraId="37E55338" w14:textId="77777777" w:rsidR="00706D4A" w:rsidRDefault="00706D4A" w:rsidP="00706D4A">
      <w:pPr>
        <w:pStyle w:val="Brdtext"/>
      </w:pPr>
      <w:r>
        <w:t>Förslagen för att förenkla beräkningen av inbäddade utsläpp i importerade CBAM-produkter väntas sammantaget leda till minskad administrativ börda för kommissionen, nationella myndigheter, importörer och i enstaka fall också producenter av CBAM-varor i tredje land.</w:t>
      </w:r>
      <w:r w:rsidDel="007302E4">
        <w:t xml:space="preserve"> </w:t>
      </w:r>
      <w:r>
        <w:t xml:space="preserve">Den vara samt de produktionssteg och insatsvaror som föreslås undantas från tillämpningsområdet bedöms inte påverka mekanismens miljöstyrande effekt då det inte rör sig om utsläppsintensiva varor, alternativt utsläpp som redan ingår i EU ETS. </w:t>
      </w:r>
    </w:p>
    <w:p w14:paraId="73B657D8" w14:textId="77777777" w:rsidR="00706D4A" w:rsidRDefault="00706D4A" w:rsidP="00706D4A">
      <w:pPr>
        <w:pStyle w:val="Brdtext"/>
      </w:pPr>
      <w:r>
        <w:t xml:space="preserve">Förslagen om att förenkla rapporteringskraven innebär ytterligare tid för producenter utanför EU att bekräfta utsläpp och för CBAM-deklaranter att överlämna CBAM-deklarationen. Förslagen innebär också förtydliganden och andra ändringar som innebär förenklingar för CBAM-deklaranter att rapportera inbäddade utsläpp samt för kommissionen och nationella behöriga myndigheter att granska deklarationer och genomföra riskbedömningar i syfte att undvika kringgående. Förslagen medför dock att kommissionen och sannolikt även de nationella myndigheterna måste genomföra ändringar i befintliga IT-system. </w:t>
      </w:r>
    </w:p>
    <w:p w14:paraId="3554E4C4" w14:textId="77777777" w:rsidR="00706D4A" w:rsidRDefault="00706D4A" w:rsidP="00706D4A">
      <w:pPr>
        <w:pStyle w:val="Brdtext"/>
      </w:pPr>
      <w:r>
        <w:t xml:space="preserve">Förslagen för att underlätta de finansiella åtagandena syftar till att minska CBAM-deklaranternas administrativa och finansiella börda och ska bland annat </w:t>
      </w:r>
      <w:r>
        <w:lastRenderedPageBreak/>
        <w:t xml:space="preserve">förhindra att importörer köper fler CBAM-certifikat än nödvändigt för att täcka sina utsläpp. På sikt väntas detta leda till färre överprövningar i domstol. Förslaget om att kommissionen, om möjligt, ska tillhandahålla information om koldioxidpriser i länder utanför EU minskar den administrativa bördan för dels producenter i tredje länder som annars behöver bevisa att sådana har betalats, dels CBAM-deklaranter som inte behöver begära in och kontrollera sådana uppgifter. Detta medför även lättnader för kommissionen och de nationella behöriga myndigheternas arbete med kontroller. </w:t>
      </w:r>
      <w:bookmarkEnd w:id="7"/>
    </w:p>
    <w:p w14:paraId="14D9113E" w14:textId="77777777" w:rsidR="00706D4A" w:rsidRPr="00472EBA" w:rsidRDefault="00706D4A" w:rsidP="00706D4A">
      <w:pPr>
        <w:pStyle w:val="Brdtext"/>
      </w:pPr>
      <w:r>
        <w:t xml:space="preserve">Eftersom svenska myndigheters arbetsbörda sammantaget väntas minska med förslaget bedöms eventuella merkostnader kunna hanteras inom befintliga ramar. </w:t>
      </w:r>
    </w:p>
    <w:sdt>
      <w:sdtPr>
        <w:id w:val="830331803"/>
        <w:lock w:val="contentLocked"/>
        <w:placeholder>
          <w:docPart w:val="8C961E9B551D4E01ADA6C36D924CC81F"/>
        </w:placeholder>
        <w:group/>
      </w:sdtPr>
      <w:sdtEndPr/>
      <w:sdtContent>
        <w:p w14:paraId="6677296C" w14:textId="77777777" w:rsidR="00706D4A" w:rsidRDefault="00706D4A" w:rsidP="00706D4A">
          <w:pPr>
            <w:pStyle w:val="Rubrik1"/>
          </w:pPr>
          <w:r>
            <w:t>Ståndpunkter</w:t>
          </w:r>
        </w:p>
      </w:sdtContent>
    </w:sdt>
    <w:p w14:paraId="047D1364" w14:textId="77777777" w:rsidR="00706D4A" w:rsidRDefault="00F22947" w:rsidP="00706D4A">
      <w:pPr>
        <w:pStyle w:val="Rubrik2"/>
      </w:pPr>
      <w:sdt>
        <w:sdtPr>
          <w:id w:val="-483085086"/>
          <w:lock w:val="contentLocked"/>
          <w:placeholder>
            <w:docPart w:val="8C961E9B551D4E01ADA6C36D924CC81F"/>
          </w:placeholder>
          <w:group/>
        </w:sdtPr>
        <w:sdtEndPr/>
        <w:sdtContent>
          <w:r w:rsidR="00706D4A">
            <w:t>Preliminär svensk ståndpunkt</w:t>
          </w:r>
        </w:sdtContent>
      </w:sdt>
    </w:p>
    <w:p w14:paraId="4D5DA02B" w14:textId="77777777" w:rsidR="00706D4A" w:rsidRPr="00472EBA" w:rsidRDefault="00706D4A" w:rsidP="00706D4A">
      <w:pPr>
        <w:pStyle w:val="Brdtext"/>
      </w:pPr>
      <w:r>
        <w:t xml:space="preserve">För att EU ska kunna bedriva en effektiv </w:t>
      </w:r>
      <w:proofErr w:type="spellStart"/>
      <w:r>
        <w:t>klimatpolitik</w:t>
      </w:r>
      <w:proofErr w:type="spellEnd"/>
      <w:r>
        <w:t xml:space="preserve"> är det centralt att CBAM fungerar effektivt och inte innebär för stor administrativ börda för företag och myndigheter. Samtidigt är det viktigt att mekanismens ursprungliga ambitionsnivå värnas och att risken för kringgående minimeras.</w:t>
      </w:r>
      <w:r w:rsidRPr="008D55E7">
        <w:rPr>
          <w:rFonts w:ascii="Segoe UI" w:hAnsi="Segoe UI" w:cs="Segoe UI"/>
          <w:sz w:val="18"/>
          <w:szCs w:val="18"/>
        </w:rPr>
        <w:t xml:space="preserve"> </w:t>
      </w:r>
      <w:r w:rsidRPr="008D55E7">
        <w:t xml:space="preserve">Regeringen är </w:t>
      </w:r>
      <w:r>
        <w:t xml:space="preserve">därför </w:t>
      </w:r>
      <w:r w:rsidRPr="008D55E7">
        <w:t xml:space="preserve">positiv till att CBAM förordningen nu ses över </w:t>
      </w:r>
      <w:r>
        <w:t>i syfte att förenkla och stärka mekanismen</w:t>
      </w:r>
      <w:r w:rsidRPr="008D55E7">
        <w:t>. Regeringen är prelimärt pos</w:t>
      </w:r>
      <w:r>
        <w:t>i</w:t>
      </w:r>
      <w:r w:rsidRPr="008D55E7">
        <w:t xml:space="preserve">tiv till de förenklingsförslag som KOM lämnat. </w:t>
      </w:r>
      <w:r>
        <w:t xml:space="preserve">Målsättningen är </w:t>
      </w:r>
      <w:r w:rsidRPr="008D55E7">
        <w:t>att</w:t>
      </w:r>
      <w:r>
        <w:t xml:space="preserve"> de föreslagna</w:t>
      </w:r>
      <w:r w:rsidRPr="008D55E7">
        <w:t xml:space="preserve"> ändringarna ska kunna träda i kraft så snart som möjligt</w:t>
      </w:r>
      <w:r>
        <w:t>. Detta</w:t>
      </w:r>
      <w:r w:rsidRPr="008D55E7">
        <w:t xml:space="preserve"> för att minimera osäkerheten för företag och myndigheter i EU och dess handelspartners.</w:t>
      </w:r>
    </w:p>
    <w:p w14:paraId="1BD67E58" w14:textId="77777777" w:rsidR="00706D4A" w:rsidRDefault="00F22947" w:rsidP="00706D4A">
      <w:pPr>
        <w:pStyle w:val="Rubrik2"/>
      </w:pPr>
      <w:sdt>
        <w:sdtPr>
          <w:id w:val="1941718165"/>
          <w:lock w:val="contentLocked"/>
          <w:placeholder>
            <w:docPart w:val="8C961E9B551D4E01ADA6C36D924CC81F"/>
          </w:placeholder>
          <w:group/>
        </w:sdtPr>
        <w:sdtEndPr/>
        <w:sdtContent>
          <w:r w:rsidR="00706D4A">
            <w:t>Medlemsstaternas ståndpunkter</w:t>
          </w:r>
        </w:sdtContent>
      </w:sdt>
    </w:p>
    <w:p w14:paraId="0EB9BEF4" w14:textId="77777777" w:rsidR="00706D4A" w:rsidRPr="0091309F" w:rsidRDefault="00706D4A" w:rsidP="00706D4A">
      <w:pPr>
        <w:pStyle w:val="Brdtext"/>
      </w:pPr>
      <w:r>
        <w:t xml:space="preserve">Flera medlemsstater har angett att de är preliminärt positiva till förslaget. </w:t>
      </w:r>
    </w:p>
    <w:p w14:paraId="06DF46F9" w14:textId="77777777" w:rsidR="00706D4A" w:rsidRDefault="00706D4A" w:rsidP="00706D4A">
      <w:pPr>
        <w:pStyle w:val="Rubrik2"/>
      </w:pPr>
      <w:r>
        <w:t xml:space="preserve">En stor majoritet av medlemsstaterna har preliminärt uttalat stöd för förslaget. Ingen medlemsstat har ställt sig negativ till förslaget i stort. </w:t>
      </w:r>
      <w:sdt>
        <w:sdtPr>
          <w:id w:val="-1927257506"/>
          <w:lock w:val="contentLocked"/>
          <w:placeholder>
            <w:docPart w:val="8C961E9B551D4E01ADA6C36D924CC81F"/>
          </w:placeholder>
          <w:group/>
        </w:sdtPr>
        <w:sdtEndPr/>
        <w:sdtContent>
          <w:r>
            <w:t>Institutionernas ståndpunkter</w:t>
          </w:r>
        </w:sdtContent>
      </w:sdt>
    </w:p>
    <w:p w14:paraId="3EB27801" w14:textId="77777777" w:rsidR="00706D4A" w:rsidRPr="00472EBA" w:rsidRDefault="00706D4A" w:rsidP="00706D4A">
      <w:pPr>
        <w:pStyle w:val="Brdtext"/>
      </w:pPr>
      <w:r>
        <w:t>Institutionernas ståndpunkter är ännu inte kända.</w:t>
      </w:r>
    </w:p>
    <w:p w14:paraId="5FB28505" w14:textId="77777777" w:rsidR="00706D4A" w:rsidRDefault="00F22947" w:rsidP="00706D4A">
      <w:pPr>
        <w:pStyle w:val="Rubrik2"/>
      </w:pPr>
      <w:sdt>
        <w:sdtPr>
          <w:id w:val="-497725553"/>
          <w:lock w:val="contentLocked"/>
          <w:placeholder>
            <w:docPart w:val="8C961E9B551D4E01ADA6C36D924CC81F"/>
          </w:placeholder>
          <w:group/>
        </w:sdtPr>
        <w:sdtEndPr/>
        <w:sdtContent>
          <w:r w:rsidR="00706D4A">
            <w:t>Remissinstansernas och andra intressenters ståndpunkter</w:t>
          </w:r>
        </w:sdtContent>
      </w:sdt>
    </w:p>
    <w:p w14:paraId="5EA5F5AB" w14:textId="77777777" w:rsidR="00706D4A" w:rsidRDefault="00706D4A" w:rsidP="00706D4A">
      <w:pPr>
        <w:pStyle w:val="Brdtext"/>
      </w:pPr>
      <w:r>
        <w:t>Förslaget har remitterats. Remissvaren ska komma in senast den 3 april 2025.</w:t>
      </w:r>
    </w:p>
    <w:sdt>
      <w:sdtPr>
        <w:id w:val="511343921"/>
        <w:lock w:val="contentLocked"/>
        <w:placeholder>
          <w:docPart w:val="8C961E9B551D4E01ADA6C36D924CC81F"/>
        </w:placeholder>
        <w:group/>
      </w:sdtPr>
      <w:sdtEndPr/>
      <w:sdtContent>
        <w:p w14:paraId="1FCE8DB2" w14:textId="77777777" w:rsidR="00706D4A" w:rsidRDefault="00706D4A" w:rsidP="00706D4A">
          <w:pPr>
            <w:pStyle w:val="Rubrik1"/>
          </w:pPr>
          <w:r>
            <w:t>Förslagets förutsättningar</w:t>
          </w:r>
        </w:p>
      </w:sdtContent>
    </w:sdt>
    <w:p w14:paraId="521EA0B5" w14:textId="77777777" w:rsidR="00706D4A" w:rsidRDefault="00F22947" w:rsidP="00706D4A">
      <w:pPr>
        <w:pStyle w:val="Rubrik2"/>
      </w:pPr>
      <w:sdt>
        <w:sdtPr>
          <w:id w:val="1163133293"/>
          <w:lock w:val="contentLocked"/>
          <w:placeholder>
            <w:docPart w:val="8C961E9B551D4E01ADA6C36D924CC81F"/>
          </w:placeholder>
          <w:group/>
        </w:sdtPr>
        <w:sdtEndPr/>
        <w:sdtContent>
          <w:r w:rsidR="00706D4A">
            <w:t>Rättslig grund och beslutsförfarande</w:t>
          </w:r>
        </w:sdtContent>
      </w:sdt>
    </w:p>
    <w:p w14:paraId="7C081EAF" w14:textId="77777777" w:rsidR="00706D4A" w:rsidRPr="00472EBA" w:rsidRDefault="00706D4A" w:rsidP="00706D4A">
      <w:pPr>
        <w:pStyle w:val="Brdtext"/>
      </w:pPr>
      <w:r>
        <w:t>I kommissionens förslag anges den rättsliga grunden vara artikel 192.1 i fördraget om Europeiska unionens funktionssätt (miljörättslig grund). Europaparlamentet och rådet beslutar i enlighet med det ordinarie lagstiftningsförfarandet (kvalificerad majoritet) efter att ha hört Ekonomiska och sociala kommittén och Regionkommittén.</w:t>
      </w:r>
    </w:p>
    <w:p w14:paraId="5E8E2518" w14:textId="77777777" w:rsidR="00706D4A" w:rsidRDefault="00F22947" w:rsidP="00706D4A">
      <w:pPr>
        <w:pStyle w:val="Rubrik2"/>
      </w:pPr>
      <w:sdt>
        <w:sdtPr>
          <w:id w:val="-463277102"/>
          <w:lock w:val="contentLocked"/>
          <w:placeholder>
            <w:docPart w:val="8C961E9B551D4E01ADA6C36D924CC81F"/>
          </w:placeholder>
          <w:group/>
        </w:sdtPr>
        <w:sdtEndPr/>
        <w:sdtContent>
          <w:r w:rsidR="00706D4A">
            <w:t>Subsidiaritets- och proportionalitetsprinciperna</w:t>
          </w:r>
        </w:sdtContent>
      </w:sdt>
    </w:p>
    <w:p w14:paraId="0E31FDF0" w14:textId="77777777" w:rsidR="00706D4A" w:rsidRDefault="00706D4A" w:rsidP="00706D4A">
      <w:pPr>
        <w:pStyle w:val="Brdtext"/>
      </w:pPr>
      <w:r>
        <w:t>Subsidiaritetsprincipen innebär att unionen på de områden där den inte har exklusiv befogenhet får vidta en åtgärd endast om och i den mån som målen för den planerade åtgärden inte i tillräcklig utsträckning kan uppnås av medlemsstaterna och därför, på grund av den planerade åtgärdens omfattning eller verkningar, bättre kan uppnås på unionsnivå.</w:t>
      </w:r>
    </w:p>
    <w:p w14:paraId="2EE7891A" w14:textId="77777777" w:rsidR="00706D4A" w:rsidRPr="002C3933" w:rsidRDefault="00706D4A" w:rsidP="00706D4A">
      <w:pPr>
        <w:pStyle w:val="Brdtext"/>
      </w:pPr>
      <w:r>
        <w:t>Förslaget om en mekanism för koldioxidjustering vid gränsen har av regeringen tidigare bedömts vara förenlig med subsidiaritetsprincipen och vara i linje med proportionalitetsprincipen, se f</w:t>
      </w:r>
      <w:r w:rsidRPr="00152BDE">
        <w:t>aktapromemoria 2020/</w:t>
      </w:r>
      <w:proofErr w:type="gramStart"/>
      <w:r w:rsidRPr="00152BDE">
        <w:t>21:FPM</w:t>
      </w:r>
      <w:proofErr w:type="gramEnd"/>
      <w:r w:rsidRPr="00152BDE">
        <w:t>133</w:t>
      </w:r>
      <w:r>
        <w:t>. KOM föreslår nu ett flertal förenklingar i den befintliga förordningen som bland annat innebär att flertalet importörer undantas från förordningens tillämpningsområde samt att administrationen av CBAM förenklas för de importörer som fortsatt omfattas. Regeringen anser mot den bakgrunden</w:t>
      </w:r>
      <w:r w:rsidDel="00FC2E69">
        <w:t xml:space="preserve"> </w:t>
      </w:r>
      <w:r>
        <w:t xml:space="preserve">att det inte finns </w:t>
      </w:r>
      <w:r w:rsidDel="00FC2E69">
        <w:t xml:space="preserve">skäl </w:t>
      </w:r>
      <w:r>
        <w:t xml:space="preserve">att göra någon annan bedömning än den som regeringen gjorde i samband med införandet av CBAM. Regeringen anser därför i likhet med kommissionen att förslaget är förenligt med subsidiaritets- och proportionalitetsprincipen.  </w:t>
      </w:r>
    </w:p>
    <w:sdt>
      <w:sdtPr>
        <w:id w:val="211079442"/>
        <w:lock w:val="contentLocked"/>
        <w:placeholder>
          <w:docPart w:val="8C961E9B551D4E01ADA6C36D924CC81F"/>
        </w:placeholder>
        <w:group/>
      </w:sdtPr>
      <w:sdtEndPr/>
      <w:sdtContent>
        <w:p w14:paraId="038364AB" w14:textId="77777777" w:rsidR="00706D4A" w:rsidRDefault="00706D4A" w:rsidP="00706D4A">
          <w:pPr>
            <w:pStyle w:val="Rubrik1"/>
          </w:pPr>
          <w:r>
            <w:t>Övrigt</w:t>
          </w:r>
        </w:p>
      </w:sdtContent>
    </w:sdt>
    <w:p w14:paraId="62B9ACC4" w14:textId="77777777" w:rsidR="00706D4A" w:rsidRDefault="00F22947" w:rsidP="00706D4A">
      <w:pPr>
        <w:pStyle w:val="Rubrik2"/>
      </w:pPr>
      <w:sdt>
        <w:sdtPr>
          <w:id w:val="-1578510440"/>
          <w:lock w:val="contentLocked"/>
          <w:placeholder>
            <w:docPart w:val="8C961E9B551D4E01ADA6C36D924CC81F"/>
          </w:placeholder>
          <w:group/>
        </w:sdtPr>
        <w:sdtEndPr/>
        <w:sdtContent>
          <w:r w:rsidR="00706D4A">
            <w:t>Fortsatt behandling av ärendet</w:t>
          </w:r>
        </w:sdtContent>
      </w:sdt>
    </w:p>
    <w:p w14:paraId="0825C156" w14:textId="77777777" w:rsidR="00706D4A" w:rsidRDefault="00706D4A" w:rsidP="00706D4A">
      <w:pPr>
        <w:pStyle w:val="Brdtext"/>
      </w:pPr>
      <w:r>
        <w:t xml:space="preserve">Den 17 mars 2025 remitterades förslaget av Finansdepartementet. Remissvaren ska vara inkomna senast den 3 april 2025. CBAM hanteras i en särskilt inrättad rådsarbetsgrupp som ska hantera de olika förenklingsförslagen. Ett flertal möten i den konstellationen har redan hållits. Förenklingsförslagen diskuterades på </w:t>
      </w:r>
      <w:proofErr w:type="spellStart"/>
      <w:r>
        <w:t>Ekofinrådet</w:t>
      </w:r>
      <w:proofErr w:type="spellEnd"/>
      <w:r>
        <w:t xml:space="preserve"> den 11 mars 2025 och </w:t>
      </w:r>
      <w:r w:rsidRPr="001C1FD4">
        <w:t>Konkurrenskraftsrådet</w:t>
      </w:r>
      <w:r>
        <w:t xml:space="preserve"> den 12 mars 2025.</w:t>
      </w:r>
      <w:r w:rsidDel="001C1FD4">
        <w:t xml:space="preserve"> </w:t>
      </w:r>
    </w:p>
    <w:p w14:paraId="2B76A376" w14:textId="77777777" w:rsidR="00706D4A" w:rsidRDefault="00F22947" w:rsidP="00706D4A">
      <w:pPr>
        <w:pStyle w:val="Rubrik2"/>
      </w:pPr>
      <w:sdt>
        <w:sdtPr>
          <w:id w:val="839665539"/>
          <w:lock w:val="contentLocked"/>
          <w:placeholder>
            <w:docPart w:val="8C961E9B551D4E01ADA6C36D924CC81F"/>
          </w:placeholder>
          <w:group/>
        </w:sdtPr>
        <w:sdtEndPr/>
        <w:sdtContent>
          <w:r w:rsidR="00706D4A">
            <w:t>Fackuttryck och termer</w:t>
          </w:r>
        </w:sdtContent>
      </w:sdt>
    </w:p>
    <w:p w14:paraId="0169A795" w14:textId="77777777" w:rsidR="00706D4A" w:rsidRDefault="00706D4A" w:rsidP="00706D4A">
      <w:pPr>
        <w:pStyle w:val="Brdtext"/>
      </w:pPr>
      <w:r w:rsidRPr="00755368">
        <w:t xml:space="preserve">CBAM: </w:t>
      </w:r>
      <w:proofErr w:type="spellStart"/>
      <w:r w:rsidRPr="00755368">
        <w:t>Carbon</w:t>
      </w:r>
      <w:proofErr w:type="spellEnd"/>
      <w:r w:rsidRPr="00755368">
        <w:t xml:space="preserve"> Border </w:t>
      </w:r>
      <w:proofErr w:type="spellStart"/>
      <w:r w:rsidRPr="00755368">
        <w:t>Adjustment</w:t>
      </w:r>
      <w:proofErr w:type="spellEnd"/>
      <w:r w:rsidRPr="00755368">
        <w:t xml:space="preserve"> </w:t>
      </w:r>
      <w:proofErr w:type="spellStart"/>
      <w:r w:rsidRPr="00755368">
        <w:t>Mechanism</w:t>
      </w:r>
      <w:proofErr w:type="spellEnd"/>
      <w:r w:rsidRPr="00755368">
        <w:t xml:space="preserve"> (me</w:t>
      </w:r>
      <w:r>
        <w:t>kanism</w:t>
      </w:r>
      <w:r w:rsidRPr="00755368">
        <w:t xml:space="preserve"> för koldioxidjustering vi</w:t>
      </w:r>
      <w:r>
        <w:t>d gränsen).</w:t>
      </w:r>
    </w:p>
    <w:p w14:paraId="4D4EBE11" w14:textId="77777777" w:rsidR="00706D4A" w:rsidRPr="0009323B" w:rsidRDefault="00706D4A" w:rsidP="00706D4A">
      <w:pPr>
        <w:pStyle w:val="Brdtext"/>
      </w:pPr>
      <w:r w:rsidRPr="0009323B">
        <w:t>EU ETS: EU Emissions Trading System (</w:t>
      </w:r>
      <w:r>
        <w:t xml:space="preserve">EU:s system för </w:t>
      </w:r>
      <w:r w:rsidRPr="0009323B">
        <w:t>handel med utsläppsrätter för växthusgaser</w:t>
      </w:r>
      <w:r>
        <w:t>)</w:t>
      </w:r>
    </w:p>
    <w:p w14:paraId="79607866" w14:textId="60DE8231" w:rsidR="007D542F" w:rsidRDefault="007D542F" w:rsidP="00A45A84">
      <w:pPr>
        <w:pStyle w:val="Brdtext"/>
      </w:pPr>
    </w:p>
    <w:sectPr w:rsidR="007D542F" w:rsidSect="00D41021">
      <w:headerReference w:type="even" r:id="rId17"/>
      <w:headerReference w:type="default" r:id="rId18"/>
      <w:footerReference w:type="even" r:id="rId19"/>
      <w:footerReference w:type="default" r:id="rId20"/>
      <w:headerReference w:type="first" r:id="rId21"/>
      <w:footerReference w:type="first" r:id="rId22"/>
      <w:type w:val="continuous"/>
      <w:pgSz w:w="11907" w:h="16840" w:code="9"/>
      <w:pgMar w:top="567" w:right="3969" w:bottom="4536" w:left="1134" w:header="340" w:footer="396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DA7E1FD" w14:textId="77777777" w:rsidR="00F77F4C" w:rsidRDefault="00F77F4C" w:rsidP="00A87A54">
      <w:pPr>
        <w:spacing w:after="0" w:line="240" w:lineRule="auto"/>
      </w:pPr>
      <w:r>
        <w:separator/>
      </w:r>
    </w:p>
  </w:endnote>
  <w:endnote w:type="continuationSeparator" w:id="0">
    <w:p w14:paraId="60C37D0A" w14:textId="77777777" w:rsidR="00F77F4C" w:rsidRDefault="00F77F4C" w:rsidP="00A87A54">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9DBEE" w14:textId="77777777" w:rsidR="0012208C" w:rsidRDefault="0012208C">
    <w:pPr>
      <w:pStyle w:val="Sidfot"/>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E1926B5" w14:textId="77777777" w:rsidR="00BB5EB6" w:rsidRPr="00BB5EB6" w:rsidRDefault="001242F3" w:rsidP="0035266C">
    <w:pPr>
      <w:pStyle w:val="Sidfot"/>
      <w:jc w:val="right"/>
    </w:pPr>
    <w:r>
      <w:fldChar w:fldCharType="begin"/>
    </w:r>
    <w:r>
      <w:instrText>PAGE   \* MERGEFORMAT</w:instrText>
    </w:r>
    <w:r>
      <w:fldChar w:fldCharType="separate"/>
    </w:r>
    <w:r>
      <w:t>2</w:t>
    </w:r>
    <w:r>
      <w:fldChar w:fldCharType="end"/>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54CF85" w14:textId="77777777" w:rsidR="0012208C" w:rsidRDefault="0012208C">
    <w:pPr>
      <w:pStyle w:val="Sidfot"/>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1BCA05A" w14:textId="77777777" w:rsidR="00F77F4C" w:rsidRDefault="00F77F4C" w:rsidP="00A87A54">
      <w:pPr>
        <w:spacing w:after="0" w:line="240" w:lineRule="auto"/>
      </w:pPr>
      <w:r>
        <w:separator/>
      </w:r>
    </w:p>
  </w:footnote>
  <w:footnote w:type="continuationSeparator" w:id="0">
    <w:p w14:paraId="68E75783" w14:textId="77777777" w:rsidR="00F77F4C" w:rsidRDefault="00F77F4C" w:rsidP="00A87A54">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BEA8B7" w14:textId="77777777" w:rsidR="0012208C" w:rsidRDefault="0012208C">
    <w:pPr>
      <w:pStyle w:val="Sidhuvud"/>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4E77AB" w14:textId="53A224D2" w:rsidR="003C3720" w:rsidRDefault="00F22947" w:rsidP="00CD3BFC">
    <w:pPr>
      <w:pStyle w:val="Sidhuvud"/>
      <w:spacing w:before="240"/>
      <w:jc w:val="right"/>
    </w:pPr>
    <w:sdt>
      <w:sdtPr>
        <w:alias w:val="Ar"/>
        <w:tag w:val="Ar"/>
        <w:id w:val="375123316"/>
        <w:placeholder>
          <w:docPart w:val="1A4E359D37DF44A3A24D7F4693A5DA14"/>
        </w:placeholder>
        <w:dataBinding w:prefixMappings="xmlns:ns0='http://rk.se/faktapm' " w:xpath="/ns0:faktaPM[1]/ns0:Ar[1]" w:storeItemID="{0B9A7431-9D19-4C2A-8E12-639802D7B40B}"/>
        <w:comboBox w:lastValue="2024/25">
          <w:listItem w:displayText="2019/20" w:value="2019/20"/>
          <w:listItem w:displayText="2020/21" w:value="2020/21"/>
          <w:listItem w:displayText="2021/22" w:value="2021/22"/>
          <w:listItem w:displayText="2022/23" w:value="2022/23"/>
          <w:listItem w:displayText="2023/24" w:value="2023/24"/>
          <w:listItem w:displayText="2024/25" w:value="2024/25"/>
        </w:comboBox>
      </w:sdtPr>
      <w:sdtEndPr/>
      <w:sdtContent>
        <w:r w:rsidR="00F77F4C">
          <w:t>2024/25</w:t>
        </w:r>
      </w:sdtContent>
    </w:sdt>
    <w:r w:rsidR="0009572A">
      <w:t>:</w:t>
    </w:r>
    <w:r w:rsidR="00002B4B">
      <w:t>FPM</w:t>
    </w:r>
    <w:sdt>
      <w:sdtPr>
        <w:alias w:val="FPMNummer"/>
        <w:tag w:val="FPMNummer"/>
        <w:id w:val="-2000957076"/>
        <w:placeholder>
          <w:docPart w:val="08B427E4191043208C7C5A87528EBA53"/>
        </w:placeholder>
        <w:dataBinding w:prefixMappings="xmlns:ns0='http://rk.se/faktapm' " w:xpath="/ns0:faktaPM[1]/ns0:Nr[1]" w:storeItemID="{0B9A7431-9D19-4C2A-8E12-639802D7B40B}"/>
        <w:text/>
      </w:sdtPr>
      <w:sdtEndPr/>
      <w:sdtContent>
        <w:r w:rsidR="00F77F4C">
          <w:t>25</w:t>
        </w:r>
      </w:sdtContent>
    </w:sdt>
  </w:p>
  <w:p w14:paraId="5751BA81" w14:textId="77777777" w:rsidR="003C3720" w:rsidRDefault="003C3720" w:rsidP="00CD3BFC">
    <w:pPr>
      <w:pStyle w:val="Sidhuvud"/>
      <w:spacing w:after="480"/>
      <w:jc w:val="right"/>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8EF86E8" w14:textId="77777777" w:rsidR="0012208C" w:rsidRDefault="0012208C">
    <w:pPr>
      <w:pStyle w:val="Sidhuvud"/>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169A8D68"/>
    <w:lvl w:ilvl="0">
      <w:start w:val="1"/>
      <w:numFmt w:val="decimal"/>
      <w:pStyle w:val="Numreradlista5"/>
      <w:lvlText w:val="%1."/>
      <w:lvlJc w:val="left"/>
      <w:pPr>
        <w:tabs>
          <w:tab w:val="num" w:pos="1492"/>
        </w:tabs>
        <w:ind w:left="1492" w:hanging="360"/>
      </w:pPr>
    </w:lvl>
  </w:abstractNum>
  <w:abstractNum w:abstractNumId="1" w15:restartNumberingAfterBreak="0">
    <w:nsid w:val="FFFFFF7D"/>
    <w:multiLevelType w:val="singleLevel"/>
    <w:tmpl w:val="F21EFBCC"/>
    <w:lvl w:ilvl="0">
      <w:start w:val="1"/>
      <w:numFmt w:val="decimal"/>
      <w:pStyle w:val="Numreradlista4"/>
      <w:lvlText w:val="%1."/>
      <w:lvlJc w:val="left"/>
      <w:pPr>
        <w:tabs>
          <w:tab w:val="num" w:pos="1209"/>
        </w:tabs>
        <w:ind w:left="1209" w:hanging="360"/>
      </w:pPr>
    </w:lvl>
  </w:abstractNum>
  <w:abstractNum w:abstractNumId="2" w15:restartNumberingAfterBreak="0">
    <w:nsid w:val="FFFFFF7E"/>
    <w:multiLevelType w:val="singleLevel"/>
    <w:tmpl w:val="D6C6E7A4"/>
    <w:lvl w:ilvl="0">
      <w:start w:val="1"/>
      <w:numFmt w:val="decimal"/>
      <w:lvlText w:val="%1."/>
      <w:lvlJc w:val="left"/>
      <w:pPr>
        <w:tabs>
          <w:tab w:val="num" w:pos="926"/>
        </w:tabs>
        <w:ind w:left="926" w:hanging="360"/>
      </w:pPr>
    </w:lvl>
  </w:abstractNum>
  <w:abstractNum w:abstractNumId="3" w15:restartNumberingAfterBreak="0">
    <w:nsid w:val="FFFFFF7F"/>
    <w:multiLevelType w:val="singleLevel"/>
    <w:tmpl w:val="D8084780"/>
    <w:lvl w:ilvl="0">
      <w:start w:val="1"/>
      <w:numFmt w:val="decimal"/>
      <w:lvlText w:val="%1."/>
      <w:lvlJc w:val="left"/>
      <w:pPr>
        <w:tabs>
          <w:tab w:val="num" w:pos="643"/>
        </w:tabs>
        <w:ind w:left="643" w:hanging="360"/>
      </w:pPr>
    </w:lvl>
  </w:abstractNum>
  <w:abstractNum w:abstractNumId="4" w15:restartNumberingAfterBreak="0">
    <w:nsid w:val="FFFFFF80"/>
    <w:multiLevelType w:val="singleLevel"/>
    <w:tmpl w:val="CC78B090"/>
    <w:lvl w:ilvl="0">
      <w:start w:val="1"/>
      <w:numFmt w:val="bullet"/>
      <w:pStyle w:val="Punktlista5"/>
      <w:lvlText w:val=""/>
      <w:lvlJc w:val="left"/>
      <w:pPr>
        <w:tabs>
          <w:tab w:val="num" w:pos="1492"/>
        </w:tabs>
        <w:ind w:left="1492" w:hanging="360"/>
      </w:pPr>
      <w:rPr>
        <w:rFonts w:ascii="Symbol" w:hAnsi="Symbol" w:hint="default"/>
      </w:rPr>
    </w:lvl>
  </w:abstractNum>
  <w:abstractNum w:abstractNumId="5" w15:restartNumberingAfterBreak="0">
    <w:nsid w:val="FFFFFF81"/>
    <w:multiLevelType w:val="singleLevel"/>
    <w:tmpl w:val="3266E7AE"/>
    <w:lvl w:ilvl="0">
      <w:start w:val="1"/>
      <w:numFmt w:val="bullet"/>
      <w:pStyle w:val="Punktlista4"/>
      <w:lvlText w:val=""/>
      <w:lvlJc w:val="left"/>
      <w:pPr>
        <w:tabs>
          <w:tab w:val="num" w:pos="1209"/>
        </w:tabs>
        <w:ind w:left="1209" w:hanging="360"/>
      </w:pPr>
      <w:rPr>
        <w:rFonts w:ascii="Symbol" w:hAnsi="Symbol" w:hint="default"/>
      </w:rPr>
    </w:lvl>
  </w:abstractNum>
  <w:abstractNum w:abstractNumId="6" w15:restartNumberingAfterBreak="0">
    <w:nsid w:val="FFFFFF82"/>
    <w:multiLevelType w:val="singleLevel"/>
    <w:tmpl w:val="48BCAF84"/>
    <w:lvl w:ilvl="0">
      <w:start w:val="1"/>
      <w:numFmt w:val="bullet"/>
      <w:lvlText w:val=""/>
      <w:lvlJc w:val="left"/>
      <w:pPr>
        <w:tabs>
          <w:tab w:val="num" w:pos="926"/>
        </w:tabs>
        <w:ind w:left="926" w:hanging="360"/>
      </w:pPr>
      <w:rPr>
        <w:rFonts w:ascii="Symbol" w:hAnsi="Symbol" w:hint="default"/>
      </w:rPr>
    </w:lvl>
  </w:abstractNum>
  <w:abstractNum w:abstractNumId="7" w15:restartNumberingAfterBreak="0">
    <w:nsid w:val="FFFFFF83"/>
    <w:multiLevelType w:val="singleLevel"/>
    <w:tmpl w:val="53B47DC8"/>
    <w:lvl w:ilvl="0">
      <w:start w:val="1"/>
      <w:numFmt w:val="bullet"/>
      <w:lvlText w:val="•"/>
      <w:lvlJc w:val="left"/>
      <w:pPr>
        <w:ind w:left="644" w:hanging="360"/>
      </w:pPr>
      <w:rPr>
        <w:rFonts w:ascii="Garamond" w:hAnsi="Garamond" w:hint="default"/>
      </w:rPr>
    </w:lvl>
  </w:abstractNum>
  <w:abstractNum w:abstractNumId="8" w15:restartNumberingAfterBreak="0">
    <w:nsid w:val="FFFFFF88"/>
    <w:multiLevelType w:val="singleLevel"/>
    <w:tmpl w:val="29E6E964"/>
    <w:lvl w:ilvl="0">
      <w:start w:val="1"/>
      <w:numFmt w:val="decimal"/>
      <w:lvlText w:val="%1."/>
      <w:lvlJc w:val="left"/>
      <w:pPr>
        <w:tabs>
          <w:tab w:val="num" w:pos="360"/>
        </w:tabs>
        <w:ind w:left="360" w:hanging="360"/>
      </w:pPr>
    </w:lvl>
  </w:abstractNum>
  <w:abstractNum w:abstractNumId="9" w15:restartNumberingAfterBreak="0">
    <w:nsid w:val="FFFFFF89"/>
    <w:multiLevelType w:val="singleLevel"/>
    <w:tmpl w:val="7D0CD2A6"/>
    <w:lvl w:ilvl="0">
      <w:start w:val="1"/>
      <w:numFmt w:val="bullet"/>
      <w:lvlText w:val="•"/>
      <w:lvlJc w:val="left"/>
      <w:pPr>
        <w:ind w:left="360" w:hanging="360"/>
      </w:pPr>
      <w:rPr>
        <w:rFonts w:ascii="Garamond" w:hAnsi="Garamond" w:hint="default"/>
      </w:rPr>
    </w:lvl>
  </w:abstractNum>
  <w:abstractNum w:abstractNumId="10" w15:restartNumberingAfterBreak="0">
    <w:nsid w:val="01222A43"/>
    <w:multiLevelType w:val="multilevel"/>
    <w:tmpl w:val="186C6512"/>
    <w:styleLink w:val="Strecklistan"/>
    <w:lvl w:ilvl="0">
      <w:start w:val="1"/>
      <w:numFmt w:val="bullet"/>
      <w:pStyle w:val="Strecklista"/>
      <w:lvlText w:val="−"/>
      <w:lvlJc w:val="left"/>
      <w:pPr>
        <w:tabs>
          <w:tab w:val="num" w:pos="425"/>
        </w:tabs>
        <w:ind w:left="425" w:hanging="425"/>
      </w:pPr>
      <w:rPr>
        <w:rFonts w:ascii="Garamond" w:hAnsi="Garamond" w:hint="default"/>
      </w:rPr>
    </w:lvl>
    <w:lvl w:ilvl="1">
      <w:start w:val="1"/>
      <w:numFmt w:val="bullet"/>
      <w:pStyle w:val="Strecklista2"/>
      <w:lvlText w:val="−"/>
      <w:lvlJc w:val="left"/>
      <w:pPr>
        <w:tabs>
          <w:tab w:val="num" w:pos="851"/>
        </w:tabs>
        <w:ind w:left="851" w:hanging="426"/>
      </w:pPr>
      <w:rPr>
        <w:rFonts w:ascii="Garamond" w:hAnsi="Garamond" w:hint="default"/>
      </w:rPr>
    </w:lvl>
    <w:lvl w:ilvl="2">
      <w:start w:val="1"/>
      <w:numFmt w:val="bullet"/>
      <w:pStyle w:val="Strecklista3"/>
      <w:lvlText w:val="−"/>
      <w:lvlJc w:val="left"/>
      <w:pPr>
        <w:tabs>
          <w:tab w:val="num" w:pos="1276"/>
        </w:tabs>
        <w:ind w:left="1276" w:hanging="425"/>
      </w:pPr>
      <w:rPr>
        <w:rFonts w:ascii="Garamond" w:hAnsi="Garamond"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1" w15:restartNumberingAfterBreak="0">
    <w:nsid w:val="0A503F4C"/>
    <w:multiLevelType w:val="multilevel"/>
    <w:tmpl w:val="1A20A4CA"/>
    <w:numStyleLink w:val="RKPunktlista"/>
  </w:abstractNum>
  <w:abstractNum w:abstractNumId="12" w15:restartNumberingAfterBreak="0">
    <w:nsid w:val="0ED533F4"/>
    <w:multiLevelType w:val="multilevel"/>
    <w:tmpl w:val="1B563932"/>
    <w:numStyleLink w:val="RKNumreradlista"/>
  </w:abstractNum>
  <w:abstractNum w:abstractNumId="13" w15:restartNumberingAfterBreak="0">
    <w:nsid w:val="10D15729"/>
    <w:multiLevelType w:val="multilevel"/>
    <w:tmpl w:val="1A20A4CA"/>
    <w:styleLink w:val="RKPunktlista"/>
    <w:lvl w:ilvl="0">
      <w:start w:val="1"/>
      <w:numFmt w:val="bullet"/>
      <w:pStyle w:val="Punktlista"/>
      <w:lvlText w:val="•"/>
      <w:lvlJc w:val="left"/>
      <w:pPr>
        <w:tabs>
          <w:tab w:val="num" w:pos="425"/>
        </w:tabs>
        <w:ind w:left="425" w:hanging="425"/>
      </w:pPr>
      <w:rPr>
        <w:rFonts w:ascii="Garamond" w:hAnsi="Garamond" w:hint="default"/>
      </w:rPr>
    </w:lvl>
    <w:lvl w:ilvl="1">
      <w:start w:val="1"/>
      <w:numFmt w:val="bullet"/>
      <w:pStyle w:val="Punktlista2"/>
      <w:lvlText w:val="o"/>
      <w:lvlJc w:val="left"/>
      <w:pPr>
        <w:tabs>
          <w:tab w:val="num" w:pos="851"/>
        </w:tabs>
        <w:ind w:left="851" w:hanging="426"/>
      </w:pPr>
      <w:rPr>
        <w:rFonts w:ascii="Courier New" w:hAnsi="Courier New" w:hint="default"/>
      </w:rPr>
    </w:lvl>
    <w:lvl w:ilvl="2">
      <w:start w:val="1"/>
      <w:numFmt w:val="bullet"/>
      <w:pStyle w:val="Punktlista3"/>
      <w:lvlText w:val=""/>
      <w:lvlJc w:val="left"/>
      <w:pPr>
        <w:tabs>
          <w:tab w:val="num" w:pos="1276"/>
        </w:tabs>
        <w:ind w:left="1276" w:hanging="425"/>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4" w15:restartNumberingAfterBreak="0">
    <w:nsid w:val="151B5490"/>
    <w:multiLevelType w:val="multilevel"/>
    <w:tmpl w:val="1B563932"/>
    <w:numStyleLink w:val="RKNumreradlista"/>
  </w:abstractNum>
  <w:abstractNum w:abstractNumId="15" w15:restartNumberingAfterBreak="0">
    <w:nsid w:val="1F88532F"/>
    <w:multiLevelType w:val="multilevel"/>
    <w:tmpl w:val="1B563932"/>
    <w:numStyleLink w:val="RKNumreradlista"/>
  </w:abstractNum>
  <w:abstractNum w:abstractNumId="16" w15:restartNumberingAfterBreak="0">
    <w:nsid w:val="2AB05199"/>
    <w:multiLevelType w:val="multilevel"/>
    <w:tmpl w:val="186C6512"/>
    <w:numStyleLink w:val="Strecklistan"/>
  </w:abstractNum>
  <w:abstractNum w:abstractNumId="17" w15:restartNumberingAfterBreak="0">
    <w:nsid w:val="2BE361F1"/>
    <w:multiLevelType w:val="multilevel"/>
    <w:tmpl w:val="1B563932"/>
    <w:numStyleLink w:val="RKNumreradlista"/>
  </w:abstractNum>
  <w:abstractNum w:abstractNumId="18" w15:restartNumberingAfterBreak="0">
    <w:nsid w:val="2C9B0453"/>
    <w:multiLevelType w:val="multilevel"/>
    <w:tmpl w:val="1A20A4CA"/>
    <w:numStyleLink w:val="RKPunktlista"/>
  </w:abstractNum>
  <w:abstractNum w:abstractNumId="19" w15:restartNumberingAfterBreak="0">
    <w:nsid w:val="2ECF6BA1"/>
    <w:multiLevelType w:val="multilevel"/>
    <w:tmpl w:val="1B563932"/>
    <w:numStyleLink w:val="RKNumreradlista"/>
  </w:abstractNum>
  <w:abstractNum w:abstractNumId="20" w15:restartNumberingAfterBreak="0">
    <w:nsid w:val="2F604539"/>
    <w:multiLevelType w:val="multilevel"/>
    <w:tmpl w:val="1B563932"/>
    <w:numStyleLink w:val="RKNumreradlista"/>
  </w:abstractNum>
  <w:abstractNum w:abstractNumId="21" w15:restartNumberingAfterBreak="0">
    <w:nsid w:val="348522EF"/>
    <w:multiLevelType w:val="multilevel"/>
    <w:tmpl w:val="1B563932"/>
    <w:numStyleLink w:val="RKNumreradlista"/>
  </w:abstractNum>
  <w:abstractNum w:abstractNumId="22" w15:restartNumberingAfterBreak="0">
    <w:nsid w:val="38FF55E8"/>
    <w:multiLevelType w:val="multilevel"/>
    <w:tmpl w:val="1B563932"/>
    <w:styleLink w:val="RKNumreradlista"/>
    <w:lvl w:ilvl="0">
      <w:start w:val="1"/>
      <w:numFmt w:val="decimal"/>
      <w:pStyle w:val="Numreradlista"/>
      <w:lvlText w:val="%1"/>
      <w:lvlJc w:val="left"/>
      <w:pPr>
        <w:tabs>
          <w:tab w:val="num" w:pos="425"/>
        </w:tabs>
        <w:ind w:left="425" w:hanging="425"/>
      </w:pPr>
      <w:rPr>
        <w:rFonts w:hint="default"/>
      </w:rPr>
    </w:lvl>
    <w:lvl w:ilvl="1">
      <w:start w:val="1"/>
      <w:numFmt w:val="decimal"/>
      <w:pStyle w:val="Numreradlista2"/>
      <w:lvlText w:val="%1.%2"/>
      <w:lvlJc w:val="left"/>
      <w:pPr>
        <w:tabs>
          <w:tab w:val="num" w:pos="992"/>
        </w:tabs>
        <w:ind w:left="992" w:hanging="567"/>
      </w:pPr>
      <w:rPr>
        <w:rFonts w:hint="default"/>
      </w:rPr>
    </w:lvl>
    <w:lvl w:ilvl="2">
      <w:start w:val="1"/>
      <w:numFmt w:val="decimal"/>
      <w:pStyle w:val="Numreradlista3"/>
      <w:lvlText w:val="%1.%2.%3"/>
      <w:lvlJc w:val="left"/>
      <w:pPr>
        <w:tabs>
          <w:tab w:val="num" w:pos="1701"/>
        </w:tabs>
        <w:ind w:left="1701" w:hanging="709"/>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3" w15:restartNumberingAfterBreak="0">
    <w:nsid w:val="3D3D0E02"/>
    <w:multiLevelType w:val="multilevel"/>
    <w:tmpl w:val="1B563932"/>
    <w:numStyleLink w:val="RKNumreradlista"/>
  </w:abstractNum>
  <w:abstractNum w:abstractNumId="24" w15:restartNumberingAfterBreak="0">
    <w:nsid w:val="3F3A62C3"/>
    <w:multiLevelType w:val="multilevel"/>
    <w:tmpl w:val="60844524"/>
    <w:lvl w:ilvl="0">
      <w:start w:val="1"/>
      <w:numFmt w:val="decimal"/>
      <w:lvlText w:val="%1."/>
      <w:lvlJc w:val="left"/>
      <w:pPr>
        <w:tabs>
          <w:tab w:val="num" w:pos="720"/>
        </w:tabs>
        <w:ind w:left="720" w:hanging="720"/>
      </w:pPr>
    </w:lvl>
    <w:lvl w:ilvl="1">
      <w:start w:val="1"/>
      <w:numFmt w:val="decimal"/>
      <w:lvlText w:val="%2."/>
      <w:lvlJc w:val="left"/>
      <w:pPr>
        <w:tabs>
          <w:tab w:val="num" w:pos="1440"/>
        </w:tabs>
        <w:ind w:left="1440" w:hanging="720"/>
      </w:pPr>
    </w:lvl>
    <w:lvl w:ilvl="2">
      <w:start w:val="1"/>
      <w:numFmt w:val="decimal"/>
      <w:lvlText w:val="%3."/>
      <w:lvlJc w:val="left"/>
      <w:pPr>
        <w:tabs>
          <w:tab w:val="num" w:pos="2160"/>
        </w:tabs>
        <w:ind w:left="2160" w:hanging="720"/>
      </w:pPr>
    </w:lvl>
    <w:lvl w:ilvl="3">
      <w:start w:val="1"/>
      <w:numFmt w:val="decimal"/>
      <w:lvlText w:val="%4."/>
      <w:lvlJc w:val="left"/>
      <w:pPr>
        <w:tabs>
          <w:tab w:val="num" w:pos="2880"/>
        </w:tabs>
        <w:ind w:left="2880" w:hanging="720"/>
      </w:pPr>
    </w:lvl>
    <w:lvl w:ilvl="4">
      <w:start w:val="1"/>
      <w:numFmt w:val="decimal"/>
      <w:lvlText w:val="%5."/>
      <w:lvlJc w:val="left"/>
      <w:pPr>
        <w:tabs>
          <w:tab w:val="num" w:pos="3600"/>
        </w:tabs>
        <w:ind w:left="3600" w:hanging="720"/>
      </w:pPr>
    </w:lvl>
    <w:lvl w:ilvl="5">
      <w:start w:val="1"/>
      <w:numFmt w:val="decimal"/>
      <w:lvlText w:val="%6."/>
      <w:lvlJc w:val="left"/>
      <w:pPr>
        <w:tabs>
          <w:tab w:val="num" w:pos="4320"/>
        </w:tabs>
        <w:ind w:left="4320" w:hanging="720"/>
      </w:pPr>
    </w:lvl>
    <w:lvl w:ilvl="6">
      <w:start w:val="1"/>
      <w:numFmt w:val="decimal"/>
      <w:lvlText w:val="%7."/>
      <w:lvlJc w:val="left"/>
      <w:pPr>
        <w:tabs>
          <w:tab w:val="num" w:pos="5040"/>
        </w:tabs>
        <w:ind w:left="5040" w:hanging="720"/>
      </w:pPr>
    </w:lvl>
    <w:lvl w:ilvl="7">
      <w:start w:val="1"/>
      <w:numFmt w:val="decimal"/>
      <w:lvlText w:val="%8."/>
      <w:lvlJc w:val="left"/>
      <w:pPr>
        <w:tabs>
          <w:tab w:val="num" w:pos="5760"/>
        </w:tabs>
        <w:ind w:left="5760" w:hanging="720"/>
      </w:pPr>
    </w:lvl>
    <w:lvl w:ilvl="8">
      <w:start w:val="1"/>
      <w:numFmt w:val="decimal"/>
      <w:lvlText w:val="%9."/>
      <w:lvlJc w:val="left"/>
      <w:pPr>
        <w:tabs>
          <w:tab w:val="num" w:pos="6480"/>
        </w:tabs>
        <w:ind w:left="6480" w:hanging="720"/>
      </w:pPr>
    </w:lvl>
  </w:abstractNum>
  <w:abstractNum w:abstractNumId="25" w15:restartNumberingAfterBreak="0">
    <w:nsid w:val="40D72C2F"/>
    <w:multiLevelType w:val="multilevel"/>
    <w:tmpl w:val="E2FEA49E"/>
    <w:styleLink w:val="RKNumreraderubriker"/>
    <w:lvl w:ilvl="0">
      <w:start w:val="1"/>
      <w:numFmt w:val="decimal"/>
      <w:pStyle w:val="Rubrik1"/>
      <w:suff w:val="nothing"/>
      <w:lvlText w:val="%1.   "/>
      <w:lvlJc w:val="left"/>
      <w:pPr>
        <w:ind w:left="0" w:firstLine="0"/>
      </w:pPr>
      <w:rPr>
        <w:rFonts w:hint="default"/>
      </w:rPr>
    </w:lvl>
    <w:lvl w:ilvl="1">
      <w:start w:val="1"/>
      <w:numFmt w:val="decimal"/>
      <w:pStyle w:val="Rubrik2"/>
      <w:suff w:val="nothing"/>
      <w:lvlText w:val="%1.%2   "/>
      <w:lvlJc w:val="left"/>
      <w:pPr>
        <w:ind w:left="0" w:firstLine="0"/>
      </w:pPr>
      <w:rPr>
        <w:rFonts w:hint="default"/>
      </w:rPr>
    </w:lvl>
    <w:lvl w:ilvl="2">
      <w:start w:val="1"/>
      <w:numFmt w:val="decimal"/>
      <w:pStyle w:val="Rubrik3"/>
      <w:suff w:val="nothing"/>
      <w:lvlText w:val="%1.%2.%3   "/>
      <w:lvlJc w:val="left"/>
      <w:pPr>
        <w:ind w:left="0" w:firstLine="0"/>
      </w:pPr>
      <w:rPr>
        <w:rFonts w:hint="default"/>
      </w:rPr>
    </w:lvl>
    <w:lvl w:ilvl="3">
      <w:start w:val="1"/>
      <w:numFmt w:val="decimal"/>
      <w:pStyle w:val="Rubrik4"/>
      <w:suff w:val="nothing"/>
      <w:lvlText w:val="%1.%2.%3.%4   "/>
      <w:lvlJc w:val="left"/>
      <w:pPr>
        <w:ind w:left="0" w:firstLine="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6" w15:restartNumberingAfterBreak="0">
    <w:nsid w:val="4270774A"/>
    <w:multiLevelType w:val="multilevel"/>
    <w:tmpl w:val="1B563932"/>
    <w:numStyleLink w:val="RKNumreradlista"/>
  </w:abstractNum>
  <w:abstractNum w:abstractNumId="27" w15:restartNumberingAfterBreak="0">
    <w:nsid w:val="4C84297C"/>
    <w:multiLevelType w:val="multilevel"/>
    <w:tmpl w:val="1B563932"/>
    <w:numStyleLink w:val="RKNumreradlista"/>
  </w:abstractNum>
  <w:abstractNum w:abstractNumId="28" w15:restartNumberingAfterBreak="0">
    <w:nsid w:val="4D904BDB"/>
    <w:multiLevelType w:val="multilevel"/>
    <w:tmpl w:val="1B563932"/>
    <w:numStyleLink w:val="RKNumreradlista"/>
  </w:abstractNum>
  <w:abstractNum w:abstractNumId="29" w15:restartNumberingAfterBreak="0">
    <w:nsid w:val="4DAD38FF"/>
    <w:multiLevelType w:val="multilevel"/>
    <w:tmpl w:val="1B563932"/>
    <w:numStyleLink w:val="RKNumreradlista"/>
  </w:abstractNum>
  <w:abstractNum w:abstractNumId="30" w15:restartNumberingAfterBreak="0">
    <w:nsid w:val="53A05A92"/>
    <w:multiLevelType w:val="multilevel"/>
    <w:tmpl w:val="1B563932"/>
    <w:numStyleLink w:val="RKNumreradlista"/>
  </w:abstractNum>
  <w:abstractNum w:abstractNumId="31" w15:restartNumberingAfterBreak="0">
    <w:nsid w:val="5C6843F9"/>
    <w:multiLevelType w:val="multilevel"/>
    <w:tmpl w:val="1A20A4CA"/>
    <w:numStyleLink w:val="RKPunktlista"/>
  </w:abstractNum>
  <w:abstractNum w:abstractNumId="32" w15:restartNumberingAfterBreak="0">
    <w:nsid w:val="61AC437A"/>
    <w:multiLevelType w:val="multilevel"/>
    <w:tmpl w:val="E2FEA49E"/>
    <w:numStyleLink w:val="RKNumreraderubriker"/>
  </w:abstractNum>
  <w:abstractNum w:abstractNumId="33" w15:restartNumberingAfterBreak="0">
    <w:nsid w:val="64780D1B"/>
    <w:multiLevelType w:val="multilevel"/>
    <w:tmpl w:val="1B563932"/>
    <w:numStyleLink w:val="RKNumreradlista"/>
  </w:abstractNum>
  <w:abstractNum w:abstractNumId="34" w15:restartNumberingAfterBreak="0">
    <w:nsid w:val="664239C2"/>
    <w:multiLevelType w:val="multilevel"/>
    <w:tmpl w:val="1A20A4CA"/>
    <w:numStyleLink w:val="RKPunktlista"/>
  </w:abstractNum>
  <w:abstractNum w:abstractNumId="35" w15:restartNumberingAfterBreak="0">
    <w:nsid w:val="6AA87A6A"/>
    <w:multiLevelType w:val="multilevel"/>
    <w:tmpl w:val="186C6512"/>
    <w:numStyleLink w:val="Strecklistan"/>
  </w:abstractNum>
  <w:abstractNum w:abstractNumId="36" w15:restartNumberingAfterBreak="0">
    <w:nsid w:val="6D8C68B4"/>
    <w:multiLevelType w:val="multilevel"/>
    <w:tmpl w:val="1B563932"/>
    <w:numStyleLink w:val="RKNumreradlista"/>
  </w:abstractNum>
  <w:abstractNum w:abstractNumId="37" w15:restartNumberingAfterBreak="0">
    <w:nsid w:val="6EBB50B0"/>
    <w:multiLevelType w:val="hybridMultilevel"/>
    <w:tmpl w:val="13EA7E04"/>
    <w:lvl w:ilvl="0" w:tplc="C19AAA56">
      <w:start w:val="1"/>
      <w:numFmt w:val="bullet"/>
      <w:lvlText w:val="−"/>
      <w:lvlJc w:val="left"/>
      <w:pPr>
        <w:ind w:left="720" w:hanging="360"/>
      </w:pPr>
      <w:rPr>
        <w:rFonts w:ascii="Garamond" w:hAnsi="Garamond" w:hint="default"/>
      </w:rPr>
    </w:lvl>
    <w:lvl w:ilvl="1" w:tplc="041D0003" w:tentative="1">
      <w:start w:val="1"/>
      <w:numFmt w:val="bullet"/>
      <w:lvlText w:val="o"/>
      <w:lvlJc w:val="left"/>
      <w:pPr>
        <w:ind w:left="1440" w:hanging="360"/>
      </w:pPr>
      <w:rPr>
        <w:rFonts w:ascii="Courier New" w:hAnsi="Courier New" w:cs="Courier New" w:hint="default"/>
      </w:rPr>
    </w:lvl>
    <w:lvl w:ilvl="2" w:tplc="041D0005" w:tentative="1">
      <w:start w:val="1"/>
      <w:numFmt w:val="bullet"/>
      <w:lvlText w:val=""/>
      <w:lvlJc w:val="left"/>
      <w:pPr>
        <w:ind w:left="2160" w:hanging="360"/>
      </w:pPr>
      <w:rPr>
        <w:rFonts w:ascii="Wingdings" w:hAnsi="Wingdings" w:hint="default"/>
      </w:rPr>
    </w:lvl>
    <w:lvl w:ilvl="3" w:tplc="041D0001" w:tentative="1">
      <w:start w:val="1"/>
      <w:numFmt w:val="bullet"/>
      <w:lvlText w:val=""/>
      <w:lvlJc w:val="left"/>
      <w:pPr>
        <w:ind w:left="2880" w:hanging="360"/>
      </w:pPr>
      <w:rPr>
        <w:rFonts w:ascii="Symbol" w:hAnsi="Symbol" w:hint="default"/>
      </w:rPr>
    </w:lvl>
    <w:lvl w:ilvl="4" w:tplc="041D0003" w:tentative="1">
      <w:start w:val="1"/>
      <w:numFmt w:val="bullet"/>
      <w:lvlText w:val="o"/>
      <w:lvlJc w:val="left"/>
      <w:pPr>
        <w:ind w:left="3600" w:hanging="360"/>
      </w:pPr>
      <w:rPr>
        <w:rFonts w:ascii="Courier New" w:hAnsi="Courier New" w:cs="Courier New" w:hint="default"/>
      </w:rPr>
    </w:lvl>
    <w:lvl w:ilvl="5" w:tplc="041D0005" w:tentative="1">
      <w:start w:val="1"/>
      <w:numFmt w:val="bullet"/>
      <w:lvlText w:val=""/>
      <w:lvlJc w:val="left"/>
      <w:pPr>
        <w:ind w:left="4320" w:hanging="360"/>
      </w:pPr>
      <w:rPr>
        <w:rFonts w:ascii="Wingdings" w:hAnsi="Wingdings" w:hint="default"/>
      </w:rPr>
    </w:lvl>
    <w:lvl w:ilvl="6" w:tplc="041D0001" w:tentative="1">
      <w:start w:val="1"/>
      <w:numFmt w:val="bullet"/>
      <w:lvlText w:val=""/>
      <w:lvlJc w:val="left"/>
      <w:pPr>
        <w:ind w:left="5040" w:hanging="360"/>
      </w:pPr>
      <w:rPr>
        <w:rFonts w:ascii="Symbol" w:hAnsi="Symbol" w:hint="default"/>
      </w:rPr>
    </w:lvl>
    <w:lvl w:ilvl="7" w:tplc="041D0003" w:tentative="1">
      <w:start w:val="1"/>
      <w:numFmt w:val="bullet"/>
      <w:lvlText w:val="o"/>
      <w:lvlJc w:val="left"/>
      <w:pPr>
        <w:ind w:left="5760" w:hanging="360"/>
      </w:pPr>
      <w:rPr>
        <w:rFonts w:ascii="Courier New" w:hAnsi="Courier New" w:cs="Courier New" w:hint="default"/>
      </w:rPr>
    </w:lvl>
    <w:lvl w:ilvl="8" w:tplc="041D0005" w:tentative="1">
      <w:start w:val="1"/>
      <w:numFmt w:val="bullet"/>
      <w:lvlText w:val=""/>
      <w:lvlJc w:val="left"/>
      <w:pPr>
        <w:ind w:left="6480" w:hanging="360"/>
      </w:pPr>
      <w:rPr>
        <w:rFonts w:ascii="Wingdings" w:hAnsi="Wingdings" w:hint="default"/>
      </w:rPr>
    </w:lvl>
  </w:abstractNum>
  <w:abstractNum w:abstractNumId="38" w15:restartNumberingAfterBreak="0">
    <w:nsid w:val="74466A28"/>
    <w:multiLevelType w:val="multilevel"/>
    <w:tmpl w:val="1A20A4CA"/>
    <w:numStyleLink w:val="RKPunktlista"/>
  </w:abstractNum>
  <w:abstractNum w:abstractNumId="39" w15:restartNumberingAfterBreak="0">
    <w:nsid w:val="76322898"/>
    <w:multiLevelType w:val="multilevel"/>
    <w:tmpl w:val="186C6512"/>
    <w:numStyleLink w:val="Strecklistan"/>
  </w:abstractNum>
  <w:num w:numId="1">
    <w:abstractNumId w:val="25"/>
  </w:num>
  <w:num w:numId="2">
    <w:abstractNumId w:val="32"/>
  </w:num>
  <w:num w:numId="3">
    <w:abstractNumId w:val="8"/>
  </w:num>
  <w:num w:numId="4">
    <w:abstractNumId w:val="3"/>
  </w:num>
  <w:num w:numId="5">
    <w:abstractNumId w:val="9"/>
  </w:num>
  <w:num w:numId="6">
    <w:abstractNumId w:val="7"/>
  </w:num>
  <w:num w:numId="7">
    <w:abstractNumId w:val="22"/>
  </w:num>
  <w:num w:numId="8">
    <w:abstractNumId w:val="20"/>
  </w:num>
  <w:num w:numId="9">
    <w:abstractNumId w:val="12"/>
  </w:num>
  <w:num w:numId="10">
    <w:abstractNumId w:val="17"/>
  </w:num>
  <w:num w:numId="11">
    <w:abstractNumId w:val="21"/>
  </w:num>
  <w:num w:numId="12">
    <w:abstractNumId w:val="37"/>
  </w:num>
  <w:num w:numId="13">
    <w:abstractNumId w:val="30"/>
  </w:num>
  <w:num w:numId="14">
    <w:abstractNumId w:val="13"/>
  </w:num>
  <w:num w:numId="15">
    <w:abstractNumId w:val="11"/>
  </w:num>
  <w:num w:numId="16">
    <w:abstractNumId w:val="34"/>
  </w:num>
  <w:num w:numId="17">
    <w:abstractNumId w:val="31"/>
  </w:num>
  <w:num w:numId="18">
    <w:abstractNumId w:val="10"/>
  </w:num>
  <w:num w:numId="19">
    <w:abstractNumId w:val="2"/>
  </w:num>
  <w:num w:numId="20">
    <w:abstractNumId w:val="6"/>
  </w:num>
  <w:num w:numId="21">
    <w:abstractNumId w:val="19"/>
  </w:num>
  <w:num w:numId="22">
    <w:abstractNumId w:val="14"/>
  </w:num>
  <w:num w:numId="23">
    <w:abstractNumId w:val="27"/>
  </w:num>
  <w:num w:numId="24">
    <w:abstractNumId w:val="28"/>
  </w:num>
  <w:num w:numId="25">
    <w:abstractNumId w:val="38"/>
  </w:num>
  <w:num w:numId="26">
    <w:abstractNumId w:val="23"/>
  </w:num>
  <w:num w:numId="27">
    <w:abstractNumId w:val="35"/>
  </w:num>
  <w:num w:numId="28">
    <w:abstractNumId w:val="18"/>
  </w:num>
  <w:num w:numId="29">
    <w:abstractNumId w:val="16"/>
  </w:num>
  <w:num w:numId="30">
    <w:abstractNumId w:val="36"/>
  </w:num>
  <w:num w:numId="31">
    <w:abstractNumId w:val="15"/>
  </w:num>
  <w:num w:numId="32">
    <w:abstractNumId w:val="29"/>
  </w:num>
  <w:num w:numId="33">
    <w:abstractNumId w:val="33"/>
  </w:num>
  <w:num w:numId="34">
    <w:abstractNumId w:val="39"/>
  </w:num>
  <w:num w:numId="35">
    <w:abstractNumId w:val="26"/>
  </w:num>
  <w:num w:numId="36">
    <w:abstractNumId w:val="26"/>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7">
    <w:abstractNumId w:val="18"/>
  </w:num>
  <w:num w:numId="38">
    <w:abstractNumId w:val="24"/>
  </w:num>
  <w:num w:numId="39">
    <w:abstractNumId w:val="2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abstractNumId w:val="1"/>
  </w:num>
  <w:num w:numId="41">
    <w:abstractNumId w:val="0"/>
  </w:num>
  <w:num w:numId="42">
    <w:abstractNumId w:val="5"/>
  </w:num>
  <w:num w:numId="43">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1304"/>
  <w:hyphenationZone w:val="425"/>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AnkDat" w:val="2025-04-02"/>
    <w:docVar w:name="Ar" w:val="2024/25"/>
    <w:docVar w:name="Dep" w:val="Finansdepartementet"/>
    <w:docVar w:name="GDB1" w:val="COM(2025) 87"/>
    <w:docVar w:name="Nr" w:val="25"/>
    <w:docVar w:name="Rub" w:val="Förslag till ändringar av förordningen om inrättande av en mekanism för koldioxidjustering vid gränsen (CBAM-förordningen"/>
    <w:docVar w:name="UppDat" w:val="2025-04-02"/>
    <w:docVar w:name="Utsk" w:val="Skatteutskottet"/>
  </w:docVars>
  <w:rsids>
    <w:rsidRoot w:val="00F77F4C"/>
    <w:rsid w:val="00000290"/>
    <w:rsid w:val="00001068"/>
    <w:rsid w:val="00002B4B"/>
    <w:rsid w:val="0000412C"/>
    <w:rsid w:val="00004D5C"/>
    <w:rsid w:val="00005F68"/>
    <w:rsid w:val="00006CA7"/>
    <w:rsid w:val="000128EB"/>
    <w:rsid w:val="00012B00"/>
    <w:rsid w:val="00014EF6"/>
    <w:rsid w:val="00016730"/>
    <w:rsid w:val="00017197"/>
    <w:rsid w:val="0001725B"/>
    <w:rsid w:val="00017265"/>
    <w:rsid w:val="000203B0"/>
    <w:rsid w:val="000205ED"/>
    <w:rsid w:val="0002213F"/>
    <w:rsid w:val="000241FA"/>
    <w:rsid w:val="00024737"/>
    <w:rsid w:val="00025992"/>
    <w:rsid w:val="00026711"/>
    <w:rsid w:val="0002708E"/>
    <w:rsid w:val="0002763D"/>
    <w:rsid w:val="00030DEF"/>
    <w:rsid w:val="0003679E"/>
    <w:rsid w:val="00041EDC"/>
    <w:rsid w:val="00042CE5"/>
    <w:rsid w:val="0004352E"/>
    <w:rsid w:val="00044C69"/>
    <w:rsid w:val="00051341"/>
    <w:rsid w:val="0005264F"/>
    <w:rsid w:val="00053CAA"/>
    <w:rsid w:val="00055875"/>
    <w:rsid w:val="00057FE0"/>
    <w:rsid w:val="000620FD"/>
    <w:rsid w:val="000631D7"/>
    <w:rsid w:val="00063DCB"/>
    <w:rsid w:val="000647D2"/>
    <w:rsid w:val="000656A1"/>
    <w:rsid w:val="00066BC9"/>
    <w:rsid w:val="000675A3"/>
    <w:rsid w:val="0007033C"/>
    <w:rsid w:val="000707E9"/>
    <w:rsid w:val="00070CE3"/>
    <w:rsid w:val="00072C86"/>
    <w:rsid w:val="00072FFC"/>
    <w:rsid w:val="00073B75"/>
    <w:rsid w:val="000757FC"/>
    <w:rsid w:val="00075FF0"/>
    <w:rsid w:val="00076667"/>
    <w:rsid w:val="000769B8"/>
    <w:rsid w:val="00080631"/>
    <w:rsid w:val="00082374"/>
    <w:rsid w:val="000862E0"/>
    <w:rsid w:val="000873C3"/>
    <w:rsid w:val="00093408"/>
    <w:rsid w:val="00093BBF"/>
    <w:rsid w:val="0009435C"/>
    <w:rsid w:val="0009572A"/>
    <w:rsid w:val="00096DF5"/>
    <w:rsid w:val="000A13CA"/>
    <w:rsid w:val="000A456A"/>
    <w:rsid w:val="000A5E43"/>
    <w:rsid w:val="000B56A9"/>
    <w:rsid w:val="000B5E2C"/>
    <w:rsid w:val="000C61D1"/>
    <w:rsid w:val="000D31A9"/>
    <w:rsid w:val="000D370F"/>
    <w:rsid w:val="000D5449"/>
    <w:rsid w:val="000D7110"/>
    <w:rsid w:val="000D7D18"/>
    <w:rsid w:val="000E12D9"/>
    <w:rsid w:val="000E431B"/>
    <w:rsid w:val="000E59A9"/>
    <w:rsid w:val="000E638A"/>
    <w:rsid w:val="000E6472"/>
    <w:rsid w:val="000E64CB"/>
    <w:rsid w:val="000F00B8"/>
    <w:rsid w:val="000F1EA7"/>
    <w:rsid w:val="000F2084"/>
    <w:rsid w:val="000F2A8A"/>
    <w:rsid w:val="000F3A92"/>
    <w:rsid w:val="000F6462"/>
    <w:rsid w:val="00101DE6"/>
    <w:rsid w:val="001055DA"/>
    <w:rsid w:val="00106F29"/>
    <w:rsid w:val="00113168"/>
    <w:rsid w:val="0011413E"/>
    <w:rsid w:val="00116BC4"/>
    <w:rsid w:val="0012033A"/>
    <w:rsid w:val="00121002"/>
    <w:rsid w:val="00121EA2"/>
    <w:rsid w:val="00121FFC"/>
    <w:rsid w:val="0012208C"/>
    <w:rsid w:val="00122D16"/>
    <w:rsid w:val="001235D9"/>
    <w:rsid w:val="001242F3"/>
    <w:rsid w:val="0012582E"/>
    <w:rsid w:val="00125B5E"/>
    <w:rsid w:val="00126408"/>
    <w:rsid w:val="00126E6B"/>
    <w:rsid w:val="00130EC3"/>
    <w:rsid w:val="001318F5"/>
    <w:rsid w:val="001331B1"/>
    <w:rsid w:val="00133CB0"/>
    <w:rsid w:val="00134837"/>
    <w:rsid w:val="00135111"/>
    <w:rsid w:val="001428E2"/>
    <w:rsid w:val="001431C6"/>
    <w:rsid w:val="00143E09"/>
    <w:rsid w:val="001573AF"/>
    <w:rsid w:val="00160B48"/>
    <w:rsid w:val="0016294F"/>
    <w:rsid w:val="00164463"/>
    <w:rsid w:val="00167FA8"/>
    <w:rsid w:val="0017099B"/>
    <w:rsid w:val="00170CE4"/>
    <w:rsid w:val="00170E3E"/>
    <w:rsid w:val="0017300E"/>
    <w:rsid w:val="00173126"/>
    <w:rsid w:val="00176A26"/>
    <w:rsid w:val="001774F8"/>
    <w:rsid w:val="0018096C"/>
    <w:rsid w:val="00180BE1"/>
    <w:rsid w:val="001813DF"/>
    <w:rsid w:val="001857B5"/>
    <w:rsid w:val="00187E1F"/>
    <w:rsid w:val="0019051C"/>
    <w:rsid w:val="0019127B"/>
    <w:rsid w:val="00192350"/>
    <w:rsid w:val="00192E34"/>
    <w:rsid w:val="0019308B"/>
    <w:rsid w:val="001941B9"/>
    <w:rsid w:val="00195806"/>
    <w:rsid w:val="00196C02"/>
    <w:rsid w:val="00197A8A"/>
    <w:rsid w:val="001A1B33"/>
    <w:rsid w:val="001A2A61"/>
    <w:rsid w:val="001B0B48"/>
    <w:rsid w:val="001B4824"/>
    <w:rsid w:val="001C1C7D"/>
    <w:rsid w:val="001C2731"/>
    <w:rsid w:val="001C4566"/>
    <w:rsid w:val="001C4980"/>
    <w:rsid w:val="001C5DC9"/>
    <w:rsid w:val="001C6B85"/>
    <w:rsid w:val="001C71A9"/>
    <w:rsid w:val="001D12FC"/>
    <w:rsid w:val="001D3805"/>
    <w:rsid w:val="001D3851"/>
    <w:rsid w:val="001D512F"/>
    <w:rsid w:val="001D761A"/>
    <w:rsid w:val="001E0BD5"/>
    <w:rsid w:val="001E1A13"/>
    <w:rsid w:val="001E20CC"/>
    <w:rsid w:val="001E3C02"/>
    <w:rsid w:val="001E3D83"/>
    <w:rsid w:val="001E5DF7"/>
    <w:rsid w:val="001E6477"/>
    <w:rsid w:val="001E72EE"/>
    <w:rsid w:val="001F0629"/>
    <w:rsid w:val="001F0736"/>
    <w:rsid w:val="001F4302"/>
    <w:rsid w:val="001F50BE"/>
    <w:rsid w:val="001F525B"/>
    <w:rsid w:val="001F6BBE"/>
    <w:rsid w:val="00201498"/>
    <w:rsid w:val="00204079"/>
    <w:rsid w:val="00207CF0"/>
    <w:rsid w:val="002102FD"/>
    <w:rsid w:val="00210DAC"/>
    <w:rsid w:val="002116FE"/>
    <w:rsid w:val="00211B4E"/>
    <w:rsid w:val="00211E2A"/>
    <w:rsid w:val="00213204"/>
    <w:rsid w:val="00213258"/>
    <w:rsid w:val="002161F5"/>
    <w:rsid w:val="0021657C"/>
    <w:rsid w:val="0022187E"/>
    <w:rsid w:val="00222258"/>
    <w:rsid w:val="00223AD6"/>
    <w:rsid w:val="0022666A"/>
    <w:rsid w:val="00227E43"/>
    <w:rsid w:val="002315F5"/>
    <w:rsid w:val="00232EC3"/>
    <w:rsid w:val="00233D52"/>
    <w:rsid w:val="00237147"/>
    <w:rsid w:val="00242AD1"/>
    <w:rsid w:val="0024412C"/>
    <w:rsid w:val="0024537C"/>
    <w:rsid w:val="002479CD"/>
    <w:rsid w:val="00253CC8"/>
    <w:rsid w:val="00260D2D"/>
    <w:rsid w:val="00261975"/>
    <w:rsid w:val="00264503"/>
    <w:rsid w:val="00271D00"/>
    <w:rsid w:val="00274AA3"/>
    <w:rsid w:val="00275872"/>
    <w:rsid w:val="00281106"/>
    <w:rsid w:val="00282263"/>
    <w:rsid w:val="00282417"/>
    <w:rsid w:val="00282D27"/>
    <w:rsid w:val="00287F0D"/>
    <w:rsid w:val="00292420"/>
    <w:rsid w:val="002963B6"/>
    <w:rsid w:val="00296B7A"/>
    <w:rsid w:val="002974DC"/>
    <w:rsid w:val="002A0CB3"/>
    <w:rsid w:val="002A39EF"/>
    <w:rsid w:val="002A422F"/>
    <w:rsid w:val="002A6394"/>
    <w:rsid w:val="002A6820"/>
    <w:rsid w:val="002B00E5"/>
    <w:rsid w:val="002B6849"/>
    <w:rsid w:val="002C1D37"/>
    <w:rsid w:val="002C2A30"/>
    <w:rsid w:val="002C4348"/>
    <w:rsid w:val="002C468B"/>
    <w:rsid w:val="002C476F"/>
    <w:rsid w:val="002C5B48"/>
    <w:rsid w:val="002D014F"/>
    <w:rsid w:val="002D2647"/>
    <w:rsid w:val="002D4298"/>
    <w:rsid w:val="002D4829"/>
    <w:rsid w:val="002D6541"/>
    <w:rsid w:val="002E150B"/>
    <w:rsid w:val="002E2C89"/>
    <w:rsid w:val="002E3609"/>
    <w:rsid w:val="002E4D3F"/>
    <w:rsid w:val="002E5668"/>
    <w:rsid w:val="002E61A5"/>
    <w:rsid w:val="002F204A"/>
    <w:rsid w:val="002F3675"/>
    <w:rsid w:val="002F59E0"/>
    <w:rsid w:val="002F66A6"/>
    <w:rsid w:val="002F7FAD"/>
    <w:rsid w:val="00300342"/>
    <w:rsid w:val="0030414B"/>
    <w:rsid w:val="00304401"/>
    <w:rsid w:val="003050DB"/>
    <w:rsid w:val="00310561"/>
    <w:rsid w:val="00310F17"/>
    <w:rsid w:val="00311D8C"/>
    <w:rsid w:val="0031273D"/>
    <w:rsid w:val="003128E2"/>
    <w:rsid w:val="003153D9"/>
    <w:rsid w:val="003172B4"/>
    <w:rsid w:val="00320EA7"/>
    <w:rsid w:val="00321621"/>
    <w:rsid w:val="00323EF7"/>
    <w:rsid w:val="003240E1"/>
    <w:rsid w:val="00325F89"/>
    <w:rsid w:val="00326C03"/>
    <w:rsid w:val="00327474"/>
    <w:rsid w:val="003277B5"/>
    <w:rsid w:val="003342B4"/>
    <w:rsid w:val="00336940"/>
    <w:rsid w:val="00336CD1"/>
    <w:rsid w:val="00340DE0"/>
    <w:rsid w:val="00341F47"/>
    <w:rsid w:val="0034210D"/>
    <w:rsid w:val="00342327"/>
    <w:rsid w:val="0034250B"/>
    <w:rsid w:val="00342EE1"/>
    <w:rsid w:val="00344234"/>
    <w:rsid w:val="0034750A"/>
    <w:rsid w:val="00347C69"/>
    <w:rsid w:val="00347E11"/>
    <w:rsid w:val="003503DD"/>
    <w:rsid w:val="00350696"/>
    <w:rsid w:val="00350C92"/>
    <w:rsid w:val="0035266C"/>
    <w:rsid w:val="003542C5"/>
    <w:rsid w:val="00360397"/>
    <w:rsid w:val="00364EFF"/>
    <w:rsid w:val="00365461"/>
    <w:rsid w:val="00367EDA"/>
    <w:rsid w:val="00370311"/>
    <w:rsid w:val="00380663"/>
    <w:rsid w:val="003807B5"/>
    <w:rsid w:val="003853E3"/>
    <w:rsid w:val="0038587E"/>
    <w:rsid w:val="00386B49"/>
    <w:rsid w:val="00390335"/>
    <w:rsid w:val="00392ED4"/>
    <w:rsid w:val="00393680"/>
    <w:rsid w:val="00394D4C"/>
    <w:rsid w:val="003953B3"/>
    <w:rsid w:val="00395D9F"/>
    <w:rsid w:val="00397242"/>
    <w:rsid w:val="003A1315"/>
    <w:rsid w:val="003A2E73"/>
    <w:rsid w:val="003A3071"/>
    <w:rsid w:val="003A3A54"/>
    <w:rsid w:val="003A5969"/>
    <w:rsid w:val="003A5C58"/>
    <w:rsid w:val="003B0C81"/>
    <w:rsid w:val="003B201F"/>
    <w:rsid w:val="003C36FA"/>
    <w:rsid w:val="003C3720"/>
    <w:rsid w:val="003C7BE0"/>
    <w:rsid w:val="003D0DD3"/>
    <w:rsid w:val="003D17EF"/>
    <w:rsid w:val="003D3535"/>
    <w:rsid w:val="003D4246"/>
    <w:rsid w:val="003D4CA1"/>
    <w:rsid w:val="003D4D9F"/>
    <w:rsid w:val="003D6C46"/>
    <w:rsid w:val="003D7B03"/>
    <w:rsid w:val="003E30BD"/>
    <w:rsid w:val="003E38CE"/>
    <w:rsid w:val="003E5A50"/>
    <w:rsid w:val="003E6020"/>
    <w:rsid w:val="003E7CA0"/>
    <w:rsid w:val="003F1F1F"/>
    <w:rsid w:val="003F2278"/>
    <w:rsid w:val="003F299F"/>
    <w:rsid w:val="003F2F1D"/>
    <w:rsid w:val="003F59B4"/>
    <w:rsid w:val="003F6B53"/>
    <w:rsid w:val="003F6B92"/>
    <w:rsid w:val="004004C0"/>
    <w:rsid w:val="004008FB"/>
    <w:rsid w:val="0040090E"/>
    <w:rsid w:val="00403D11"/>
    <w:rsid w:val="00404DB4"/>
    <w:rsid w:val="004060B1"/>
    <w:rsid w:val="0041093C"/>
    <w:rsid w:val="0041223B"/>
    <w:rsid w:val="004137EE"/>
    <w:rsid w:val="00413A4E"/>
    <w:rsid w:val="00415163"/>
    <w:rsid w:val="00415273"/>
    <w:rsid w:val="004157BE"/>
    <w:rsid w:val="0042068E"/>
    <w:rsid w:val="00421C61"/>
    <w:rsid w:val="00422030"/>
    <w:rsid w:val="00422A7F"/>
    <w:rsid w:val="00426213"/>
    <w:rsid w:val="00431A7B"/>
    <w:rsid w:val="0043623F"/>
    <w:rsid w:val="00437459"/>
    <w:rsid w:val="00441D70"/>
    <w:rsid w:val="004425C2"/>
    <w:rsid w:val="004451EF"/>
    <w:rsid w:val="00445604"/>
    <w:rsid w:val="00446BAE"/>
    <w:rsid w:val="004508BA"/>
    <w:rsid w:val="004557F3"/>
    <w:rsid w:val="0045607E"/>
    <w:rsid w:val="00456DC3"/>
    <w:rsid w:val="004625D5"/>
    <w:rsid w:val="0046337E"/>
    <w:rsid w:val="004634C8"/>
    <w:rsid w:val="00464CA1"/>
    <w:rsid w:val="004660C8"/>
    <w:rsid w:val="00467DEF"/>
    <w:rsid w:val="00472EBA"/>
    <w:rsid w:val="004735B6"/>
    <w:rsid w:val="004735F0"/>
    <w:rsid w:val="004745D7"/>
    <w:rsid w:val="00474676"/>
    <w:rsid w:val="0047511B"/>
    <w:rsid w:val="0047537A"/>
    <w:rsid w:val="00475B99"/>
    <w:rsid w:val="00477628"/>
    <w:rsid w:val="00480A8A"/>
    <w:rsid w:val="00480EC3"/>
    <w:rsid w:val="0048317E"/>
    <w:rsid w:val="00485601"/>
    <w:rsid w:val="004865B8"/>
    <w:rsid w:val="00486C0D"/>
    <w:rsid w:val="00487B96"/>
    <w:rsid w:val="004911D9"/>
    <w:rsid w:val="00491796"/>
    <w:rsid w:val="00493416"/>
    <w:rsid w:val="0049423C"/>
    <w:rsid w:val="004951AB"/>
    <w:rsid w:val="0049768A"/>
    <w:rsid w:val="004A22A6"/>
    <w:rsid w:val="004A33C6"/>
    <w:rsid w:val="004A66B1"/>
    <w:rsid w:val="004A7DC4"/>
    <w:rsid w:val="004B1E7B"/>
    <w:rsid w:val="004B3029"/>
    <w:rsid w:val="004B352B"/>
    <w:rsid w:val="004B35E7"/>
    <w:rsid w:val="004B4B73"/>
    <w:rsid w:val="004B63BF"/>
    <w:rsid w:val="004B66DA"/>
    <w:rsid w:val="004B696B"/>
    <w:rsid w:val="004B795E"/>
    <w:rsid w:val="004B7DFF"/>
    <w:rsid w:val="004C0C8D"/>
    <w:rsid w:val="004C3A3F"/>
    <w:rsid w:val="004C52AA"/>
    <w:rsid w:val="004C5686"/>
    <w:rsid w:val="004C70EE"/>
    <w:rsid w:val="004D766C"/>
    <w:rsid w:val="004E0FA8"/>
    <w:rsid w:val="004E1DE3"/>
    <w:rsid w:val="004E251B"/>
    <w:rsid w:val="004E25CD"/>
    <w:rsid w:val="004E2A4B"/>
    <w:rsid w:val="004E4419"/>
    <w:rsid w:val="004E6D22"/>
    <w:rsid w:val="004F0448"/>
    <w:rsid w:val="004F1EA0"/>
    <w:rsid w:val="004F363F"/>
    <w:rsid w:val="004F4021"/>
    <w:rsid w:val="004F5640"/>
    <w:rsid w:val="004F6525"/>
    <w:rsid w:val="004F6FE2"/>
    <w:rsid w:val="004F79F2"/>
    <w:rsid w:val="005011D9"/>
    <w:rsid w:val="0050238B"/>
    <w:rsid w:val="00505905"/>
    <w:rsid w:val="0050785D"/>
    <w:rsid w:val="00511A1B"/>
    <w:rsid w:val="00511A68"/>
    <w:rsid w:val="005121C0"/>
    <w:rsid w:val="00513E7D"/>
    <w:rsid w:val="00514A67"/>
    <w:rsid w:val="00515921"/>
    <w:rsid w:val="00520A46"/>
    <w:rsid w:val="00521192"/>
    <w:rsid w:val="0052127C"/>
    <w:rsid w:val="00526AEB"/>
    <w:rsid w:val="005302E0"/>
    <w:rsid w:val="00534E52"/>
    <w:rsid w:val="005365B6"/>
    <w:rsid w:val="00544738"/>
    <w:rsid w:val="005456E4"/>
    <w:rsid w:val="00547B89"/>
    <w:rsid w:val="00551027"/>
    <w:rsid w:val="005527F1"/>
    <w:rsid w:val="005568AF"/>
    <w:rsid w:val="00556AF5"/>
    <w:rsid w:val="005577F2"/>
    <w:rsid w:val="005606BC"/>
    <w:rsid w:val="00562D54"/>
    <w:rsid w:val="00563E73"/>
    <w:rsid w:val="0056426C"/>
    <w:rsid w:val="00565792"/>
    <w:rsid w:val="00567351"/>
    <w:rsid w:val="00567799"/>
    <w:rsid w:val="005710DE"/>
    <w:rsid w:val="00571A0B"/>
    <w:rsid w:val="00573DFD"/>
    <w:rsid w:val="005747D0"/>
    <w:rsid w:val="005822DF"/>
    <w:rsid w:val="005827D5"/>
    <w:rsid w:val="00582918"/>
    <w:rsid w:val="005849E3"/>
    <w:rsid w:val="005850D7"/>
    <w:rsid w:val="0058522F"/>
    <w:rsid w:val="00585282"/>
    <w:rsid w:val="00586266"/>
    <w:rsid w:val="0058703B"/>
    <w:rsid w:val="00592A09"/>
    <w:rsid w:val="00595EDE"/>
    <w:rsid w:val="00596E2B"/>
    <w:rsid w:val="00597DE3"/>
    <w:rsid w:val="005A0CBA"/>
    <w:rsid w:val="005A2022"/>
    <w:rsid w:val="005A3272"/>
    <w:rsid w:val="005A5193"/>
    <w:rsid w:val="005A6034"/>
    <w:rsid w:val="005A7AC1"/>
    <w:rsid w:val="005B115A"/>
    <w:rsid w:val="005B3ADC"/>
    <w:rsid w:val="005B537F"/>
    <w:rsid w:val="005C120D"/>
    <w:rsid w:val="005C15B3"/>
    <w:rsid w:val="005C6F80"/>
    <w:rsid w:val="005D07C2"/>
    <w:rsid w:val="005E2F29"/>
    <w:rsid w:val="005E400D"/>
    <w:rsid w:val="005E49D4"/>
    <w:rsid w:val="005E4E79"/>
    <w:rsid w:val="005E5CE7"/>
    <w:rsid w:val="005E790C"/>
    <w:rsid w:val="005F08C5"/>
    <w:rsid w:val="005F29B4"/>
    <w:rsid w:val="005F6EB0"/>
    <w:rsid w:val="0060318C"/>
    <w:rsid w:val="00604782"/>
    <w:rsid w:val="00605718"/>
    <w:rsid w:val="00605C66"/>
    <w:rsid w:val="00606310"/>
    <w:rsid w:val="00607814"/>
    <w:rsid w:val="00610D87"/>
    <w:rsid w:val="00610E88"/>
    <w:rsid w:val="00613827"/>
    <w:rsid w:val="006153B7"/>
    <w:rsid w:val="006175D7"/>
    <w:rsid w:val="006208E5"/>
    <w:rsid w:val="00622BAB"/>
    <w:rsid w:val="006273E4"/>
    <w:rsid w:val="00631F82"/>
    <w:rsid w:val="006323C5"/>
    <w:rsid w:val="006338D8"/>
    <w:rsid w:val="00633B59"/>
    <w:rsid w:val="00634EF4"/>
    <w:rsid w:val="006357D0"/>
    <w:rsid w:val="006358C8"/>
    <w:rsid w:val="0064133A"/>
    <w:rsid w:val="006416D1"/>
    <w:rsid w:val="00647FD7"/>
    <w:rsid w:val="00650080"/>
    <w:rsid w:val="00651F17"/>
    <w:rsid w:val="0065382D"/>
    <w:rsid w:val="00654B4D"/>
    <w:rsid w:val="0065559D"/>
    <w:rsid w:val="00655A40"/>
    <w:rsid w:val="00657D11"/>
    <w:rsid w:val="00660D84"/>
    <w:rsid w:val="00660EBF"/>
    <w:rsid w:val="0066133A"/>
    <w:rsid w:val="00663196"/>
    <w:rsid w:val="0066378C"/>
    <w:rsid w:val="0066661D"/>
    <w:rsid w:val="006700F0"/>
    <w:rsid w:val="006706EA"/>
    <w:rsid w:val="00670A48"/>
    <w:rsid w:val="00672F6F"/>
    <w:rsid w:val="00674C2F"/>
    <w:rsid w:val="00674C8B"/>
    <w:rsid w:val="006844A2"/>
    <w:rsid w:val="00685C94"/>
    <w:rsid w:val="00691AEE"/>
    <w:rsid w:val="0069523C"/>
    <w:rsid w:val="006962CA"/>
    <w:rsid w:val="00696A95"/>
    <w:rsid w:val="006A09DA"/>
    <w:rsid w:val="006A1835"/>
    <w:rsid w:val="006A2625"/>
    <w:rsid w:val="006B4A30"/>
    <w:rsid w:val="006B7569"/>
    <w:rsid w:val="006C28EE"/>
    <w:rsid w:val="006C4FF1"/>
    <w:rsid w:val="006C5C02"/>
    <w:rsid w:val="006D2998"/>
    <w:rsid w:val="006D3188"/>
    <w:rsid w:val="006D5159"/>
    <w:rsid w:val="006D6779"/>
    <w:rsid w:val="006D7F15"/>
    <w:rsid w:val="006E08FC"/>
    <w:rsid w:val="006E1B38"/>
    <w:rsid w:val="006F2588"/>
    <w:rsid w:val="00706D4A"/>
    <w:rsid w:val="00710A6C"/>
    <w:rsid w:val="00710D98"/>
    <w:rsid w:val="00711CE9"/>
    <w:rsid w:val="00712266"/>
    <w:rsid w:val="00712593"/>
    <w:rsid w:val="00712D82"/>
    <w:rsid w:val="00716B08"/>
    <w:rsid w:val="00716E22"/>
    <w:rsid w:val="007171AB"/>
    <w:rsid w:val="007213D0"/>
    <w:rsid w:val="007219C0"/>
    <w:rsid w:val="00721D8B"/>
    <w:rsid w:val="0072347F"/>
    <w:rsid w:val="00731C75"/>
    <w:rsid w:val="00732599"/>
    <w:rsid w:val="00743E09"/>
    <w:rsid w:val="00744FCC"/>
    <w:rsid w:val="00747B9C"/>
    <w:rsid w:val="00750C93"/>
    <w:rsid w:val="00751B91"/>
    <w:rsid w:val="00754947"/>
    <w:rsid w:val="00754E24"/>
    <w:rsid w:val="00757B3B"/>
    <w:rsid w:val="007618C5"/>
    <w:rsid w:val="00764FA6"/>
    <w:rsid w:val="00765294"/>
    <w:rsid w:val="00771DFA"/>
    <w:rsid w:val="007720D9"/>
    <w:rsid w:val="00773075"/>
    <w:rsid w:val="00773F36"/>
    <w:rsid w:val="00775BF6"/>
    <w:rsid w:val="00776254"/>
    <w:rsid w:val="007769FC"/>
    <w:rsid w:val="00776C04"/>
    <w:rsid w:val="00777C9B"/>
    <w:rsid w:val="00777CFF"/>
    <w:rsid w:val="007815BC"/>
    <w:rsid w:val="00782B3F"/>
    <w:rsid w:val="00782E3C"/>
    <w:rsid w:val="00785292"/>
    <w:rsid w:val="007900CC"/>
    <w:rsid w:val="0079641B"/>
    <w:rsid w:val="00797A90"/>
    <w:rsid w:val="007A1856"/>
    <w:rsid w:val="007A1887"/>
    <w:rsid w:val="007A629C"/>
    <w:rsid w:val="007A6348"/>
    <w:rsid w:val="007B023C"/>
    <w:rsid w:val="007B03CC"/>
    <w:rsid w:val="007B2F08"/>
    <w:rsid w:val="007C44FF"/>
    <w:rsid w:val="007C6456"/>
    <w:rsid w:val="007C7BDB"/>
    <w:rsid w:val="007D2FF5"/>
    <w:rsid w:val="007D4BCF"/>
    <w:rsid w:val="007D542F"/>
    <w:rsid w:val="007D73AB"/>
    <w:rsid w:val="007D790E"/>
    <w:rsid w:val="007E2712"/>
    <w:rsid w:val="007E3563"/>
    <w:rsid w:val="007E4645"/>
    <w:rsid w:val="007E4A9C"/>
    <w:rsid w:val="007E5516"/>
    <w:rsid w:val="007E7EE2"/>
    <w:rsid w:val="007F06CA"/>
    <w:rsid w:val="007F0DD0"/>
    <w:rsid w:val="007F61D0"/>
    <w:rsid w:val="007F711F"/>
    <w:rsid w:val="00800DD8"/>
    <w:rsid w:val="0080228F"/>
    <w:rsid w:val="00802E2B"/>
    <w:rsid w:val="00804C1B"/>
    <w:rsid w:val="0080595A"/>
    <w:rsid w:val="0080608A"/>
    <w:rsid w:val="008150A6"/>
    <w:rsid w:val="00815A8F"/>
    <w:rsid w:val="008162F6"/>
    <w:rsid w:val="00816EF3"/>
    <w:rsid w:val="00817098"/>
    <w:rsid w:val="008178E6"/>
    <w:rsid w:val="00821540"/>
    <w:rsid w:val="0082249C"/>
    <w:rsid w:val="008237FB"/>
    <w:rsid w:val="00824CCE"/>
    <w:rsid w:val="00830B7B"/>
    <w:rsid w:val="00832661"/>
    <w:rsid w:val="008349AA"/>
    <w:rsid w:val="008375D5"/>
    <w:rsid w:val="00841486"/>
    <w:rsid w:val="00842BC9"/>
    <w:rsid w:val="008431AF"/>
    <w:rsid w:val="0084476E"/>
    <w:rsid w:val="00845137"/>
    <w:rsid w:val="00845B9F"/>
    <w:rsid w:val="008504F6"/>
    <w:rsid w:val="0085240E"/>
    <w:rsid w:val="00852484"/>
    <w:rsid w:val="008573B9"/>
    <w:rsid w:val="0085782D"/>
    <w:rsid w:val="00863BB7"/>
    <w:rsid w:val="008730FD"/>
    <w:rsid w:val="00873DA1"/>
    <w:rsid w:val="00875DDD"/>
    <w:rsid w:val="00881BC6"/>
    <w:rsid w:val="00884056"/>
    <w:rsid w:val="008848F6"/>
    <w:rsid w:val="008860CC"/>
    <w:rsid w:val="00886EEE"/>
    <w:rsid w:val="00887F86"/>
    <w:rsid w:val="00890876"/>
    <w:rsid w:val="00891929"/>
    <w:rsid w:val="00893029"/>
    <w:rsid w:val="0089514A"/>
    <w:rsid w:val="00895C2A"/>
    <w:rsid w:val="008A03E9"/>
    <w:rsid w:val="008A0A0D"/>
    <w:rsid w:val="008A32D9"/>
    <w:rsid w:val="008A3961"/>
    <w:rsid w:val="008A4CEA"/>
    <w:rsid w:val="008A5224"/>
    <w:rsid w:val="008A68D0"/>
    <w:rsid w:val="008A7506"/>
    <w:rsid w:val="008A7D14"/>
    <w:rsid w:val="008B1603"/>
    <w:rsid w:val="008B20ED"/>
    <w:rsid w:val="008B6135"/>
    <w:rsid w:val="008B7BEB"/>
    <w:rsid w:val="008C02B8"/>
    <w:rsid w:val="008C4538"/>
    <w:rsid w:val="008C562B"/>
    <w:rsid w:val="008C6717"/>
    <w:rsid w:val="008D0305"/>
    <w:rsid w:val="008D0A21"/>
    <w:rsid w:val="008D2D6B"/>
    <w:rsid w:val="008D3090"/>
    <w:rsid w:val="008D4306"/>
    <w:rsid w:val="008D4508"/>
    <w:rsid w:val="008D4DC4"/>
    <w:rsid w:val="008D5BCA"/>
    <w:rsid w:val="008D5E79"/>
    <w:rsid w:val="008D7CAF"/>
    <w:rsid w:val="008E02EE"/>
    <w:rsid w:val="008E65A8"/>
    <w:rsid w:val="008E77D6"/>
    <w:rsid w:val="009036E7"/>
    <w:rsid w:val="0090605F"/>
    <w:rsid w:val="00907069"/>
    <w:rsid w:val="00907A8F"/>
    <w:rsid w:val="0091053B"/>
    <w:rsid w:val="00912158"/>
    <w:rsid w:val="00912945"/>
    <w:rsid w:val="00912CBD"/>
    <w:rsid w:val="009144EE"/>
    <w:rsid w:val="00915D4C"/>
    <w:rsid w:val="0092135B"/>
    <w:rsid w:val="009279B2"/>
    <w:rsid w:val="00935814"/>
    <w:rsid w:val="0094502D"/>
    <w:rsid w:val="00946561"/>
    <w:rsid w:val="00946B39"/>
    <w:rsid w:val="00947013"/>
    <w:rsid w:val="0095062C"/>
    <w:rsid w:val="009546CB"/>
    <w:rsid w:val="00956EA9"/>
    <w:rsid w:val="00966E40"/>
    <w:rsid w:val="00971BC4"/>
    <w:rsid w:val="00973084"/>
    <w:rsid w:val="00973422"/>
    <w:rsid w:val="00973CBD"/>
    <w:rsid w:val="00974520"/>
    <w:rsid w:val="00974B59"/>
    <w:rsid w:val="00975341"/>
    <w:rsid w:val="0097653D"/>
    <w:rsid w:val="00977A0D"/>
    <w:rsid w:val="00977B21"/>
    <w:rsid w:val="00984EA2"/>
    <w:rsid w:val="00986CC3"/>
    <w:rsid w:val="0099068E"/>
    <w:rsid w:val="009920AA"/>
    <w:rsid w:val="00992943"/>
    <w:rsid w:val="009931B3"/>
    <w:rsid w:val="00995A3F"/>
    <w:rsid w:val="00996279"/>
    <w:rsid w:val="009965F7"/>
    <w:rsid w:val="009A0866"/>
    <w:rsid w:val="009A4D0A"/>
    <w:rsid w:val="009A6156"/>
    <w:rsid w:val="009A759C"/>
    <w:rsid w:val="009B2B2B"/>
    <w:rsid w:val="009B2F70"/>
    <w:rsid w:val="009B4594"/>
    <w:rsid w:val="009B4DEC"/>
    <w:rsid w:val="009B65C2"/>
    <w:rsid w:val="009C2459"/>
    <w:rsid w:val="009C255A"/>
    <w:rsid w:val="009C2B46"/>
    <w:rsid w:val="009C4448"/>
    <w:rsid w:val="009C610D"/>
    <w:rsid w:val="009C6D10"/>
    <w:rsid w:val="009D10E5"/>
    <w:rsid w:val="009D2A20"/>
    <w:rsid w:val="009D2DC4"/>
    <w:rsid w:val="009D43F3"/>
    <w:rsid w:val="009D4E9F"/>
    <w:rsid w:val="009D5D40"/>
    <w:rsid w:val="009D6B1B"/>
    <w:rsid w:val="009E107B"/>
    <w:rsid w:val="009E18D6"/>
    <w:rsid w:val="009E4DCA"/>
    <w:rsid w:val="009E53C8"/>
    <w:rsid w:val="009E5B02"/>
    <w:rsid w:val="009E7B92"/>
    <w:rsid w:val="009E7F45"/>
    <w:rsid w:val="009F19C0"/>
    <w:rsid w:val="009F2CDD"/>
    <w:rsid w:val="009F505F"/>
    <w:rsid w:val="00A00AE4"/>
    <w:rsid w:val="00A00D24"/>
    <w:rsid w:val="00A0129C"/>
    <w:rsid w:val="00A01F5C"/>
    <w:rsid w:val="00A12A69"/>
    <w:rsid w:val="00A2019A"/>
    <w:rsid w:val="00A21091"/>
    <w:rsid w:val="00A222BA"/>
    <w:rsid w:val="00A23493"/>
    <w:rsid w:val="00A2416A"/>
    <w:rsid w:val="00A30E06"/>
    <w:rsid w:val="00A31EC8"/>
    <w:rsid w:val="00A3270B"/>
    <w:rsid w:val="00A333A9"/>
    <w:rsid w:val="00A379E4"/>
    <w:rsid w:val="00A42F07"/>
    <w:rsid w:val="00A43B02"/>
    <w:rsid w:val="00A44946"/>
    <w:rsid w:val="00A45A84"/>
    <w:rsid w:val="00A46B85"/>
    <w:rsid w:val="00A47FC1"/>
    <w:rsid w:val="00A50585"/>
    <w:rsid w:val="00A506F1"/>
    <w:rsid w:val="00A5156E"/>
    <w:rsid w:val="00A53E57"/>
    <w:rsid w:val="00A548EA"/>
    <w:rsid w:val="00A56667"/>
    <w:rsid w:val="00A56824"/>
    <w:rsid w:val="00A572DA"/>
    <w:rsid w:val="00A60D45"/>
    <w:rsid w:val="00A61F6D"/>
    <w:rsid w:val="00A65996"/>
    <w:rsid w:val="00A67276"/>
    <w:rsid w:val="00A67588"/>
    <w:rsid w:val="00A67840"/>
    <w:rsid w:val="00A7164F"/>
    <w:rsid w:val="00A71A9E"/>
    <w:rsid w:val="00A7382D"/>
    <w:rsid w:val="00A743AC"/>
    <w:rsid w:val="00A75AB7"/>
    <w:rsid w:val="00A833B9"/>
    <w:rsid w:val="00A8483F"/>
    <w:rsid w:val="00A870B0"/>
    <w:rsid w:val="00A8728A"/>
    <w:rsid w:val="00A87A54"/>
    <w:rsid w:val="00AA105C"/>
    <w:rsid w:val="00AA1809"/>
    <w:rsid w:val="00AA1FFE"/>
    <w:rsid w:val="00AA3F2E"/>
    <w:rsid w:val="00AA72F4"/>
    <w:rsid w:val="00AB10E7"/>
    <w:rsid w:val="00AB4D25"/>
    <w:rsid w:val="00AB5033"/>
    <w:rsid w:val="00AB5298"/>
    <w:rsid w:val="00AB5519"/>
    <w:rsid w:val="00AB6313"/>
    <w:rsid w:val="00AB6F47"/>
    <w:rsid w:val="00AB71DD"/>
    <w:rsid w:val="00AC15C5"/>
    <w:rsid w:val="00AC59D3"/>
    <w:rsid w:val="00AD0E75"/>
    <w:rsid w:val="00AE77EB"/>
    <w:rsid w:val="00AE7BD8"/>
    <w:rsid w:val="00AE7D02"/>
    <w:rsid w:val="00AF0BB7"/>
    <w:rsid w:val="00AF0BDE"/>
    <w:rsid w:val="00AF0EDE"/>
    <w:rsid w:val="00AF36DC"/>
    <w:rsid w:val="00AF4853"/>
    <w:rsid w:val="00AF53B9"/>
    <w:rsid w:val="00AF73AD"/>
    <w:rsid w:val="00B00702"/>
    <w:rsid w:val="00B0110B"/>
    <w:rsid w:val="00B0234E"/>
    <w:rsid w:val="00B06751"/>
    <w:rsid w:val="00B06B65"/>
    <w:rsid w:val="00B07931"/>
    <w:rsid w:val="00B13241"/>
    <w:rsid w:val="00B13699"/>
    <w:rsid w:val="00B136A7"/>
    <w:rsid w:val="00B149E2"/>
    <w:rsid w:val="00B14E3B"/>
    <w:rsid w:val="00B2131A"/>
    <w:rsid w:val="00B2169D"/>
    <w:rsid w:val="00B21CBB"/>
    <w:rsid w:val="00B252F4"/>
    <w:rsid w:val="00B2606D"/>
    <w:rsid w:val="00B263C0"/>
    <w:rsid w:val="00B26E46"/>
    <w:rsid w:val="00B316CA"/>
    <w:rsid w:val="00B31BFB"/>
    <w:rsid w:val="00B3528F"/>
    <w:rsid w:val="00B357AB"/>
    <w:rsid w:val="00B41704"/>
    <w:rsid w:val="00B41F72"/>
    <w:rsid w:val="00B44E90"/>
    <w:rsid w:val="00B45324"/>
    <w:rsid w:val="00B47018"/>
    <w:rsid w:val="00B47956"/>
    <w:rsid w:val="00B517E1"/>
    <w:rsid w:val="00B556E8"/>
    <w:rsid w:val="00B55E70"/>
    <w:rsid w:val="00B60238"/>
    <w:rsid w:val="00B640A8"/>
    <w:rsid w:val="00B64962"/>
    <w:rsid w:val="00B66AC0"/>
    <w:rsid w:val="00B71634"/>
    <w:rsid w:val="00B73091"/>
    <w:rsid w:val="00B75139"/>
    <w:rsid w:val="00B80840"/>
    <w:rsid w:val="00B815FC"/>
    <w:rsid w:val="00B81623"/>
    <w:rsid w:val="00B82A05"/>
    <w:rsid w:val="00B84409"/>
    <w:rsid w:val="00B84500"/>
    <w:rsid w:val="00B84E2D"/>
    <w:rsid w:val="00B8746A"/>
    <w:rsid w:val="00B9277F"/>
    <w:rsid w:val="00B927C9"/>
    <w:rsid w:val="00B952B7"/>
    <w:rsid w:val="00B96EFA"/>
    <w:rsid w:val="00B97CCF"/>
    <w:rsid w:val="00BA3F43"/>
    <w:rsid w:val="00BA5541"/>
    <w:rsid w:val="00BA61AC"/>
    <w:rsid w:val="00BB03E5"/>
    <w:rsid w:val="00BB17B0"/>
    <w:rsid w:val="00BB28BF"/>
    <w:rsid w:val="00BB2F42"/>
    <w:rsid w:val="00BB4AC0"/>
    <w:rsid w:val="00BB5683"/>
    <w:rsid w:val="00BB5EB6"/>
    <w:rsid w:val="00BC112B"/>
    <w:rsid w:val="00BC17DF"/>
    <w:rsid w:val="00BC3F7E"/>
    <w:rsid w:val="00BC6832"/>
    <w:rsid w:val="00BD0826"/>
    <w:rsid w:val="00BD15AB"/>
    <w:rsid w:val="00BD181D"/>
    <w:rsid w:val="00BD4D7E"/>
    <w:rsid w:val="00BE0567"/>
    <w:rsid w:val="00BE18F0"/>
    <w:rsid w:val="00BE1BAF"/>
    <w:rsid w:val="00BE302F"/>
    <w:rsid w:val="00BE3210"/>
    <w:rsid w:val="00BE350E"/>
    <w:rsid w:val="00BE3E56"/>
    <w:rsid w:val="00BE4BF7"/>
    <w:rsid w:val="00BE56A7"/>
    <w:rsid w:val="00BE62F6"/>
    <w:rsid w:val="00BE638E"/>
    <w:rsid w:val="00BF27B2"/>
    <w:rsid w:val="00BF4F06"/>
    <w:rsid w:val="00BF534E"/>
    <w:rsid w:val="00BF5717"/>
    <w:rsid w:val="00BF5C91"/>
    <w:rsid w:val="00BF66D2"/>
    <w:rsid w:val="00C01348"/>
    <w:rsid w:val="00C01585"/>
    <w:rsid w:val="00C01832"/>
    <w:rsid w:val="00C0764A"/>
    <w:rsid w:val="00C1410E"/>
    <w:rsid w:val="00C141C6"/>
    <w:rsid w:val="00C15663"/>
    <w:rsid w:val="00C156CA"/>
    <w:rsid w:val="00C16508"/>
    <w:rsid w:val="00C16F5A"/>
    <w:rsid w:val="00C2071A"/>
    <w:rsid w:val="00C20ACB"/>
    <w:rsid w:val="00C23703"/>
    <w:rsid w:val="00C26068"/>
    <w:rsid w:val="00C26DF9"/>
    <w:rsid w:val="00C271A8"/>
    <w:rsid w:val="00C3050C"/>
    <w:rsid w:val="00C31F15"/>
    <w:rsid w:val="00C32067"/>
    <w:rsid w:val="00C346AD"/>
    <w:rsid w:val="00C36E3A"/>
    <w:rsid w:val="00C37A77"/>
    <w:rsid w:val="00C41141"/>
    <w:rsid w:val="00C449AD"/>
    <w:rsid w:val="00C44E30"/>
    <w:rsid w:val="00C461E6"/>
    <w:rsid w:val="00C50045"/>
    <w:rsid w:val="00C50771"/>
    <w:rsid w:val="00C508BE"/>
    <w:rsid w:val="00C55FE8"/>
    <w:rsid w:val="00C63EC4"/>
    <w:rsid w:val="00C64CD9"/>
    <w:rsid w:val="00C66E3B"/>
    <w:rsid w:val="00C670F8"/>
    <w:rsid w:val="00C6780B"/>
    <w:rsid w:val="00C73A90"/>
    <w:rsid w:val="00C76D49"/>
    <w:rsid w:val="00C80AD4"/>
    <w:rsid w:val="00C80B5E"/>
    <w:rsid w:val="00C82055"/>
    <w:rsid w:val="00C85FE1"/>
    <w:rsid w:val="00C8630A"/>
    <w:rsid w:val="00C9061B"/>
    <w:rsid w:val="00C93EBA"/>
    <w:rsid w:val="00C97A19"/>
    <w:rsid w:val="00C97EF0"/>
    <w:rsid w:val="00CA0BD8"/>
    <w:rsid w:val="00CA2FD7"/>
    <w:rsid w:val="00CA69E3"/>
    <w:rsid w:val="00CA6B28"/>
    <w:rsid w:val="00CA72BB"/>
    <w:rsid w:val="00CA7FF5"/>
    <w:rsid w:val="00CB0531"/>
    <w:rsid w:val="00CB07E5"/>
    <w:rsid w:val="00CB09E0"/>
    <w:rsid w:val="00CB0A70"/>
    <w:rsid w:val="00CB1C14"/>
    <w:rsid w:val="00CB1E7C"/>
    <w:rsid w:val="00CB2EA1"/>
    <w:rsid w:val="00CB2F84"/>
    <w:rsid w:val="00CB3E75"/>
    <w:rsid w:val="00CB43F1"/>
    <w:rsid w:val="00CB4E5A"/>
    <w:rsid w:val="00CB581E"/>
    <w:rsid w:val="00CB6A8A"/>
    <w:rsid w:val="00CB6EDE"/>
    <w:rsid w:val="00CC41BA"/>
    <w:rsid w:val="00CD09EF"/>
    <w:rsid w:val="00CD1550"/>
    <w:rsid w:val="00CD17C1"/>
    <w:rsid w:val="00CD1C6C"/>
    <w:rsid w:val="00CD37F1"/>
    <w:rsid w:val="00CD3BFC"/>
    <w:rsid w:val="00CD4565"/>
    <w:rsid w:val="00CD6169"/>
    <w:rsid w:val="00CD6D76"/>
    <w:rsid w:val="00CE1C01"/>
    <w:rsid w:val="00CE20BC"/>
    <w:rsid w:val="00CE26C6"/>
    <w:rsid w:val="00CE39E1"/>
    <w:rsid w:val="00CF16D8"/>
    <w:rsid w:val="00CF1FD8"/>
    <w:rsid w:val="00CF20D0"/>
    <w:rsid w:val="00CF2D83"/>
    <w:rsid w:val="00CF44A1"/>
    <w:rsid w:val="00CF45F2"/>
    <w:rsid w:val="00CF4FDC"/>
    <w:rsid w:val="00CF6E13"/>
    <w:rsid w:val="00CF7776"/>
    <w:rsid w:val="00D00E9E"/>
    <w:rsid w:val="00D021D2"/>
    <w:rsid w:val="00D061BB"/>
    <w:rsid w:val="00D07BE1"/>
    <w:rsid w:val="00D116C0"/>
    <w:rsid w:val="00D13433"/>
    <w:rsid w:val="00D13D8A"/>
    <w:rsid w:val="00D172C9"/>
    <w:rsid w:val="00D20DA7"/>
    <w:rsid w:val="00D249A5"/>
    <w:rsid w:val="00D275B7"/>
    <w:rsid w:val="00D2793F"/>
    <w:rsid w:val="00D279D8"/>
    <w:rsid w:val="00D27C8E"/>
    <w:rsid w:val="00D3026A"/>
    <w:rsid w:val="00D32D62"/>
    <w:rsid w:val="00D3621B"/>
    <w:rsid w:val="00D36E44"/>
    <w:rsid w:val="00D40205"/>
    <w:rsid w:val="00D40C72"/>
    <w:rsid w:val="00D41021"/>
    <w:rsid w:val="00D4141B"/>
    <w:rsid w:val="00D4145D"/>
    <w:rsid w:val="00D425CC"/>
    <w:rsid w:val="00D4460B"/>
    <w:rsid w:val="00D458F0"/>
    <w:rsid w:val="00D50668"/>
    <w:rsid w:val="00D50B3B"/>
    <w:rsid w:val="00D51C1C"/>
    <w:rsid w:val="00D51FCC"/>
    <w:rsid w:val="00D5467F"/>
    <w:rsid w:val="00D55837"/>
    <w:rsid w:val="00D56A9F"/>
    <w:rsid w:val="00D57BA2"/>
    <w:rsid w:val="00D60F51"/>
    <w:rsid w:val="00D60FAC"/>
    <w:rsid w:val="00D65E43"/>
    <w:rsid w:val="00D6730A"/>
    <w:rsid w:val="00D674A6"/>
    <w:rsid w:val="00D67C54"/>
    <w:rsid w:val="00D708FC"/>
    <w:rsid w:val="00D7168E"/>
    <w:rsid w:val="00D72719"/>
    <w:rsid w:val="00D73F9D"/>
    <w:rsid w:val="00D74B7C"/>
    <w:rsid w:val="00D76068"/>
    <w:rsid w:val="00D76B01"/>
    <w:rsid w:val="00D804A2"/>
    <w:rsid w:val="00D84704"/>
    <w:rsid w:val="00D84BF9"/>
    <w:rsid w:val="00D8517D"/>
    <w:rsid w:val="00D921FD"/>
    <w:rsid w:val="00D93714"/>
    <w:rsid w:val="00D94034"/>
    <w:rsid w:val="00D95424"/>
    <w:rsid w:val="00D96717"/>
    <w:rsid w:val="00DA4084"/>
    <w:rsid w:val="00DA56ED"/>
    <w:rsid w:val="00DA5A54"/>
    <w:rsid w:val="00DA5C0D"/>
    <w:rsid w:val="00DB423C"/>
    <w:rsid w:val="00DB4E26"/>
    <w:rsid w:val="00DB714B"/>
    <w:rsid w:val="00DC1025"/>
    <w:rsid w:val="00DC10F6"/>
    <w:rsid w:val="00DC115D"/>
    <w:rsid w:val="00DC1EB8"/>
    <w:rsid w:val="00DC3E45"/>
    <w:rsid w:val="00DC4598"/>
    <w:rsid w:val="00DD0722"/>
    <w:rsid w:val="00DD0B3D"/>
    <w:rsid w:val="00DD212F"/>
    <w:rsid w:val="00DE18F5"/>
    <w:rsid w:val="00DE73D2"/>
    <w:rsid w:val="00DF5BFB"/>
    <w:rsid w:val="00DF5CD6"/>
    <w:rsid w:val="00E022DA"/>
    <w:rsid w:val="00E032A1"/>
    <w:rsid w:val="00E03BCB"/>
    <w:rsid w:val="00E124DC"/>
    <w:rsid w:val="00E12EB5"/>
    <w:rsid w:val="00E15A41"/>
    <w:rsid w:val="00E16825"/>
    <w:rsid w:val="00E22D68"/>
    <w:rsid w:val="00E247D9"/>
    <w:rsid w:val="00E258D8"/>
    <w:rsid w:val="00E26DDF"/>
    <w:rsid w:val="00E270E5"/>
    <w:rsid w:val="00E30167"/>
    <w:rsid w:val="00E32C2B"/>
    <w:rsid w:val="00E33493"/>
    <w:rsid w:val="00E37922"/>
    <w:rsid w:val="00E406DF"/>
    <w:rsid w:val="00E415D3"/>
    <w:rsid w:val="00E469E4"/>
    <w:rsid w:val="00E475C3"/>
    <w:rsid w:val="00E509B0"/>
    <w:rsid w:val="00E50B11"/>
    <w:rsid w:val="00E54246"/>
    <w:rsid w:val="00E55D8E"/>
    <w:rsid w:val="00E6641E"/>
    <w:rsid w:val="00E66F18"/>
    <w:rsid w:val="00E70856"/>
    <w:rsid w:val="00E727DE"/>
    <w:rsid w:val="00E74A30"/>
    <w:rsid w:val="00E77778"/>
    <w:rsid w:val="00E77B7E"/>
    <w:rsid w:val="00E77BA8"/>
    <w:rsid w:val="00E8139F"/>
    <w:rsid w:val="00E82DF1"/>
    <w:rsid w:val="00E84754"/>
    <w:rsid w:val="00E90CAA"/>
    <w:rsid w:val="00E93339"/>
    <w:rsid w:val="00E96532"/>
    <w:rsid w:val="00E973A0"/>
    <w:rsid w:val="00EA1688"/>
    <w:rsid w:val="00EA1AFC"/>
    <w:rsid w:val="00EA2317"/>
    <w:rsid w:val="00EA3A7D"/>
    <w:rsid w:val="00EA4C83"/>
    <w:rsid w:val="00EB0A37"/>
    <w:rsid w:val="00EB763D"/>
    <w:rsid w:val="00EB7EC2"/>
    <w:rsid w:val="00EB7FE4"/>
    <w:rsid w:val="00EC0A92"/>
    <w:rsid w:val="00EC1DA0"/>
    <w:rsid w:val="00EC329B"/>
    <w:rsid w:val="00EC5EB9"/>
    <w:rsid w:val="00EC6006"/>
    <w:rsid w:val="00EC71A6"/>
    <w:rsid w:val="00EC73EB"/>
    <w:rsid w:val="00ED592E"/>
    <w:rsid w:val="00ED6ABD"/>
    <w:rsid w:val="00ED72E1"/>
    <w:rsid w:val="00EE3C0F"/>
    <w:rsid w:val="00EE5EB8"/>
    <w:rsid w:val="00EE66E5"/>
    <w:rsid w:val="00EE6810"/>
    <w:rsid w:val="00EF1601"/>
    <w:rsid w:val="00EF21FE"/>
    <w:rsid w:val="00EF2A7F"/>
    <w:rsid w:val="00EF2D58"/>
    <w:rsid w:val="00EF37C2"/>
    <w:rsid w:val="00EF4803"/>
    <w:rsid w:val="00EF5127"/>
    <w:rsid w:val="00F02290"/>
    <w:rsid w:val="00F03EAC"/>
    <w:rsid w:val="00F04B7C"/>
    <w:rsid w:val="00F077C9"/>
    <w:rsid w:val="00F078B5"/>
    <w:rsid w:val="00F14024"/>
    <w:rsid w:val="00F14FA3"/>
    <w:rsid w:val="00F15DB1"/>
    <w:rsid w:val="00F22947"/>
    <w:rsid w:val="00F24297"/>
    <w:rsid w:val="00F2564A"/>
    <w:rsid w:val="00F25761"/>
    <w:rsid w:val="00F259D7"/>
    <w:rsid w:val="00F32482"/>
    <w:rsid w:val="00F32D05"/>
    <w:rsid w:val="00F34BFC"/>
    <w:rsid w:val="00F35263"/>
    <w:rsid w:val="00F35E34"/>
    <w:rsid w:val="00F403BF"/>
    <w:rsid w:val="00F4342F"/>
    <w:rsid w:val="00F45227"/>
    <w:rsid w:val="00F5045C"/>
    <w:rsid w:val="00F520C7"/>
    <w:rsid w:val="00F53AEA"/>
    <w:rsid w:val="00F547AF"/>
    <w:rsid w:val="00F55AC7"/>
    <w:rsid w:val="00F55FC9"/>
    <w:rsid w:val="00F563CD"/>
    <w:rsid w:val="00F5663B"/>
    <w:rsid w:val="00F5674D"/>
    <w:rsid w:val="00F6392C"/>
    <w:rsid w:val="00F64256"/>
    <w:rsid w:val="00F66093"/>
    <w:rsid w:val="00F66518"/>
    <w:rsid w:val="00F66657"/>
    <w:rsid w:val="00F6751E"/>
    <w:rsid w:val="00F70848"/>
    <w:rsid w:val="00F72AE3"/>
    <w:rsid w:val="00F73A60"/>
    <w:rsid w:val="00F77F4C"/>
    <w:rsid w:val="00F8015D"/>
    <w:rsid w:val="00F829C7"/>
    <w:rsid w:val="00F834AA"/>
    <w:rsid w:val="00F848D6"/>
    <w:rsid w:val="00F859AE"/>
    <w:rsid w:val="00F9071F"/>
    <w:rsid w:val="00F922B2"/>
    <w:rsid w:val="00F943C8"/>
    <w:rsid w:val="00F96B28"/>
    <w:rsid w:val="00FA1564"/>
    <w:rsid w:val="00FA41B4"/>
    <w:rsid w:val="00FA5DDD"/>
    <w:rsid w:val="00FA6255"/>
    <w:rsid w:val="00FA723B"/>
    <w:rsid w:val="00FA7644"/>
    <w:rsid w:val="00FB0647"/>
    <w:rsid w:val="00FB1FA3"/>
    <w:rsid w:val="00FB43A8"/>
    <w:rsid w:val="00FB4D12"/>
    <w:rsid w:val="00FB5279"/>
    <w:rsid w:val="00FB62AE"/>
    <w:rsid w:val="00FC069A"/>
    <w:rsid w:val="00FC08A9"/>
    <w:rsid w:val="00FC0BA0"/>
    <w:rsid w:val="00FC7600"/>
    <w:rsid w:val="00FD0385"/>
    <w:rsid w:val="00FD0B7B"/>
    <w:rsid w:val="00FD1A46"/>
    <w:rsid w:val="00FD4C08"/>
    <w:rsid w:val="00FD6002"/>
    <w:rsid w:val="00FE1DCC"/>
    <w:rsid w:val="00FE1DD4"/>
    <w:rsid w:val="00FE2B19"/>
    <w:rsid w:val="00FF0538"/>
    <w:rsid w:val="00FF5B88"/>
    <w:rsid w:val="00FF6BA9"/>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323C524"/>
  <w15:docId w15:val="{BA6E31F9-00B5-41DA-8B92-86F453FBD36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4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uiPriority="39"/>
    <w:lsdException w:name="toc 3" w:uiPriority="39"/>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uiPriority="6"/>
    <w:lsdException w:name="List Number" w:uiPriority="6"/>
    <w:lsdException w:name="List 2" w:semiHidden="1" w:unhideWhenUsed="1"/>
    <w:lsdException w:name="List 3" w:semiHidden="1" w:unhideWhenUsed="1"/>
    <w:lsdException w:name="List 4" w:semiHidden="1" w:unhideWhenUsed="1"/>
    <w:lsdException w:name="List 5" w:semiHidden="1" w:unhideWhenUsed="1"/>
    <w:lsdException w:name="List Bullet 2" w:uiPriority="6"/>
    <w:lsdException w:name="List Bullet 3" w:uiPriority="6"/>
    <w:lsdException w:name="List Bullet 4" w:semiHidden="1" w:unhideWhenUsed="1"/>
    <w:lsdException w:name="List Bullet 5" w:semiHidden="1" w:unhideWhenUsed="1"/>
    <w:lsdException w:name="List Number 2" w:uiPriority="6"/>
    <w:lsdException w:name="List Number 3" w:uiPriority="6"/>
    <w:lsdException w:name="List Number 4" w:semiHidden="1" w:unhideWhenUsed="1"/>
    <w:lsdException w:name="List Number 5" w:semiHidden="1" w:unhideWhenUsed="1"/>
    <w:lsdException w:name="Title" w:uiPriority="1" w:qFormat="1"/>
    <w:lsdException w:name="Closing" w:semiHidden="1" w:unhideWhenUsed="1"/>
    <w:lsdException w:name="Signature" w:semiHidden="1" w:unhideWhenUsed="1"/>
    <w:lsdException w:name="Default Paragraph Font" w:semiHidden="1" w:uiPriority="1" w:unhideWhenUsed="1"/>
    <w:lsdException w:name="Body Text" w:uiPriority="0" w:qFormat="1"/>
    <w:lsdException w:name="Body Text Indent" w:uiPriority="0" w:qFormat="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semiHidden/>
    <w:qFormat/>
    <w:rsid w:val="006338D8"/>
  </w:style>
  <w:style w:type="paragraph" w:styleId="Rubrik1">
    <w:name w:val="heading 1"/>
    <w:basedOn w:val="Brdtext"/>
    <w:next w:val="Brdtext"/>
    <w:link w:val="Rubrik1Char"/>
    <w:uiPriority w:val="1"/>
    <w:qFormat/>
    <w:rsid w:val="00CA7FF5"/>
    <w:pPr>
      <w:keepNext/>
      <w:keepLines/>
      <w:numPr>
        <w:numId w:val="2"/>
      </w:numPr>
      <w:tabs>
        <w:tab w:val="num" w:pos="360"/>
      </w:tabs>
      <w:spacing w:before="480" w:after="80"/>
      <w:outlineLvl w:val="0"/>
    </w:pPr>
    <w:rPr>
      <w:rFonts w:asciiTheme="majorHAnsi" w:eastAsiaTheme="majorEastAsia" w:hAnsiTheme="majorHAnsi" w:cstheme="majorBidi"/>
      <w:sz w:val="24"/>
      <w:szCs w:val="32"/>
    </w:rPr>
  </w:style>
  <w:style w:type="paragraph" w:styleId="Rubrik2">
    <w:name w:val="heading 2"/>
    <w:basedOn w:val="Brdtext"/>
    <w:next w:val="Brdtext"/>
    <w:link w:val="Rubrik2Char"/>
    <w:uiPriority w:val="1"/>
    <w:qFormat/>
    <w:rsid w:val="00CA7FF5"/>
    <w:pPr>
      <w:keepNext/>
      <w:keepLines/>
      <w:numPr>
        <w:ilvl w:val="1"/>
        <w:numId w:val="2"/>
      </w:numPr>
      <w:spacing w:before="320" w:after="80"/>
      <w:outlineLvl w:val="1"/>
    </w:pPr>
    <w:rPr>
      <w:rFonts w:asciiTheme="majorHAnsi" w:eastAsiaTheme="majorEastAsia" w:hAnsiTheme="majorHAnsi" w:cstheme="majorBidi"/>
      <w:b/>
      <w:szCs w:val="26"/>
    </w:rPr>
  </w:style>
  <w:style w:type="paragraph" w:styleId="Rubrik3">
    <w:name w:val="heading 3"/>
    <w:basedOn w:val="Brdtext"/>
    <w:next w:val="Brdtext"/>
    <w:link w:val="Rubrik3Char"/>
    <w:uiPriority w:val="1"/>
    <w:qFormat/>
    <w:rsid w:val="00CA7FF5"/>
    <w:pPr>
      <w:keepNext/>
      <w:keepLines/>
      <w:numPr>
        <w:ilvl w:val="2"/>
        <w:numId w:val="2"/>
      </w:numPr>
      <w:spacing w:before="320" w:after="80"/>
      <w:outlineLvl w:val="2"/>
    </w:pPr>
    <w:rPr>
      <w:rFonts w:asciiTheme="majorHAnsi" w:eastAsiaTheme="majorEastAsia" w:hAnsiTheme="majorHAnsi" w:cstheme="majorBidi"/>
      <w:szCs w:val="24"/>
    </w:rPr>
  </w:style>
  <w:style w:type="paragraph" w:styleId="Rubrik4">
    <w:name w:val="heading 4"/>
    <w:basedOn w:val="Normal"/>
    <w:next w:val="Brdtext"/>
    <w:link w:val="Rubrik4Char"/>
    <w:uiPriority w:val="1"/>
    <w:unhideWhenUsed/>
    <w:qFormat/>
    <w:rsid w:val="00CA7FF5"/>
    <w:pPr>
      <w:keepNext/>
      <w:keepLines/>
      <w:numPr>
        <w:ilvl w:val="3"/>
        <w:numId w:val="2"/>
      </w:numPr>
      <w:tabs>
        <w:tab w:val="num" w:pos="360"/>
      </w:tabs>
      <w:spacing w:before="320" w:after="80"/>
      <w:outlineLvl w:val="3"/>
    </w:pPr>
    <w:rPr>
      <w:rFonts w:asciiTheme="majorHAnsi" w:eastAsiaTheme="majorEastAsia" w:hAnsiTheme="majorHAnsi" w:cstheme="majorBidi"/>
      <w:b/>
      <w:iCs/>
      <w:sz w:val="20"/>
    </w:rPr>
  </w:style>
  <w:style w:type="paragraph" w:styleId="Rubrik5">
    <w:name w:val="heading 5"/>
    <w:basedOn w:val="Normal"/>
    <w:next w:val="Brdtext"/>
    <w:link w:val="Rubrik5Char"/>
    <w:uiPriority w:val="1"/>
    <w:unhideWhenUsed/>
    <w:qFormat/>
    <w:rsid w:val="00CA7FF5"/>
    <w:pPr>
      <w:keepNext/>
      <w:keepLines/>
      <w:spacing w:before="320" w:after="80"/>
      <w:outlineLvl w:val="4"/>
    </w:pPr>
    <w:rPr>
      <w:rFonts w:asciiTheme="majorHAnsi" w:eastAsiaTheme="majorEastAsia" w:hAnsiTheme="majorHAnsi" w:cstheme="majorBidi"/>
      <w:sz w:val="20"/>
    </w:rPr>
  </w:style>
  <w:style w:type="paragraph" w:styleId="Rubrik6">
    <w:name w:val="heading 6"/>
    <w:basedOn w:val="Normal"/>
    <w:next w:val="Normal"/>
    <w:link w:val="Rubrik6Char"/>
    <w:uiPriority w:val="9"/>
    <w:semiHidden/>
    <w:qFormat/>
    <w:rsid w:val="00573DFD"/>
    <w:pPr>
      <w:keepNext/>
      <w:keepLines/>
      <w:spacing w:before="40" w:after="0"/>
      <w:outlineLvl w:val="5"/>
    </w:pPr>
    <w:rPr>
      <w:rFonts w:asciiTheme="majorHAnsi" w:eastAsiaTheme="majorEastAsia" w:hAnsiTheme="majorHAnsi" w:cstheme="majorBidi"/>
      <w:color w:val="0D1727" w:themeColor="accent1" w:themeShade="7F"/>
    </w:rPr>
  </w:style>
  <w:style w:type="paragraph" w:styleId="Rubrik7">
    <w:name w:val="heading 7"/>
    <w:basedOn w:val="Normal"/>
    <w:next w:val="Normal"/>
    <w:link w:val="Rubrik7Char"/>
    <w:uiPriority w:val="9"/>
    <w:semiHidden/>
    <w:qFormat/>
    <w:rsid w:val="00573DFD"/>
    <w:pPr>
      <w:keepNext/>
      <w:keepLines/>
      <w:spacing w:before="40" w:after="0"/>
      <w:outlineLvl w:val="6"/>
    </w:pPr>
    <w:rPr>
      <w:rFonts w:asciiTheme="majorHAnsi" w:eastAsiaTheme="majorEastAsia" w:hAnsiTheme="majorHAnsi" w:cstheme="majorBidi"/>
      <w:i/>
      <w:iCs/>
      <w:color w:val="0D1727" w:themeColor="accent1" w:themeShade="7F"/>
    </w:rPr>
  </w:style>
  <w:style w:type="paragraph" w:styleId="Rubrik8">
    <w:name w:val="heading 8"/>
    <w:basedOn w:val="Normal"/>
    <w:next w:val="Normal"/>
    <w:link w:val="Rubrik8Char"/>
    <w:uiPriority w:val="9"/>
    <w:semiHidden/>
    <w:qFormat/>
    <w:rsid w:val="00573DFD"/>
    <w:pPr>
      <w:keepNext/>
      <w:keepLines/>
      <w:spacing w:before="40" w:after="0"/>
      <w:outlineLvl w:val="7"/>
    </w:pPr>
    <w:rPr>
      <w:rFonts w:asciiTheme="majorHAnsi" w:eastAsiaTheme="majorEastAsia" w:hAnsiTheme="majorHAnsi" w:cstheme="majorBidi"/>
      <w:color w:val="272727" w:themeColor="text1" w:themeTint="D8"/>
      <w:sz w:val="21"/>
      <w:szCs w:val="21"/>
    </w:rPr>
  </w:style>
  <w:style w:type="paragraph" w:styleId="Rubrik9">
    <w:name w:val="heading 9"/>
    <w:basedOn w:val="Normal"/>
    <w:next w:val="Normal"/>
    <w:link w:val="Rubrik9Char"/>
    <w:uiPriority w:val="9"/>
    <w:semiHidden/>
    <w:qFormat/>
    <w:rsid w:val="00573DFD"/>
    <w:pPr>
      <w:keepNext/>
      <w:keepLines/>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styleId="Brdtext">
    <w:name w:val="Body Text"/>
    <w:basedOn w:val="Normal"/>
    <w:link w:val="BrdtextChar"/>
    <w:qFormat/>
    <w:rsid w:val="00CC41BA"/>
    <w:pPr>
      <w:tabs>
        <w:tab w:val="left" w:pos="1701"/>
        <w:tab w:val="left" w:pos="3600"/>
        <w:tab w:val="left" w:pos="5387"/>
      </w:tabs>
    </w:pPr>
  </w:style>
  <w:style w:type="character" w:customStyle="1" w:styleId="BrdtextChar">
    <w:name w:val="Brödtext Char"/>
    <w:basedOn w:val="Standardstycketeckensnitt"/>
    <w:link w:val="Brdtext"/>
    <w:rsid w:val="00E022DA"/>
  </w:style>
  <w:style w:type="paragraph" w:styleId="Brdtextmedindrag">
    <w:name w:val="Body Text Indent"/>
    <w:basedOn w:val="Normal"/>
    <w:link w:val="BrdtextmedindragChar"/>
    <w:qFormat/>
    <w:rsid w:val="0049768A"/>
    <w:pPr>
      <w:tabs>
        <w:tab w:val="left" w:pos="1701"/>
        <w:tab w:val="left" w:pos="3600"/>
        <w:tab w:val="left" w:pos="5387"/>
      </w:tabs>
      <w:ind w:firstLine="284"/>
    </w:pPr>
  </w:style>
  <w:style w:type="character" w:customStyle="1" w:styleId="BrdtextmedindragChar">
    <w:name w:val="Brödtext med indrag Char"/>
    <w:basedOn w:val="Standardstycketeckensnitt"/>
    <w:link w:val="Brdtextmedindrag"/>
    <w:rsid w:val="0049768A"/>
  </w:style>
  <w:style w:type="character" w:customStyle="1" w:styleId="Rubrik1Char">
    <w:name w:val="Rubrik 1 Char"/>
    <w:basedOn w:val="Standardstycketeckensnitt"/>
    <w:link w:val="Rubrik1"/>
    <w:uiPriority w:val="1"/>
    <w:rsid w:val="00CA7FF5"/>
    <w:rPr>
      <w:rFonts w:asciiTheme="majorHAnsi" w:eastAsiaTheme="majorEastAsia" w:hAnsiTheme="majorHAnsi" w:cstheme="majorBidi"/>
      <w:sz w:val="24"/>
      <w:szCs w:val="32"/>
    </w:rPr>
  </w:style>
  <w:style w:type="paragraph" w:styleId="Rubrik">
    <w:name w:val="Title"/>
    <w:basedOn w:val="Normal"/>
    <w:next w:val="Brdtext"/>
    <w:link w:val="RubrikChar"/>
    <w:uiPriority w:val="1"/>
    <w:qFormat/>
    <w:rsid w:val="009E4DCA"/>
    <w:pPr>
      <w:keepNext/>
      <w:keepLines/>
      <w:spacing w:after="600"/>
      <w:contextualSpacing/>
      <w:outlineLvl w:val="0"/>
    </w:pPr>
    <w:rPr>
      <w:rFonts w:asciiTheme="majorHAnsi" w:eastAsiaTheme="majorEastAsia" w:hAnsiTheme="majorHAnsi" w:cstheme="majorBidi"/>
      <w:kern w:val="28"/>
      <w:sz w:val="26"/>
      <w:szCs w:val="56"/>
    </w:rPr>
  </w:style>
  <w:style w:type="character" w:customStyle="1" w:styleId="RubrikChar">
    <w:name w:val="Rubrik Char"/>
    <w:basedOn w:val="Standardstycketeckensnitt"/>
    <w:link w:val="Rubrik"/>
    <w:uiPriority w:val="1"/>
    <w:rsid w:val="009E4DCA"/>
    <w:rPr>
      <w:rFonts w:asciiTheme="majorHAnsi" w:eastAsiaTheme="majorEastAsia" w:hAnsiTheme="majorHAnsi" w:cstheme="majorBidi"/>
      <w:kern w:val="28"/>
      <w:sz w:val="26"/>
      <w:szCs w:val="56"/>
    </w:rPr>
  </w:style>
  <w:style w:type="character" w:customStyle="1" w:styleId="Rubrik2Char">
    <w:name w:val="Rubrik 2 Char"/>
    <w:basedOn w:val="Standardstycketeckensnitt"/>
    <w:link w:val="Rubrik2"/>
    <w:uiPriority w:val="1"/>
    <w:rsid w:val="00CA7FF5"/>
    <w:rPr>
      <w:rFonts w:asciiTheme="majorHAnsi" w:eastAsiaTheme="majorEastAsia" w:hAnsiTheme="majorHAnsi" w:cstheme="majorBidi"/>
      <w:b/>
      <w:szCs w:val="26"/>
    </w:rPr>
  </w:style>
  <w:style w:type="character" w:customStyle="1" w:styleId="Rubrik3Char">
    <w:name w:val="Rubrik 3 Char"/>
    <w:basedOn w:val="Standardstycketeckensnitt"/>
    <w:link w:val="Rubrik3"/>
    <w:uiPriority w:val="1"/>
    <w:rsid w:val="00CA7FF5"/>
    <w:rPr>
      <w:rFonts w:asciiTheme="majorHAnsi" w:eastAsiaTheme="majorEastAsia" w:hAnsiTheme="majorHAnsi" w:cstheme="majorBidi"/>
      <w:szCs w:val="24"/>
    </w:rPr>
  </w:style>
  <w:style w:type="paragraph" w:customStyle="1" w:styleId="Rubrik1utannumrering">
    <w:name w:val="Rubrik 1 utan numrering"/>
    <w:basedOn w:val="Rubrik1"/>
    <w:next w:val="Brdtext"/>
    <w:uiPriority w:val="1"/>
    <w:qFormat/>
    <w:rsid w:val="00CA7FF5"/>
    <w:pPr>
      <w:numPr>
        <w:numId w:val="0"/>
      </w:numPr>
    </w:pPr>
  </w:style>
  <w:style w:type="paragraph" w:customStyle="1" w:styleId="Rubrik2utannumrering">
    <w:name w:val="Rubrik 2 utan numrering"/>
    <w:basedOn w:val="Rubrik2"/>
    <w:next w:val="Brdtext"/>
    <w:uiPriority w:val="1"/>
    <w:qFormat/>
    <w:rsid w:val="00192E34"/>
    <w:pPr>
      <w:numPr>
        <w:ilvl w:val="0"/>
        <w:numId w:val="0"/>
      </w:numPr>
    </w:pPr>
  </w:style>
  <w:style w:type="paragraph" w:customStyle="1" w:styleId="Rubrik3utannumrering">
    <w:name w:val="Rubrik 3 utan numrering"/>
    <w:basedOn w:val="Rubrik3"/>
    <w:next w:val="Brdtext"/>
    <w:uiPriority w:val="1"/>
    <w:qFormat/>
    <w:rsid w:val="00192E34"/>
    <w:pPr>
      <w:numPr>
        <w:ilvl w:val="0"/>
        <w:numId w:val="0"/>
      </w:numPr>
    </w:pPr>
  </w:style>
  <w:style w:type="character" w:customStyle="1" w:styleId="Rubrik4Char">
    <w:name w:val="Rubrik 4 Char"/>
    <w:basedOn w:val="Standardstycketeckensnitt"/>
    <w:link w:val="Rubrik4"/>
    <w:uiPriority w:val="1"/>
    <w:rsid w:val="00E022DA"/>
    <w:rPr>
      <w:rFonts w:asciiTheme="majorHAnsi" w:eastAsiaTheme="majorEastAsia" w:hAnsiTheme="majorHAnsi" w:cstheme="majorBidi"/>
      <w:b/>
      <w:iCs/>
      <w:sz w:val="20"/>
    </w:rPr>
  </w:style>
  <w:style w:type="paragraph" w:customStyle="1" w:styleId="Brdtextutanavstnd">
    <w:name w:val="Brödtext utan avstånd"/>
    <w:basedOn w:val="Normal"/>
    <w:qFormat/>
    <w:rsid w:val="00CC41BA"/>
    <w:pPr>
      <w:tabs>
        <w:tab w:val="left" w:pos="1701"/>
        <w:tab w:val="left" w:pos="3600"/>
        <w:tab w:val="left" w:pos="5387"/>
      </w:tabs>
      <w:spacing w:after="0"/>
    </w:pPr>
  </w:style>
  <w:style w:type="paragraph" w:customStyle="1" w:styleId="Rubrik4utannumrering">
    <w:name w:val="Rubrik 4 utan numrering"/>
    <w:basedOn w:val="Rubrik4"/>
    <w:next w:val="Brdtext"/>
    <w:uiPriority w:val="1"/>
    <w:qFormat/>
    <w:rsid w:val="00485601"/>
    <w:pPr>
      <w:numPr>
        <w:ilvl w:val="0"/>
        <w:numId w:val="0"/>
      </w:numPr>
    </w:pPr>
  </w:style>
  <w:style w:type="paragraph" w:customStyle="1" w:styleId="Rubrik5utannumrering">
    <w:name w:val="Rubrik 5 utan numrering"/>
    <w:basedOn w:val="Rubrik5"/>
    <w:next w:val="Brdtext"/>
    <w:uiPriority w:val="1"/>
    <w:qFormat/>
    <w:rsid w:val="00485601"/>
  </w:style>
  <w:style w:type="paragraph" w:styleId="Beskrivning">
    <w:name w:val="caption"/>
    <w:basedOn w:val="Normal"/>
    <w:next w:val="Normal"/>
    <w:uiPriority w:val="35"/>
    <w:semiHidden/>
    <w:qFormat/>
    <w:rsid w:val="00AB6F47"/>
    <w:pPr>
      <w:keepLines/>
      <w:tabs>
        <w:tab w:val="left" w:pos="1701"/>
        <w:tab w:val="left" w:pos="3600"/>
        <w:tab w:val="left" w:pos="5387"/>
      </w:tabs>
      <w:spacing w:before="100" w:line="240" w:lineRule="auto"/>
      <w:textboxTightWrap w:val="firstLineOnly"/>
    </w:pPr>
    <w:rPr>
      <w:rFonts w:asciiTheme="majorHAnsi" w:hAnsiTheme="majorHAnsi" w:cstheme="majorHAnsi"/>
      <w:iCs/>
      <w:spacing w:val="6"/>
      <w:sz w:val="14"/>
      <w:szCs w:val="18"/>
    </w:rPr>
  </w:style>
  <w:style w:type="character" w:customStyle="1" w:styleId="Rubrik5Char">
    <w:name w:val="Rubrik 5 Char"/>
    <w:basedOn w:val="Standardstycketeckensnitt"/>
    <w:link w:val="Rubrik5"/>
    <w:uiPriority w:val="1"/>
    <w:rsid w:val="00E022DA"/>
    <w:rPr>
      <w:rFonts w:asciiTheme="majorHAnsi" w:eastAsiaTheme="majorEastAsia" w:hAnsiTheme="majorHAnsi" w:cstheme="majorBidi"/>
      <w:sz w:val="20"/>
    </w:rPr>
  </w:style>
  <w:style w:type="numbering" w:customStyle="1" w:styleId="RKNumreraderubriker">
    <w:name w:val="RK Numrerade rubriker"/>
    <w:uiPriority w:val="99"/>
    <w:rsid w:val="00192E34"/>
    <w:pPr>
      <w:numPr>
        <w:numId w:val="1"/>
      </w:numPr>
    </w:pPr>
  </w:style>
  <w:style w:type="paragraph" w:styleId="Sidhuvud">
    <w:name w:val="header"/>
    <w:basedOn w:val="Normal"/>
    <w:link w:val="SidhuvudChar"/>
    <w:uiPriority w:val="99"/>
    <w:rsid w:val="00A87A54"/>
    <w:pPr>
      <w:tabs>
        <w:tab w:val="center" w:pos="4536"/>
        <w:tab w:val="right" w:pos="9072"/>
      </w:tabs>
      <w:spacing w:after="0"/>
    </w:pPr>
    <w:rPr>
      <w:rFonts w:asciiTheme="majorHAnsi" w:hAnsiTheme="majorHAnsi"/>
      <w:sz w:val="19"/>
    </w:rPr>
  </w:style>
  <w:style w:type="character" w:customStyle="1" w:styleId="SidhuvudChar">
    <w:name w:val="Sidhuvud Char"/>
    <w:basedOn w:val="Standardstycketeckensnitt"/>
    <w:link w:val="Sidhuvud"/>
    <w:uiPriority w:val="99"/>
    <w:rsid w:val="00E26DDF"/>
    <w:rPr>
      <w:rFonts w:asciiTheme="majorHAnsi" w:hAnsiTheme="majorHAnsi"/>
      <w:sz w:val="19"/>
    </w:rPr>
  </w:style>
  <w:style w:type="paragraph" w:styleId="Sidfot">
    <w:name w:val="footer"/>
    <w:basedOn w:val="Normal"/>
    <w:link w:val="SidfotChar"/>
    <w:uiPriority w:val="99"/>
    <w:semiHidden/>
    <w:rsid w:val="00A87A54"/>
    <w:pPr>
      <w:tabs>
        <w:tab w:val="center" w:pos="4536"/>
        <w:tab w:val="right" w:pos="9072"/>
      </w:tabs>
      <w:spacing w:after="0"/>
    </w:pPr>
    <w:rPr>
      <w:rFonts w:asciiTheme="majorHAnsi" w:hAnsiTheme="majorHAnsi"/>
      <w:sz w:val="16"/>
    </w:rPr>
  </w:style>
  <w:style w:type="character" w:customStyle="1" w:styleId="SidfotChar">
    <w:name w:val="Sidfot Char"/>
    <w:basedOn w:val="Standardstycketeckensnitt"/>
    <w:link w:val="Sidfot"/>
    <w:uiPriority w:val="99"/>
    <w:semiHidden/>
    <w:rsid w:val="00E022DA"/>
    <w:rPr>
      <w:rFonts w:asciiTheme="majorHAnsi" w:hAnsiTheme="majorHAnsi"/>
      <w:sz w:val="16"/>
    </w:rPr>
  </w:style>
  <w:style w:type="paragraph" w:styleId="Innehll2">
    <w:name w:val="toc 2"/>
    <w:basedOn w:val="Normal"/>
    <w:next w:val="Brdtext"/>
    <w:uiPriority w:val="39"/>
    <w:semiHidden/>
    <w:rsid w:val="00EE66E5"/>
    <w:pPr>
      <w:tabs>
        <w:tab w:val="right" w:leader="dot" w:pos="7371"/>
      </w:tabs>
      <w:spacing w:after="0" w:line="240" w:lineRule="auto"/>
    </w:pPr>
  </w:style>
  <w:style w:type="character" w:styleId="Sidnummer">
    <w:name w:val="page number"/>
    <w:basedOn w:val="SidfotChar"/>
    <w:uiPriority w:val="99"/>
    <w:semiHidden/>
    <w:rsid w:val="00B84409"/>
    <w:rPr>
      <w:rFonts w:asciiTheme="majorHAnsi" w:hAnsiTheme="majorHAnsi"/>
      <w:noProof w:val="0"/>
      <w:sz w:val="17"/>
    </w:rPr>
  </w:style>
  <w:style w:type="paragraph" w:styleId="Innehll1">
    <w:name w:val="toc 1"/>
    <w:basedOn w:val="Normal"/>
    <w:next w:val="Brdtext"/>
    <w:uiPriority w:val="39"/>
    <w:semiHidden/>
    <w:rsid w:val="00360397"/>
    <w:pPr>
      <w:tabs>
        <w:tab w:val="right" w:leader="dot" w:pos="7371"/>
      </w:tabs>
      <w:spacing w:before="240" w:after="100" w:line="240" w:lineRule="auto"/>
    </w:pPr>
    <w:rPr>
      <w:rFonts w:asciiTheme="majorHAnsi" w:hAnsiTheme="majorHAnsi"/>
      <w:sz w:val="24"/>
    </w:rPr>
  </w:style>
  <w:style w:type="paragraph" w:styleId="Innehll3">
    <w:name w:val="toc 3"/>
    <w:basedOn w:val="Normal"/>
    <w:next w:val="Brdtext"/>
    <w:uiPriority w:val="28"/>
    <w:semiHidden/>
    <w:rsid w:val="00EE66E5"/>
    <w:pPr>
      <w:tabs>
        <w:tab w:val="right" w:leader="dot" w:pos="7371"/>
      </w:tabs>
      <w:spacing w:after="0" w:line="240" w:lineRule="auto"/>
      <w:ind w:left="284"/>
    </w:pPr>
  </w:style>
  <w:style w:type="character" w:styleId="Hyperlnk">
    <w:name w:val="Hyperlink"/>
    <w:basedOn w:val="Standardstycketeckensnitt"/>
    <w:uiPriority w:val="99"/>
    <w:rsid w:val="000C61D1"/>
    <w:rPr>
      <w:noProof w:val="0"/>
      <w:color w:val="0563C1" w:themeColor="hyperlink"/>
      <w:u w:val="single"/>
    </w:rPr>
  </w:style>
  <w:style w:type="paragraph" w:styleId="Innehllsfrteckningsrubrik">
    <w:name w:val="TOC Heading"/>
    <w:basedOn w:val="Rubrik1utannumrering"/>
    <w:next w:val="Normal"/>
    <w:uiPriority w:val="39"/>
    <w:semiHidden/>
    <w:qFormat/>
    <w:rsid w:val="004F6525"/>
    <w:pPr>
      <w:outlineLvl w:val="9"/>
    </w:pPr>
  </w:style>
  <w:style w:type="table" w:styleId="Tabellrutnt">
    <w:name w:val="Table Grid"/>
    <w:aliases w:val="Ärendeförteckning"/>
    <w:basedOn w:val="Normaltabell"/>
    <w:uiPriority w:val="39"/>
    <w:rsid w:val="008D4508"/>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Fotnotstext">
    <w:name w:val="footnote text"/>
    <w:basedOn w:val="Normal"/>
    <w:link w:val="FotnotstextChar"/>
    <w:uiPriority w:val="99"/>
    <w:semiHidden/>
    <w:rsid w:val="00AB6F47"/>
    <w:pPr>
      <w:keepLines/>
      <w:tabs>
        <w:tab w:val="left" w:pos="1701"/>
        <w:tab w:val="left" w:pos="3600"/>
        <w:tab w:val="left" w:pos="5387"/>
      </w:tabs>
      <w:spacing w:before="100" w:after="0" w:line="170" w:lineRule="exact"/>
      <w:textboxTightWrap w:val="firstLineOnly"/>
    </w:pPr>
    <w:rPr>
      <w:rFonts w:asciiTheme="majorHAnsi" w:hAnsiTheme="majorHAnsi" w:cstheme="majorHAnsi"/>
      <w:spacing w:val="6"/>
      <w:sz w:val="14"/>
      <w:szCs w:val="20"/>
    </w:rPr>
  </w:style>
  <w:style w:type="character" w:customStyle="1" w:styleId="FotnotstextChar">
    <w:name w:val="Fotnotstext Char"/>
    <w:basedOn w:val="Standardstycketeckensnitt"/>
    <w:link w:val="Fotnotstext"/>
    <w:uiPriority w:val="99"/>
    <w:semiHidden/>
    <w:rsid w:val="00E022DA"/>
    <w:rPr>
      <w:rFonts w:asciiTheme="majorHAnsi" w:hAnsiTheme="majorHAnsi" w:cstheme="majorHAnsi"/>
      <w:spacing w:val="6"/>
      <w:sz w:val="14"/>
      <w:szCs w:val="20"/>
    </w:rPr>
  </w:style>
  <w:style w:type="character" w:styleId="Fotnotsreferens">
    <w:name w:val="footnote reference"/>
    <w:basedOn w:val="Standardstycketeckensnitt"/>
    <w:uiPriority w:val="99"/>
    <w:semiHidden/>
    <w:unhideWhenUsed/>
    <w:rsid w:val="00672F6F"/>
    <w:rPr>
      <w:noProof w:val="0"/>
      <w:vertAlign w:val="superscript"/>
    </w:rPr>
  </w:style>
  <w:style w:type="paragraph" w:styleId="Numreradlista">
    <w:name w:val="List Number"/>
    <w:basedOn w:val="Normal"/>
    <w:uiPriority w:val="6"/>
    <w:rsid w:val="00DB714B"/>
    <w:pPr>
      <w:numPr>
        <w:numId w:val="35"/>
      </w:numPr>
      <w:spacing w:after="100"/>
    </w:pPr>
  </w:style>
  <w:style w:type="paragraph" w:styleId="Numreradlista2">
    <w:name w:val="List Number 2"/>
    <w:basedOn w:val="Normal"/>
    <w:uiPriority w:val="6"/>
    <w:rsid w:val="00DB714B"/>
    <w:pPr>
      <w:numPr>
        <w:ilvl w:val="1"/>
        <w:numId w:val="35"/>
      </w:numPr>
      <w:spacing w:after="100"/>
      <w:contextualSpacing/>
    </w:pPr>
  </w:style>
  <w:style w:type="paragraph" w:styleId="Punktlista">
    <w:name w:val="List Bullet"/>
    <w:basedOn w:val="Normal"/>
    <w:uiPriority w:val="6"/>
    <w:rsid w:val="00B2169D"/>
    <w:pPr>
      <w:numPr>
        <w:numId w:val="28"/>
      </w:numPr>
      <w:spacing w:after="100"/>
      <w:contextualSpacing/>
    </w:pPr>
  </w:style>
  <w:style w:type="paragraph" w:styleId="Punktlista2">
    <w:name w:val="List Bullet 2"/>
    <w:basedOn w:val="Normal"/>
    <w:uiPriority w:val="6"/>
    <w:rsid w:val="00B2169D"/>
    <w:pPr>
      <w:numPr>
        <w:ilvl w:val="1"/>
        <w:numId w:val="28"/>
      </w:numPr>
      <w:spacing w:after="100"/>
      <w:ind w:left="850" w:hanging="425"/>
      <w:contextualSpacing/>
    </w:pPr>
  </w:style>
  <w:style w:type="numbering" w:customStyle="1" w:styleId="RKNumreradlista">
    <w:name w:val="RK Numrerad lista"/>
    <w:uiPriority w:val="99"/>
    <w:rsid w:val="00DB714B"/>
    <w:pPr>
      <w:numPr>
        <w:numId w:val="7"/>
      </w:numPr>
    </w:pPr>
  </w:style>
  <w:style w:type="paragraph" w:customStyle="1" w:styleId="Strecklista">
    <w:name w:val="Strecklista"/>
    <w:basedOn w:val="Punktlista"/>
    <w:uiPriority w:val="6"/>
    <w:qFormat/>
    <w:rsid w:val="007A629C"/>
    <w:pPr>
      <w:numPr>
        <w:numId w:val="34"/>
      </w:numPr>
    </w:pPr>
  </w:style>
  <w:style w:type="numbering" w:customStyle="1" w:styleId="RKPunktlista">
    <w:name w:val="RK Punktlista"/>
    <w:uiPriority w:val="99"/>
    <w:rsid w:val="00891929"/>
    <w:pPr>
      <w:numPr>
        <w:numId w:val="14"/>
      </w:numPr>
    </w:pPr>
  </w:style>
  <w:style w:type="paragraph" w:customStyle="1" w:styleId="Strecklista2">
    <w:name w:val="Strecklista 2"/>
    <w:basedOn w:val="Strecklista"/>
    <w:uiPriority w:val="6"/>
    <w:semiHidden/>
    <w:qFormat/>
    <w:rsid w:val="00891929"/>
    <w:pPr>
      <w:numPr>
        <w:ilvl w:val="1"/>
      </w:numPr>
    </w:pPr>
  </w:style>
  <w:style w:type="numbering" w:customStyle="1" w:styleId="Strecklistan">
    <w:name w:val="Strecklistan"/>
    <w:uiPriority w:val="99"/>
    <w:rsid w:val="007A629C"/>
    <w:pPr>
      <w:numPr>
        <w:numId w:val="18"/>
      </w:numPr>
    </w:pPr>
  </w:style>
  <w:style w:type="character" w:styleId="Platshllartext">
    <w:name w:val="Placeholder Text"/>
    <w:basedOn w:val="Standardstycketeckensnitt"/>
    <w:uiPriority w:val="99"/>
    <w:semiHidden/>
    <w:rsid w:val="00093408"/>
    <w:rPr>
      <w:noProof w:val="0"/>
      <w:color w:val="808080"/>
    </w:rPr>
  </w:style>
  <w:style w:type="paragraph" w:styleId="Numreradlista3">
    <w:name w:val="List Number 3"/>
    <w:basedOn w:val="Normal"/>
    <w:uiPriority w:val="6"/>
    <w:rsid w:val="00DB714B"/>
    <w:pPr>
      <w:numPr>
        <w:ilvl w:val="2"/>
        <w:numId w:val="35"/>
      </w:numPr>
      <w:spacing w:after="100"/>
      <w:contextualSpacing/>
    </w:pPr>
  </w:style>
  <w:style w:type="paragraph" w:customStyle="1" w:styleId="Strecklista3">
    <w:name w:val="Strecklista 3"/>
    <w:basedOn w:val="Brdtext"/>
    <w:uiPriority w:val="6"/>
    <w:semiHidden/>
    <w:qFormat/>
    <w:rsid w:val="007A629C"/>
    <w:pPr>
      <w:numPr>
        <w:ilvl w:val="2"/>
        <w:numId w:val="34"/>
      </w:numPr>
      <w:spacing w:after="100"/>
    </w:pPr>
  </w:style>
  <w:style w:type="paragraph" w:styleId="Punktlista3">
    <w:name w:val="List Bullet 3"/>
    <w:basedOn w:val="Normal"/>
    <w:uiPriority w:val="6"/>
    <w:rsid w:val="00B2169D"/>
    <w:pPr>
      <w:numPr>
        <w:ilvl w:val="2"/>
        <w:numId w:val="28"/>
      </w:numPr>
      <w:spacing w:after="100"/>
      <w:contextualSpacing/>
    </w:pPr>
  </w:style>
  <w:style w:type="paragraph" w:customStyle="1" w:styleId="Brdtextmedram">
    <w:name w:val="Brödtext med ram"/>
    <w:basedOn w:val="Brdtext"/>
    <w:qFormat/>
    <w:rsid w:val="00A2416A"/>
    <w:pPr>
      <w:pBdr>
        <w:top w:val="single" w:sz="4" w:space="1" w:color="auto"/>
        <w:left w:val="single" w:sz="4" w:space="4" w:color="auto"/>
        <w:bottom w:val="single" w:sz="4" w:space="1" w:color="auto"/>
        <w:right w:val="single" w:sz="4" w:space="4" w:color="auto"/>
      </w:pBdr>
      <w:ind w:left="108" w:right="108"/>
    </w:pPr>
  </w:style>
  <w:style w:type="paragraph" w:styleId="Adress-brev">
    <w:name w:val="envelope address"/>
    <w:basedOn w:val="Normal"/>
    <w:uiPriority w:val="99"/>
    <w:semiHidden/>
    <w:unhideWhenUsed/>
    <w:rsid w:val="00573DFD"/>
    <w:pPr>
      <w:framePr w:w="7938" w:h="1984" w:hRule="exact" w:hSpace="141" w:wrap="auto" w:hAnchor="page" w:xAlign="center" w:yAlign="bottom"/>
      <w:spacing w:after="0" w:line="240" w:lineRule="auto"/>
      <w:ind w:left="2880"/>
    </w:pPr>
    <w:rPr>
      <w:rFonts w:asciiTheme="majorHAnsi" w:eastAsiaTheme="majorEastAsia" w:hAnsiTheme="majorHAnsi" w:cstheme="majorBidi"/>
      <w:sz w:val="24"/>
      <w:szCs w:val="24"/>
    </w:rPr>
  </w:style>
  <w:style w:type="paragraph" w:styleId="Anteckningsrubrik">
    <w:name w:val="Note Heading"/>
    <w:basedOn w:val="Normal"/>
    <w:next w:val="Normal"/>
    <w:link w:val="AnteckningsrubrikChar"/>
    <w:uiPriority w:val="99"/>
    <w:semiHidden/>
    <w:unhideWhenUsed/>
    <w:rsid w:val="00573DFD"/>
    <w:pPr>
      <w:spacing w:after="0" w:line="240" w:lineRule="auto"/>
    </w:pPr>
  </w:style>
  <w:style w:type="character" w:customStyle="1" w:styleId="AnteckningsrubrikChar">
    <w:name w:val="Anteckningsrubrik Char"/>
    <w:basedOn w:val="Standardstycketeckensnitt"/>
    <w:link w:val="Anteckningsrubrik"/>
    <w:uiPriority w:val="99"/>
    <w:semiHidden/>
    <w:rsid w:val="00573DFD"/>
  </w:style>
  <w:style w:type="character" w:styleId="AnvndHyperlnk">
    <w:name w:val="FollowedHyperlink"/>
    <w:basedOn w:val="Standardstycketeckensnitt"/>
    <w:uiPriority w:val="99"/>
    <w:semiHidden/>
    <w:unhideWhenUsed/>
    <w:rsid w:val="00573DFD"/>
    <w:rPr>
      <w:noProof w:val="0"/>
      <w:color w:val="954F72" w:themeColor="followedHyperlink"/>
      <w:u w:val="single"/>
    </w:rPr>
  </w:style>
  <w:style w:type="paragraph" w:styleId="Avslutandetext">
    <w:name w:val="Closing"/>
    <w:basedOn w:val="Normal"/>
    <w:link w:val="AvslutandetextChar"/>
    <w:uiPriority w:val="99"/>
    <w:semiHidden/>
    <w:unhideWhenUsed/>
    <w:rsid w:val="00573DFD"/>
    <w:pPr>
      <w:spacing w:after="0" w:line="240" w:lineRule="auto"/>
      <w:ind w:left="4252"/>
    </w:pPr>
  </w:style>
  <w:style w:type="character" w:customStyle="1" w:styleId="AvslutandetextChar">
    <w:name w:val="Avslutande text Char"/>
    <w:basedOn w:val="Standardstycketeckensnitt"/>
    <w:link w:val="Avslutandetext"/>
    <w:uiPriority w:val="99"/>
    <w:semiHidden/>
    <w:rsid w:val="00573DFD"/>
  </w:style>
  <w:style w:type="paragraph" w:styleId="Avsndaradress-brev">
    <w:name w:val="envelope return"/>
    <w:basedOn w:val="Normal"/>
    <w:uiPriority w:val="99"/>
    <w:semiHidden/>
    <w:unhideWhenUsed/>
    <w:rsid w:val="00573DFD"/>
    <w:pPr>
      <w:spacing w:after="0" w:line="240" w:lineRule="auto"/>
    </w:pPr>
    <w:rPr>
      <w:rFonts w:asciiTheme="majorHAnsi" w:eastAsiaTheme="majorEastAsia" w:hAnsiTheme="majorHAnsi" w:cstheme="majorBidi"/>
      <w:sz w:val="20"/>
      <w:szCs w:val="20"/>
    </w:rPr>
  </w:style>
  <w:style w:type="paragraph" w:styleId="Ballongtext">
    <w:name w:val="Balloon Text"/>
    <w:basedOn w:val="Normal"/>
    <w:link w:val="BallongtextChar"/>
    <w:uiPriority w:val="99"/>
    <w:semiHidden/>
    <w:unhideWhenUsed/>
    <w:rsid w:val="00573DFD"/>
    <w:pPr>
      <w:spacing w:after="0" w:line="240" w:lineRule="auto"/>
    </w:pPr>
    <w:rPr>
      <w:rFonts w:ascii="Segoe UI" w:hAnsi="Segoe UI" w:cs="Segoe UI"/>
      <w:sz w:val="18"/>
      <w:szCs w:val="18"/>
    </w:rPr>
  </w:style>
  <w:style w:type="character" w:customStyle="1" w:styleId="BallongtextChar">
    <w:name w:val="Ballongtext Char"/>
    <w:basedOn w:val="Standardstycketeckensnitt"/>
    <w:link w:val="Ballongtext"/>
    <w:uiPriority w:val="99"/>
    <w:semiHidden/>
    <w:rsid w:val="00573DFD"/>
    <w:rPr>
      <w:rFonts w:ascii="Segoe UI" w:hAnsi="Segoe UI" w:cs="Segoe UI"/>
      <w:sz w:val="18"/>
      <w:szCs w:val="18"/>
    </w:rPr>
  </w:style>
  <w:style w:type="character" w:styleId="Betoning">
    <w:name w:val="Emphasis"/>
    <w:basedOn w:val="Standardstycketeckensnitt"/>
    <w:uiPriority w:val="20"/>
    <w:semiHidden/>
    <w:qFormat/>
    <w:rsid w:val="00573DFD"/>
    <w:rPr>
      <w:i/>
      <w:iCs/>
      <w:noProof w:val="0"/>
    </w:rPr>
  </w:style>
  <w:style w:type="character" w:styleId="Bokenstitel">
    <w:name w:val="Book Title"/>
    <w:basedOn w:val="Standardstycketeckensnitt"/>
    <w:uiPriority w:val="33"/>
    <w:semiHidden/>
    <w:qFormat/>
    <w:rsid w:val="00573DFD"/>
    <w:rPr>
      <w:b/>
      <w:bCs/>
      <w:i/>
      <w:iCs/>
      <w:noProof w:val="0"/>
      <w:spacing w:val="5"/>
    </w:rPr>
  </w:style>
  <w:style w:type="paragraph" w:styleId="Brdtext2">
    <w:name w:val="Body Text 2"/>
    <w:basedOn w:val="Normal"/>
    <w:link w:val="Brdtext2Char"/>
    <w:uiPriority w:val="99"/>
    <w:semiHidden/>
    <w:unhideWhenUsed/>
    <w:rsid w:val="00573DFD"/>
    <w:pPr>
      <w:spacing w:after="120" w:line="480" w:lineRule="auto"/>
    </w:pPr>
  </w:style>
  <w:style w:type="character" w:customStyle="1" w:styleId="Brdtext2Char">
    <w:name w:val="Brödtext 2 Char"/>
    <w:basedOn w:val="Standardstycketeckensnitt"/>
    <w:link w:val="Brdtext2"/>
    <w:uiPriority w:val="99"/>
    <w:semiHidden/>
    <w:rsid w:val="00573DFD"/>
  </w:style>
  <w:style w:type="paragraph" w:styleId="Brdtext3">
    <w:name w:val="Body Text 3"/>
    <w:basedOn w:val="Normal"/>
    <w:link w:val="Brdtext3Char"/>
    <w:uiPriority w:val="99"/>
    <w:semiHidden/>
    <w:unhideWhenUsed/>
    <w:rsid w:val="00573DFD"/>
    <w:pPr>
      <w:spacing w:after="120"/>
    </w:pPr>
    <w:rPr>
      <w:sz w:val="16"/>
      <w:szCs w:val="16"/>
    </w:rPr>
  </w:style>
  <w:style w:type="character" w:customStyle="1" w:styleId="Brdtext3Char">
    <w:name w:val="Brödtext 3 Char"/>
    <w:basedOn w:val="Standardstycketeckensnitt"/>
    <w:link w:val="Brdtext3"/>
    <w:uiPriority w:val="99"/>
    <w:semiHidden/>
    <w:rsid w:val="00573DFD"/>
    <w:rPr>
      <w:sz w:val="16"/>
      <w:szCs w:val="16"/>
    </w:rPr>
  </w:style>
  <w:style w:type="paragraph" w:styleId="Brdtextmedfrstaindrag">
    <w:name w:val="Body Text First Indent"/>
    <w:basedOn w:val="Brdtext"/>
    <w:link w:val="BrdtextmedfrstaindragChar"/>
    <w:uiPriority w:val="99"/>
    <w:semiHidden/>
    <w:unhideWhenUsed/>
    <w:rsid w:val="00573DFD"/>
    <w:pPr>
      <w:tabs>
        <w:tab w:val="clear" w:pos="1701"/>
        <w:tab w:val="clear" w:pos="3600"/>
        <w:tab w:val="clear" w:pos="5387"/>
      </w:tabs>
      <w:ind w:firstLine="360"/>
    </w:pPr>
  </w:style>
  <w:style w:type="character" w:customStyle="1" w:styleId="BrdtextmedfrstaindragChar">
    <w:name w:val="Brödtext med första indrag Char"/>
    <w:basedOn w:val="BrdtextChar"/>
    <w:link w:val="Brdtextmedfrstaindrag"/>
    <w:uiPriority w:val="99"/>
    <w:semiHidden/>
    <w:rsid w:val="00573DFD"/>
  </w:style>
  <w:style w:type="paragraph" w:styleId="Brdtextmedfrstaindrag2">
    <w:name w:val="Body Text First Indent 2"/>
    <w:basedOn w:val="Brdtextmedindrag"/>
    <w:link w:val="Brdtextmedfrstaindrag2Char"/>
    <w:uiPriority w:val="99"/>
    <w:semiHidden/>
    <w:unhideWhenUsed/>
    <w:rsid w:val="00573DFD"/>
    <w:pPr>
      <w:tabs>
        <w:tab w:val="clear" w:pos="1701"/>
        <w:tab w:val="clear" w:pos="3600"/>
        <w:tab w:val="clear" w:pos="5387"/>
      </w:tabs>
      <w:ind w:left="360" w:firstLine="360"/>
    </w:pPr>
  </w:style>
  <w:style w:type="character" w:customStyle="1" w:styleId="Brdtextmedfrstaindrag2Char">
    <w:name w:val="Brödtext med första indrag 2 Char"/>
    <w:basedOn w:val="BrdtextmedindragChar"/>
    <w:link w:val="Brdtextmedfrstaindrag2"/>
    <w:uiPriority w:val="99"/>
    <w:semiHidden/>
    <w:rsid w:val="00573DFD"/>
  </w:style>
  <w:style w:type="paragraph" w:styleId="Brdtextmedindrag2">
    <w:name w:val="Body Text Indent 2"/>
    <w:basedOn w:val="Normal"/>
    <w:link w:val="Brdtextmedindrag2Char"/>
    <w:uiPriority w:val="99"/>
    <w:semiHidden/>
    <w:unhideWhenUsed/>
    <w:rsid w:val="00573DFD"/>
    <w:pPr>
      <w:spacing w:after="120" w:line="480" w:lineRule="auto"/>
      <w:ind w:left="283"/>
    </w:pPr>
  </w:style>
  <w:style w:type="character" w:customStyle="1" w:styleId="Brdtextmedindrag2Char">
    <w:name w:val="Brödtext med indrag 2 Char"/>
    <w:basedOn w:val="Standardstycketeckensnitt"/>
    <w:link w:val="Brdtextmedindrag2"/>
    <w:uiPriority w:val="99"/>
    <w:semiHidden/>
    <w:rsid w:val="00573DFD"/>
  </w:style>
  <w:style w:type="paragraph" w:styleId="Brdtextmedindrag3">
    <w:name w:val="Body Text Indent 3"/>
    <w:basedOn w:val="Normal"/>
    <w:link w:val="Brdtextmedindrag3Char"/>
    <w:uiPriority w:val="99"/>
    <w:semiHidden/>
    <w:unhideWhenUsed/>
    <w:rsid w:val="00573DFD"/>
    <w:pPr>
      <w:spacing w:after="120"/>
      <w:ind w:left="283"/>
    </w:pPr>
    <w:rPr>
      <w:sz w:val="16"/>
      <w:szCs w:val="16"/>
    </w:rPr>
  </w:style>
  <w:style w:type="character" w:customStyle="1" w:styleId="Brdtextmedindrag3Char">
    <w:name w:val="Brödtext med indrag 3 Char"/>
    <w:basedOn w:val="Standardstycketeckensnitt"/>
    <w:link w:val="Brdtextmedindrag3"/>
    <w:uiPriority w:val="99"/>
    <w:semiHidden/>
    <w:rsid w:val="00573DFD"/>
    <w:rPr>
      <w:sz w:val="16"/>
      <w:szCs w:val="16"/>
    </w:rPr>
  </w:style>
  <w:style w:type="paragraph" w:styleId="Citat">
    <w:name w:val="Quote"/>
    <w:basedOn w:val="Normal"/>
    <w:next w:val="Normal"/>
    <w:link w:val="CitatChar"/>
    <w:uiPriority w:val="29"/>
    <w:semiHidden/>
    <w:qFormat/>
    <w:rsid w:val="00573DFD"/>
    <w:pPr>
      <w:spacing w:before="200" w:after="160"/>
      <w:ind w:left="864" w:right="864"/>
      <w:jc w:val="center"/>
    </w:pPr>
    <w:rPr>
      <w:i/>
      <w:iCs/>
      <w:color w:val="404040" w:themeColor="text1" w:themeTint="BF"/>
    </w:rPr>
  </w:style>
  <w:style w:type="character" w:customStyle="1" w:styleId="CitatChar">
    <w:name w:val="Citat Char"/>
    <w:basedOn w:val="Standardstycketeckensnitt"/>
    <w:link w:val="Citat"/>
    <w:uiPriority w:val="29"/>
    <w:semiHidden/>
    <w:rsid w:val="00573DFD"/>
    <w:rPr>
      <w:i/>
      <w:iCs/>
      <w:color w:val="404040" w:themeColor="text1" w:themeTint="BF"/>
    </w:rPr>
  </w:style>
  <w:style w:type="paragraph" w:styleId="Citatfrteckning">
    <w:name w:val="table of authorities"/>
    <w:basedOn w:val="Normal"/>
    <w:next w:val="Normal"/>
    <w:uiPriority w:val="99"/>
    <w:semiHidden/>
    <w:unhideWhenUsed/>
    <w:rsid w:val="00573DFD"/>
    <w:pPr>
      <w:spacing w:after="0"/>
      <w:ind w:left="250" w:hanging="250"/>
    </w:pPr>
  </w:style>
  <w:style w:type="paragraph" w:styleId="Citatfrteckningsrubrik">
    <w:name w:val="toa heading"/>
    <w:basedOn w:val="Normal"/>
    <w:next w:val="Normal"/>
    <w:uiPriority w:val="99"/>
    <w:semiHidden/>
    <w:unhideWhenUsed/>
    <w:rsid w:val="00573DFD"/>
    <w:pPr>
      <w:spacing w:before="120"/>
    </w:pPr>
    <w:rPr>
      <w:rFonts w:asciiTheme="majorHAnsi" w:eastAsiaTheme="majorEastAsia" w:hAnsiTheme="majorHAnsi" w:cstheme="majorBidi"/>
      <w:b/>
      <w:bCs/>
      <w:sz w:val="24"/>
      <w:szCs w:val="24"/>
    </w:rPr>
  </w:style>
  <w:style w:type="paragraph" w:styleId="Datum">
    <w:name w:val="Date"/>
    <w:basedOn w:val="Normal"/>
    <w:next w:val="Normal"/>
    <w:link w:val="DatumChar"/>
    <w:uiPriority w:val="99"/>
    <w:semiHidden/>
    <w:unhideWhenUsed/>
    <w:rsid w:val="00573DFD"/>
  </w:style>
  <w:style w:type="character" w:customStyle="1" w:styleId="DatumChar">
    <w:name w:val="Datum Char"/>
    <w:basedOn w:val="Standardstycketeckensnitt"/>
    <w:link w:val="Datum"/>
    <w:uiPriority w:val="99"/>
    <w:semiHidden/>
    <w:rsid w:val="00573DFD"/>
  </w:style>
  <w:style w:type="character" w:styleId="Diskretbetoning">
    <w:name w:val="Subtle Emphasis"/>
    <w:basedOn w:val="Standardstycketeckensnitt"/>
    <w:uiPriority w:val="19"/>
    <w:semiHidden/>
    <w:qFormat/>
    <w:rsid w:val="00573DFD"/>
    <w:rPr>
      <w:i/>
      <w:iCs/>
      <w:noProof w:val="0"/>
      <w:color w:val="404040" w:themeColor="text1" w:themeTint="BF"/>
    </w:rPr>
  </w:style>
  <w:style w:type="character" w:styleId="Diskretreferens">
    <w:name w:val="Subtle Reference"/>
    <w:basedOn w:val="Standardstycketeckensnitt"/>
    <w:uiPriority w:val="31"/>
    <w:semiHidden/>
    <w:qFormat/>
    <w:rsid w:val="00573DFD"/>
    <w:rPr>
      <w:smallCaps/>
      <w:noProof w:val="0"/>
      <w:color w:val="5A5A5A" w:themeColor="text1" w:themeTint="A5"/>
    </w:rPr>
  </w:style>
  <w:style w:type="table" w:styleId="Diskrettabell1">
    <w:name w:val="Table Subtle 1"/>
    <w:basedOn w:val="Normaltabell"/>
    <w:uiPriority w:val="99"/>
    <w:semiHidden/>
    <w:unhideWhenUsed/>
    <w:rsid w:val="00573DFD"/>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Diskrettabell2">
    <w:name w:val="Table Subtle 2"/>
    <w:basedOn w:val="Normaltabell"/>
    <w:uiPriority w:val="99"/>
    <w:semiHidden/>
    <w:unhideWhenUsed/>
    <w:rsid w:val="00573DFD"/>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paragraph" w:styleId="Dokumentversikt">
    <w:name w:val="Document Map"/>
    <w:basedOn w:val="Normal"/>
    <w:link w:val="DokumentversiktChar"/>
    <w:uiPriority w:val="99"/>
    <w:semiHidden/>
    <w:unhideWhenUsed/>
    <w:rsid w:val="00573DFD"/>
    <w:pPr>
      <w:spacing w:after="0" w:line="240" w:lineRule="auto"/>
    </w:pPr>
    <w:rPr>
      <w:rFonts w:ascii="Segoe UI" w:hAnsi="Segoe UI" w:cs="Segoe UI"/>
      <w:sz w:val="16"/>
      <w:szCs w:val="16"/>
    </w:rPr>
  </w:style>
  <w:style w:type="character" w:customStyle="1" w:styleId="DokumentversiktChar">
    <w:name w:val="Dokumentöversikt Char"/>
    <w:basedOn w:val="Standardstycketeckensnitt"/>
    <w:link w:val="Dokumentversikt"/>
    <w:uiPriority w:val="99"/>
    <w:semiHidden/>
    <w:rsid w:val="00573DFD"/>
    <w:rPr>
      <w:rFonts w:ascii="Segoe UI" w:hAnsi="Segoe UI" w:cs="Segoe UI"/>
      <w:sz w:val="16"/>
      <w:szCs w:val="16"/>
    </w:rPr>
  </w:style>
  <w:style w:type="table" w:styleId="Eleganttabell">
    <w:name w:val="Table Elegant"/>
    <w:basedOn w:val="Normaltabell"/>
    <w:uiPriority w:val="99"/>
    <w:semiHidden/>
    <w:unhideWhenUsed/>
    <w:rsid w:val="00573DFD"/>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Enkeltabell1">
    <w:name w:val="Table Simple 1"/>
    <w:basedOn w:val="Normaltabell"/>
    <w:uiPriority w:val="99"/>
    <w:semiHidden/>
    <w:unhideWhenUsed/>
    <w:rsid w:val="00573DFD"/>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Enkeltabell2">
    <w:name w:val="Table Simple 2"/>
    <w:basedOn w:val="Normaltabell"/>
    <w:uiPriority w:val="99"/>
    <w:semiHidden/>
    <w:unhideWhenUsed/>
    <w:rsid w:val="00573DFD"/>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Enkeltabell3">
    <w:name w:val="Table Simple 3"/>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paragraph" w:styleId="E-postsignatur">
    <w:name w:val="E-mail Signature"/>
    <w:basedOn w:val="Normal"/>
    <w:link w:val="E-postsignaturChar"/>
    <w:uiPriority w:val="99"/>
    <w:semiHidden/>
    <w:unhideWhenUsed/>
    <w:rsid w:val="00573DFD"/>
    <w:pPr>
      <w:spacing w:after="0" w:line="240" w:lineRule="auto"/>
    </w:pPr>
  </w:style>
  <w:style w:type="character" w:customStyle="1" w:styleId="E-postsignaturChar">
    <w:name w:val="E-postsignatur Char"/>
    <w:basedOn w:val="Standardstycketeckensnitt"/>
    <w:link w:val="E-postsignatur"/>
    <w:uiPriority w:val="99"/>
    <w:semiHidden/>
    <w:rsid w:val="00573DFD"/>
  </w:style>
  <w:style w:type="paragraph" w:styleId="Figurfrteckning">
    <w:name w:val="table of figures"/>
    <w:basedOn w:val="Normal"/>
    <w:next w:val="Normal"/>
    <w:uiPriority w:val="99"/>
    <w:semiHidden/>
    <w:unhideWhenUsed/>
    <w:rsid w:val="00573DFD"/>
    <w:pPr>
      <w:spacing w:after="0"/>
    </w:pPr>
  </w:style>
  <w:style w:type="table" w:styleId="Frgadlista">
    <w:name w:val="Colorful List"/>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Frgadlista-dekorfrg1">
    <w:name w:val="Colorful List Accent 1"/>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1E9F5" w:themeFill="accent1"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3C8E6" w:themeFill="accent1" w:themeFillTint="3F"/>
      </w:tcPr>
    </w:tblStylePr>
    <w:tblStylePr w:type="band1Horz">
      <w:tblPr/>
      <w:tcPr>
        <w:shd w:val="clear" w:color="auto" w:fill="C1D2EB" w:themeFill="accent1" w:themeFillTint="33"/>
      </w:tcPr>
    </w:tblStylePr>
  </w:style>
  <w:style w:type="table" w:styleId="Frgadlista-dekorfrg2">
    <w:name w:val="Colorful List Accent 2"/>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BFB" w:themeFill="accent2" w:themeFillTint="19"/>
    </w:tcPr>
    <w:tblStylePr w:type="firstRow">
      <w:rPr>
        <w:b/>
        <w:bCs/>
        <w:color w:val="FFFFFF" w:themeColor="background1"/>
      </w:rPr>
      <w:tblPr/>
      <w:tcPr>
        <w:tcBorders>
          <w:bottom w:val="single" w:sz="12" w:space="0" w:color="FFFFFF" w:themeColor="background1"/>
        </w:tcBorders>
        <w:shd w:val="clear" w:color="auto" w:fill="B6B2A9" w:themeFill="accent2" w:themeFillShade="CC"/>
      </w:tcPr>
    </w:tblStylePr>
    <w:tblStylePr w:type="lastRow">
      <w:rPr>
        <w:b/>
        <w:bCs/>
        <w:color w:val="B6B2A9"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6F5" w:themeFill="accent2" w:themeFillTint="3F"/>
      </w:tcPr>
    </w:tblStylePr>
    <w:tblStylePr w:type="band1Horz">
      <w:tblPr/>
      <w:tcPr>
        <w:shd w:val="clear" w:color="auto" w:fill="F8F8F7" w:themeFill="accent2" w:themeFillTint="33"/>
      </w:tcPr>
    </w:tblStylePr>
  </w:style>
  <w:style w:type="table" w:styleId="Frgadlista-dekorfrg3">
    <w:name w:val="Colorful List Accent 3"/>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EBF1F6" w:themeFill="accent3" w:themeFillTint="19"/>
    </w:tcPr>
    <w:tblStylePr w:type="firstRow">
      <w:rPr>
        <w:b/>
        <w:bCs/>
        <w:color w:val="FFFFFF" w:themeColor="background1"/>
      </w:rPr>
      <w:tblPr/>
      <w:tcPr>
        <w:tcBorders>
          <w:bottom w:val="single" w:sz="12" w:space="0" w:color="FFFFFF" w:themeColor="background1"/>
        </w:tcBorders>
        <w:shd w:val="clear" w:color="auto" w:fill="7192AE" w:themeFill="accent4" w:themeFillShade="CC"/>
      </w:tcPr>
    </w:tblStylePr>
    <w:tblStylePr w:type="lastRow">
      <w:rPr>
        <w:b/>
        <w:bCs/>
        <w:color w:val="7192AE"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EDBE8" w:themeFill="accent3" w:themeFillTint="3F"/>
      </w:tcPr>
    </w:tblStylePr>
    <w:tblStylePr w:type="band1Horz">
      <w:tblPr/>
      <w:tcPr>
        <w:shd w:val="clear" w:color="auto" w:fill="D7E2ED" w:themeFill="accent3" w:themeFillTint="33"/>
      </w:tcPr>
    </w:tblStylePr>
  </w:style>
  <w:style w:type="table" w:styleId="Frgadlista-dekorfrg4">
    <w:name w:val="Colorful List Accent 4"/>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5F7F9" w:themeFill="accent4" w:themeFillTint="19"/>
    </w:tcPr>
    <w:tblStylePr w:type="firstRow">
      <w:rPr>
        <w:b/>
        <w:bCs/>
        <w:color w:val="FFFFFF" w:themeColor="background1"/>
      </w:rPr>
      <w:tblPr/>
      <w:tcPr>
        <w:tcBorders>
          <w:bottom w:val="single" w:sz="12" w:space="0" w:color="FFFFFF" w:themeColor="background1"/>
        </w:tcBorders>
        <w:shd w:val="clear" w:color="auto" w:fill="385A7A" w:themeFill="accent3" w:themeFillShade="CC"/>
      </w:tcPr>
    </w:tblStylePr>
    <w:tblStylePr w:type="lastRow">
      <w:rPr>
        <w:b/>
        <w:bCs/>
        <w:color w:val="385A7A"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7ECF1" w:themeFill="accent4" w:themeFillTint="3F"/>
      </w:tcPr>
    </w:tblStylePr>
    <w:tblStylePr w:type="band1Horz">
      <w:tblPr/>
      <w:tcPr>
        <w:shd w:val="clear" w:color="auto" w:fill="EBF0F4" w:themeFill="accent4" w:themeFillTint="33"/>
      </w:tcPr>
    </w:tblStylePr>
  </w:style>
  <w:style w:type="table" w:styleId="Frgadlista-dekorfrg5">
    <w:name w:val="Colorful List Accent 5"/>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1F0EE" w:themeFill="accent5" w:themeFillTint="19"/>
    </w:tcPr>
    <w:tblStylePr w:type="firstRow">
      <w:rPr>
        <w:b/>
        <w:bCs/>
        <w:color w:val="FFFFFF" w:themeColor="background1"/>
      </w:rPr>
      <w:tblPr/>
      <w:tcPr>
        <w:tcBorders>
          <w:bottom w:val="single" w:sz="12" w:space="0" w:color="FFFFFF" w:themeColor="background1"/>
        </w:tcBorders>
        <w:shd w:val="clear" w:color="auto" w:fill="A4B8CD" w:themeFill="accent6" w:themeFillShade="CC"/>
      </w:tcPr>
    </w:tblStylePr>
    <w:tblStylePr w:type="lastRow">
      <w:rPr>
        <w:b/>
        <w:bCs/>
        <w:color w:val="A4B8CD"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DDAD6" w:themeFill="accent5" w:themeFillTint="3F"/>
      </w:tcPr>
    </w:tblStylePr>
    <w:tblStylePr w:type="band1Horz">
      <w:tblPr/>
      <w:tcPr>
        <w:shd w:val="clear" w:color="auto" w:fill="E3E1DE" w:themeFill="accent5" w:themeFillTint="33"/>
      </w:tcPr>
    </w:tblStylePr>
  </w:style>
  <w:style w:type="table" w:styleId="Frgadlista-dekorfrg6">
    <w:name w:val="Colorful List Accent 6"/>
    <w:basedOn w:val="Normaltabell"/>
    <w:uiPriority w:val="72"/>
    <w:semiHidden/>
    <w:unhideWhenUsed/>
    <w:rsid w:val="00573DFD"/>
    <w:pPr>
      <w:spacing w:after="0" w:line="240" w:lineRule="auto"/>
    </w:pPr>
    <w:rPr>
      <w:color w:val="000000" w:themeColor="text1"/>
    </w:rPr>
    <w:tblPr>
      <w:tblStyleRowBandSize w:val="1"/>
      <w:tblStyleColBandSize w:val="1"/>
    </w:tblPr>
    <w:tcPr>
      <w:shd w:val="clear" w:color="auto" w:fill="FBFCFD" w:themeFill="accent6" w:themeFillTint="19"/>
    </w:tcPr>
    <w:tblStylePr w:type="firstRow">
      <w:rPr>
        <w:b/>
        <w:bCs/>
        <w:color w:val="FFFFFF" w:themeColor="background1"/>
      </w:rPr>
      <w:tblPr/>
      <w:tcPr>
        <w:tcBorders>
          <w:bottom w:val="single" w:sz="12" w:space="0" w:color="FFFFFF" w:themeColor="background1"/>
        </w:tcBorders>
        <w:shd w:val="clear" w:color="auto" w:fill="5A554C" w:themeFill="accent5" w:themeFillShade="CC"/>
      </w:tcPr>
    </w:tblStylePr>
    <w:tblStylePr w:type="lastRow">
      <w:rPr>
        <w:b/>
        <w:bCs/>
        <w:color w:val="5A554C"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7F8FA" w:themeFill="accent6" w:themeFillTint="3F"/>
      </w:tcPr>
    </w:tblStylePr>
    <w:tblStylePr w:type="band1Horz">
      <w:tblPr/>
      <w:tcPr>
        <w:shd w:val="clear" w:color="auto" w:fill="F8FAFB" w:themeFill="accent6" w:themeFillTint="33"/>
      </w:tcPr>
    </w:tblStylePr>
  </w:style>
  <w:style w:type="table" w:styleId="Frgadskuggning">
    <w:name w:val="Colorful Shading"/>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Frgadskuggning-dekorfrg1">
    <w:name w:val="Colorful Shading Accent 1"/>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1A3050" w:themeColor="accent1"/>
        <w:bottom w:val="single" w:sz="4" w:space="0" w:color="1A3050" w:themeColor="accent1"/>
        <w:right w:val="single" w:sz="4" w:space="0" w:color="1A3050" w:themeColor="accent1"/>
        <w:insideH w:val="single" w:sz="4" w:space="0" w:color="FFFFFF" w:themeColor="background1"/>
        <w:insideV w:val="single" w:sz="4" w:space="0" w:color="FFFFFF" w:themeColor="background1"/>
      </w:tblBorders>
    </w:tblPr>
    <w:tcPr>
      <w:shd w:val="clear" w:color="auto" w:fill="E1E9F5" w:themeFill="accent1"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F1C2F" w:themeFill="accent1" w:themeFillShade="99"/>
      </w:tcPr>
    </w:tblStylePr>
    <w:tblStylePr w:type="firstCol">
      <w:rPr>
        <w:color w:val="FFFFFF" w:themeColor="background1"/>
      </w:rPr>
      <w:tblPr/>
      <w:tcPr>
        <w:tcBorders>
          <w:top w:val="nil"/>
          <w:left w:val="nil"/>
          <w:bottom w:val="nil"/>
          <w:right w:val="nil"/>
          <w:insideH w:val="single" w:sz="4" w:space="0" w:color="0F1C2F" w:themeColor="accent1" w:themeShade="99"/>
          <w:insideV w:val="nil"/>
        </w:tcBorders>
        <w:shd w:val="clear" w:color="auto" w:fill="0F1C2F"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F1C2F" w:themeFill="accent1" w:themeFillShade="99"/>
      </w:tcPr>
    </w:tblStylePr>
    <w:tblStylePr w:type="band1Vert">
      <w:tblPr/>
      <w:tcPr>
        <w:shd w:val="clear" w:color="auto" w:fill="85A6D7" w:themeFill="accent1" w:themeFillTint="66"/>
      </w:tcPr>
    </w:tblStylePr>
    <w:tblStylePr w:type="band1Horz">
      <w:tblPr/>
      <w:tcPr>
        <w:shd w:val="clear" w:color="auto" w:fill="6790CD" w:themeFill="accent1" w:themeFillTint="7F"/>
      </w:tcPr>
    </w:tblStylePr>
    <w:tblStylePr w:type="neCell">
      <w:rPr>
        <w:color w:val="000000" w:themeColor="text1"/>
      </w:rPr>
    </w:tblStylePr>
    <w:tblStylePr w:type="nwCell">
      <w:rPr>
        <w:color w:val="000000" w:themeColor="text1"/>
      </w:rPr>
    </w:tblStylePr>
  </w:style>
  <w:style w:type="table" w:styleId="Frgadskuggning-dekorfrg2">
    <w:name w:val="Colorful Shading Accent 2"/>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DFDDD9" w:themeColor="accent2"/>
        <w:left w:val="single" w:sz="4" w:space="0" w:color="DFDDD9" w:themeColor="accent2"/>
        <w:bottom w:val="single" w:sz="4" w:space="0" w:color="DFDDD9" w:themeColor="accent2"/>
        <w:right w:val="single" w:sz="4" w:space="0" w:color="DFDDD9" w:themeColor="accent2"/>
        <w:insideH w:val="single" w:sz="4" w:space="0" w:color="FFFFFF" w:themeColor="background1"/>
        <w:insideV w:val="single" w:sz="4" w:space="0" w:color="FFFFFF" w:themeColor="background1"/>
      </w:tblBorders>
    </w:tblPr>
    <w:tcPr>
      <w:shd w:val="clear" w:color="auto" w:fill="FBFBFB" w:themeFill="accent2" w:themeFillTint="19"/>
    </w:tcPr>
    <w:tblStylePr w:type="firstRow">
      <w:rPr>
        <w:b/>
        <w:bCs/>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E8779" w:themeFill="accent2" w:themeFillShade="99"/>
      </w:tcPr>
    </w:tblStylePr>
    <w:tblStylePr w:type="firstCol">
      <w:rPr>
        <w:color w:val="FFFFFF" w:themeColor="background1"/>
      </w:rPr>
      <w:tblPr/>
      <w:tcPr>
        <w:tcBorders>
          <w:top w:val="nil"/>
          <w:left w:val="nil"/>
          <w:bottom w:val="nil"/>
          <w:right w:val="nil"/>
          <w:insideH w:val="single" w:sz="4" w:space="0" w:color="8E8779" w:themeColor="accent2" w:themeShade="99"/>
          <w:insideV w:val="nil"/>
        </w:tcBorders>
        <w:shd w:val="clear" w:color="auto" w:fill="8E877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8E8779" w:themeFill="accent2" w:themeFillShade="99"/>
      </w:tcPr>
    </w:tblStylePr>
    <w:tblStylePr w:type="band1Vert">
      <w:tblPr/>
      <w:tcPr>
        <w:shd w:val="clear" w:color="auto" w:fill="F2F1EF" w:themeFill="accent2" w:themeFillTint="66"/>
      </w:tcPr>
    </w:tblStylePr>
    <w:tblStylePr w:type="band1Horz">
      <w:tblPr/>
      <w:tcPr>
        <w:shd w:val="clear" w:color="auto" w:fill="EFEEEC" w:themeFill="accent2" w:themeFillTint="7F"/>
      </w:tcPr>
    </w:tblStylePr>
    <w:tblStylePr w:type="neCell">
      <w:rPr>
        <w:color w:val="000000" w:themeColor="text1"/>
      </w:rPr>
    </w:tblStylePr>
    <w:tblStylePr w:type="nwCell">
      <w:rPr>
        <w:color w:val="000000" w:themeColor="text1"/>
      </w:rPr>
    </w:tblStylePr>
  </w:style>
  <w:style w:type="table" w:styleId="Frgadskuggning-dekorfrg3">
    <w:name w:val="Colorful Shading Accent 3"/>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A0B6C9" w:themeColor="accent4"/>
        <w:left w:val="single" w:sz="4" w:space="0" w:color="467199" w:themeColor="accent3"/>
        <w:bottom w:val="single" w:sz="4" w:space="0" w:color="467199" w:themeColor="accent3"/>
        <w:right w:val="single" w:sz="4" w:space="0" w:color="467199" w:themeColor="accent3"/>
        <w:insideH w:val="single" w:sz="4" w:space="0" w:color="FFFFFF" w:themeColor="background1"/>
        <w:insideV w:val="single" w:sz="4" w:space="0" w:color="FFFFFF" w:themeColor="background1"/>
      </w:tblBorders>
    </w:tblPr>
    <w:tcPr>
      <w:shd w:val="clear" w:color="auto" w:fill="EBF1F6" w:themeFill="accent3" w:themeFillTint="19"/>
    </w:tcPr>
    <w:tblStylePr w:type="firstRow">
      <w:rPr>
        <w:b/>
        <w:bCs/>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A435B" w:themeFill="accent3" w:themeFillShade="99"/>
      </w:tcPr>
    </w:tblStylePr>
    <w:tblStylePr w:type="firstCol">
      <w:rPr>
        <w:color w:val="FFFFFF" w:themeColor="background1"/>
      </w:rPr>
      <w:tblPr/>
      <w:tcPr>
        <w:tcBorders>
          <w:top w:val="nil"/>
          <w:left w:val="nil"/>
          <w:bottom w:val="nil"/>
          <w:right w:val="nil"/>
          <w:insideH w:val="single" w:sz="4" w:space="0" w:color="2A435B" w:themeColor="accent3" w:themeShade="99"/>
          <w:insideV w:val="nil"/>
        </w:tcBorders>
        <w:shd w:val="clear" w:color="auto" w:fill="2A435B"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2A435B" w:themeFill="accent3" w:themeFillShade="99"/>
      </w:tcPr>
    </w:tblStylePr>
    <w:tblStylePr w:type="band1Vert">
      <w:tblPr/>
      <w:tcPr>
        <w:shd w:val="clear" w:color="auto" w:fill="B0C6DB" w:themeFill="accent3" w:themeFillTint="66"/>
      </w:tcPr>
    </w:tblStylePr>
    <w:tblStylePr w:type="band1Horz">
      <w:tblPr/>
      <w:tcPr>
        <w:shd w:val="clear" w:color="auto" w:fill="9CB8D2" w:themeFill="accent3" w:themeFillTint="7F"/>
      </w:tcPr>
    </w:tblStylePr>
  </w:style>
  <w:style w:type="table" w:styleId="Frgadskuggning-dekorfrg4">
    <w:name w:val="Colorful Shading Accent 4"/>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467199" w:themeColor="accent3"/>
        <w:left w:val="single" w:sz="4" w:space="0" w:color="A0B6C9" w:themeColor="accent4"/>
        <w:bottom w:val="single" w:sz="4" w:space="0" w:color="A0B6C9" w:themeColor="accent4"/>
        <w:right w:val="single" w:sz="4" w:space="0" w:color="A0B6C9" w:themeColor="accent4"/>
        <w:insideH w:val="single" w:sz="4" w:space="0" w:color="FFFFFF" w:themeColor="background1"/>
        <w:insideV w:val="single" w:sz="4" w:space="0" w:color="FFFFFF" w:themeColor="background1"/>
      </w:tblBorders>
    </w:tblPr>
    <w:tcPr>
      <w:shd w:val="clear" w:color="auto" w:fill="F5F7F9" w:themeFill="accent4" w:themeFillTint="19"/>
    </w:tcPr>
    <w:tblStylePr w:type="firstRow">
      <w:rPr>
        <w:b/>
        <w:bCs/>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E6E89" w:themeFill="accent4" w:themeFillShade="99"/>
      </w:tcPr>
    </w:tblStylePr>
    <w:tblStylePr w:type="firstCol">
      <w:rPr>
        <w:color w:val="FFFFFF" w:themeColor="background1"/>
      </w:rPr>
      <w:tblPr/>
      <w:tcPr>
        <w:tcBorders>
          <w:top w:val="nil"/>
          <w:left w:val="nil"/>
          <w:bottom w:val="nil"/>
          <w:right w:val="nil"/>
          <w:insideH w:val="single" w:sz="4" w:space="0" w:color="4E6E89" w:themeColor="accent4" w:themeShade="99"/>
          <w:insideV w:val="nil"/>
        </w:tcBorders>
        <w:shd w:val="clear" w:color="auto" w:fill="4E6E89"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4E6E89" w:themeFill="accent4" w:themeFillShade="99"/>
      </w:tcPr>
    </w:tblStylePr>
    <w:tblStylePr w:type="band1Vert">
      <w:tblPr/>
      <w:tcPr>
        <w:shd w:val="clear" w:color="auto" w:fill="D8E1E9" w:themeFill="accent4" w:themeFillTint="66"/>
      </w:tcPr>
    </w:tblStylePr>
    <w:tblStylePr w:type="band1Horz">
      <w:tblPr/>
      <w:tcPr>
        <w:shd w:val="clear" w:color="auto" w:fill="CFDAE4" w:themeFill="accent4" w:themeFillTint="7F"/>
      </w:tcPr>
    </w:tblStylePr>
    <w:tblStylePr w:type="neCell">
      <w:rPr>
        <w:color w:val="000000" w:themeColor="text1"/>
      </w:rPr>
    </w:tblStylePr>
    <w:tblStylePr w:type="nwCell">
      <w:rPr>
        <w:color w:val="000000" w:themeColor="text1"/>
      </w:rPr>
    </w:tblStylePr>
  </w:style>
  <w:style w:type="table" w:styleId="Frgadskuggning-dekorfrg5">
    <w:name w:val="Colorful Shading Accent 5"/>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E0E7EE" w:themeColor="accent6"/>
        <w:left w:val="single" w:sz="4" w:space="0" w:color="716B5F" w:themeColor="accent5"/>
        <w:bottom w:val="single" w:sz="4" w:space="0" w:color="716B5F" w:themeColor="accent5"/>
        <w:right w:val="single" w:sz="4" w:space="0" w:color="716B5F" w:themeColor="accent5"/>
        <w:insideH w:val="single" w:sz="4" w:space="0" w:color="FFFFFF" w:themeColor="background1"/>
        <w:insideV w:val="single" w:sz="4" w:space="0" w:color="FFFFFF" w:themeColor="background1"/>
      </w:tblBorders>
    </w:tblPr>
    <w:tcPr>
      <w:shd w:val="clear" w:color="auto" w:fill="F1F0EE" w:themeFill="accent5" w:themeFillTint="19"/>
    </w:tcPr>
    <w:tblStylePr w:type="firstRow">
      <w:rPr>
        <w:b/>
        <w:bCs/>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34039" w:themeFill="accent5" w:themeFillShade="99"/>
      </w:tcPr>
    </w:tblStylePr>
    <w:tblStylePr w:type="firstCol">
      <w:rPr>
        <w:color w:val="FFFFFF" w:themeColor="background1"/>
      </w:rPr>
      <w:tblPr/>
      <w:tcPr>
        <w:tcBorders>
          <w:top w:val="nil"/>
          <w:left w:val="nil"/>
          <w:bottom w:val="nil"/>
          <w:right w:val="nil"/>
          <w:insideH w:val="single" w:sz="4" w:space="0" w:color="434039" w:themeColor="accent5" w:themeShade="99"/>
          <w:insideV w:val="nil"/>
        </w:tcBorders>
        <w:shd w:val="clear" w:color="auto" w:fill="434039"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434039" w:themeFill="accent5" w:themeFillShade="99"/>
      </w:tcPr>
    </w:tblStylePr>
    <w:tblStylePr w:type="band1Vert">
      <w:tblPr/>
      <w:tcPr>
        <w:shd w:val="clear" w:color="auto" w:fill="C7C4BD" w:themeFill="accent5" w:themeFillTint="66"/>
      </w:tcPr>
    </w:tblStylePr>
    <w:tblStylePr w:type="band1Horz">
      <w:tblPr/>
      <w:tcPr>
        <w:shd w:val="clear" w:color="auto" w:fill="BAB5AD" w:themeFill="accent5" w:themeFillTint="7F"/>
      </w:tcPr>
    </w:tblStylePr>
    <w:tblStylePr w:type="neCell">
      <w:rPr>
        <w:color w:val="000000" w:themeColor="text1"/>
      </w:rPr>
    </w:tblStylePr>
    <w:tblStylePr w:type="nwCell">
      <w:rPr>
        <w:color w:val="000000" w:themeColor="text1"/>
      </w:rPr>
    </w:tblStylePr>
  </w:style>
  <w:style w:type="table" w:styleId="Frgadskuggning-dekorfrg6">
    <w:name w:val="Colorful Shading Accent 6"/>
    <w:basedOn w:val="Normaltabell"/>
    <w:uiPriority w:val="71"/>
    <w:semiHidden/>
    <w:unhideWhenUsed/>
    <w:rsid w:val="00573DFD"/>
    <w:pPr>
      <w:spacing w:after="0" w:line="240" w:lineRule="auto"/>
    </w:pPr>
    <w:rPr>
      <w:color w:val="000000" w:themeColor="text1"/>
    </w:rPr>
    <w:tblPr>
      <w:tblStyleRowBandSize w:val="1"/>
      <w:tblStyleColBandSize w:val="1"/>
      <w:tblBorders>
        <w:top w:val="single" w:sz="24" w:space="0" w:color="716B5F" w:themeColor="accent5"/>
        <w:left w:val="single" w:sz="4" w:space="0" w:color="E0E7EE" w:themeColor="accent6"/>
        <w:bottom w:val="single" w:sz="4" w:space="0" w:color="E0E7EE" w:themeColor="accent6"/>
        <w:right w:val="single" w:sz="4" w:space="0" w:color="E0E7EE" w:themeColor="accent6"/>
        <w:insideH w:val="single" w:sz="4" w:space="0" w:color="FFFFFF" w:themeColor="background1"/>
        <w:insideV w:val="single" w:sz="4" w:space="0" w:color="FFFFFF" w:themeColor="background1"/>
      </w:tblBorders>
    </w:tblPr>
    <w:tcPr>
      <w:shd w:val="clear" w:color="auto" w:fill="FBFCFD" w:themeFill="accent6" w:themeFillTint="19"/>
    </w:tcPr>
    <w:tblStylePr w:type="firstRow">
      <w:rPr>
        <w:b/>
        <w:bCs/>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688AAC" w:themeFill="accent6" w:themeFillShade="99"/>
      </w:tcPr>
    </w:tblStylePr>
    <w:tblStylePr w:type="firstCol">
      <w:rPr>
        <w:color w:val="FFFFFF" w:themeColor="background1"/>
      </w:rPr>
      <w:tblPr/>
      <w:tcPr>
        <w:tcBorders>
          <w:top w:val="nil"/>
          <w:left w:val="nil"/>
          <w:bottom w:val="nil"/>
          <w:right w:val="nil"/>
          <w:insideH w:val="single" w:sz="4" w:space="0" w:color="688AAC" w:themeColor="accent6" w:themeShade="99"/>
          <w:insideV w:val="nil"/>
        </w:tcBorders>
        <w:shd w:val="clear" w:color="auto" w:fill="688AA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688AAC" w:themeFill="accent6" w:themeFillShade="99"/>
      </w:tcPr>
    </w:tblStylePr>
    <w:tblStylePr w:type="band1Vert">
      <w:tblPr/>
      <w:tcPr>
        <w:shd w:val="clear" w:color="auto" w:fill="F2F5F8" w:themeFill="accent6" w:themeFillTint="66"/>
      </w:tcPr>
    </w:tblStylePr>
    <w:tblStylePr w:type="band1Horz">
      <w:tblPr/>
      <w:tcPr>
        <w:shd w:val="clear" w:color="auto" w:fill="EFF2F6" w:themeFill="accent6" w:themeFillTint="7F"/>
      </w:tcPr>
    </w:tblStylePr>
    <w:tblStylePr w:type="neCell">
      <w:rPr>
        <w:color w:val="000000" w:themeColor="text1"/>
      </w:rPr>
    </w:tblStylePr>
    <w:tblStylePr w:type="nwCell">
      <w:rPr>
        <w:color w:val="000000" w:themeColor="text1"/>
      </w:rPr>
    </w:tblStylePr>
  </w:style>
  <w:style w:type="table" w:styleId="Frgadtabell1">
    <w:name w:val="Table Colorful 1"/>
    <w:basedOn w:val="Normaltabell"/>
    <w:uiPriority w:val="99"/>
    <w:semiHidden/>
    <w:unhideWhenUsed/>
    <w:rsid w:val="00573DFD"/>
    <w:rPr>
      <w:color w:val="FFFFFF"/>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Frgadtabell2">
    <w:name w:val="Table Colorful 2"/>
    <w:basedOn w:val="Normaltabell"/>
    <w:uiPriority w:val="99"/>
    <w:semiHidden/>
    <w:unhideWhenUsed/>
    <w:rsid w:val="00573DFD"/>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Frgadtabell3">
    <w:name w:val="Table Colorful 3"/>
    <w:basedOn w:val="Normaltabell"/>
    <w:uiPriority w:val="99"/>
    <w:semiHidden/>
    <w:unhideWhenUsed/>
    <w:rsid w:val="00573DFD"/>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Frgatrutnt">
    <w:name w:val="Colorful Grid"/>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Frgatrutnt-dekorfrg1">
    <w:name w:val="Colorful Grid Accent 1"/>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C1D2EB" w:themeFill="accent1" w:themeFillTint="33"/>
    </w:tcPr>
    <w:tblStylePr w:type="firstRow">
      <w:rPr>
        <w:b/>
        <w:bCs/>
      </w:rPr>
      <w:tblPr/>
      <w:tcPr>
        <w:shd w:val="clear" w:color="auto" w:fill="85A6D7" w:themeFill="accent1" w:themeFillTint="66"/>
      </w:tcPr>
    </w:tblStylePr>
    <w:tblStylePr w:type="lastRow">
      <w:rPr>
        <w:b/>
        <w:bCs/>
        <w:color w:val="000000" w:themeColor="text1"/>
      </w:rPr>
      <w:tblPr/>
      <w:tcPr>
        <w:shd w:val="clear" w:color="auto" w:fill="85A6D7" w:themeFill="accent1" w:themeFillTint="66"/>
      </w:tcPr>
    </w:tblStylePr>
    <w:tblStylePr w:type="firstCol">
      <w:rPr>
        <w:color w:val="FFFFFF" w:themeColor="background1"/>
      </w:rPr>
      <w:tblPr/>
      <w:tcPr>
        <w:shd w:val="clear" w:color="auto" w:fill="13233B" w:themeFill="accent1" w:themeFillShade="BF"/>
      </w:tcPr>
    </w:tblStylePr>
    <w:tblStylePr w:type="lastCol">
      <w:rPr>
        <w:color w:val="FFFFFF" w:themeColor="background1"/>
      </w:rPr>
      <w:tblPr/>
      <w:tcPr>
        <w:shd w:val="clear" w:color="auto" w:fill="13233B" w:themeFill="accent1" w:themeFillShade="BF"/>
      </w:tc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Frgatrutnt-dekorfrg2">
    <w:name w:val="Colorful Grid Accent 2"/>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8F7" w:themeFill="accent2" w:themeFillTint="33"/>
    </w:tcPr>
    <w:tblStylePr w:type="firstRow">
      <w:rPr>
        <w:b/>
        <w:bCs/>
      </w:rPr>
      <w:tblPr/>
      <w:tcPr>
        <w:shd w:val="clear" w:color="auto" w:fill="F2F1EF" w:themeFill="accent2" w:themeFillTint="66"/>
      </w:tcPr>
    </w:tblStylePr>
    <w:tblStylePr w:type="lastRow">
      <w:rPr>
        <w:b/>
        <w:bCs/>
        <w:color w:val="000000" w:themeColor="text1"/>
      </w:rPr>
      <w:tblPr/>
      <w:tcPr>
        <w:shd w:val="clear" w:color="auto" w:fill="F2F1EF" w:themeFill="accent2" w:themeFillTint="66"/>
      </w:tcPr>
    </w:tblStylePr>
    <w:tblStylePr w:type="firstCol">
      <w:rPr>
        <w:color w:val="FFFFFF" w:themeColor="background1"/>
      </w:rPr>
      <w:tblPr/>
      <w:tcPr>
        <w:shd w:val="clear" w:color="auto" w:fill="ACA79C" w:themeFill="accent2" w:themeFillShade="BF"/>
      </w:tcPr>
    </w:tblStylePr>
    <w:tblStylePr w:type="lastCol">
      <w:rPr>
        <w:color w:val="FFFFFF" w:themeColor="background1"/>
      </w:rPr>
      <w:tblPr/>
      <w:tcPr>
        <w:shd w:val="clear" w:color="auto" w:fill="ACA79C" w:themeFill="accent2" w:themeFillShade="BF"/>
      </w:tc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Frgatrutnt-dekorfrg3">
    <w:name w:val="Colorful Grid Accent 3"/>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D7E2ED" w:themeFill="accent3" w:themeFillTint="33"/>
    </w:tcPr>
    <w:tblStylePr w:type="firstRow">
      <w:rPr>
        <w:b/>
        <w:bCs/>
      </w:rPr>
      <w:tblPr/>
      <w:tcPr>
        <w:shd w:val="clear" w:color="auto" w:fill="B0C6DB" w:themeFill="accent3" w:themeFillTint="66"/>
      </w:tcPr>
    </w:tblStylePr>
    <w:tblStylePr w:type="lastRow">
      <w:rPr>
        <w:b/>
        <w:bCs/>
        <w:color w:val="000000" w:themeColor="text1"/>
      </w:rPr>
      <w:tblPr/>
      <w:tcPr>
        <w:shd w:val="clear" w:color="auto" w:fill="B0C6DB" w:themeFill="accent3" w:themeFillTint="66"/>
      </w:tcPr>
    </w:tblStylePr>
    <w:tblStylePr w:type="firstCol">
      <w:rPr>
        <w:color w:val="FFFFFF" w:themeColor="background1"/>
      </w:rPr>
      <w:tblPr/>
      <w:tcPr>
        <w:shd w:val="clear" w:color="auto" w:fill="345472" w:themeFill="accent3" w:themeFillShade="BF"/>
      </w:tcPr>
    </w:tblStylePr>
    <w:tblStylePr w:type="lastCol">
      <w:rPr>
        <w:color w:val="FFFFFF" w:themeColor="background1"/>
      </w:rPr>
      <w:tblPr/>
      <w:tcPr>
        <w:shd w:val="clear" w:color="auto" w:fill="345472" w:themeFill="accent3" w:themeFillShade="BF"/>
      </w:tc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Frgatrutnt-dekorfrg4">
    <w:name w:val="Colorful Grid Accent 4"/>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BF0F4" w:themeFill="accent4" w:themeFillTint="33"/>
    </w:tcPr>
    <w:tblStylePr w:type="firstRow">
      <w:rPr>
        <w:b/>
        <w:bCs/>
      </w:rPr>
      <w:tblPr/>
      <w:tcPr>
        <w:shd w:val="clear" w:color="auto" w:fill="D8E1E9" w:themeFill="accent4" w:themeFillTint="66"/>
      </w:tcPr>
    </w:tblStylePr>
    <w:tblStylePr w:type="lastRow">
      <w:rPr>
        <w:b/>
        <w:bCs/>
        <w:color w:val="000000" w:themeColor="text1"/>
      </w:rPr>
      <w:tblPr/>
      <w:tcPr>
        <w:shd w:val="clear" w:color="auto" w:fill="D8E1E9" w:themeFill="accent4" w:themeFillTint="66"/>
      </w:tcPr>
    </w:tblStylePr>
    <w:tblStylePr w:type="firstCol">
      <w:rPr>
        <w:color w:val="FFFFFF" w:themeColor="background1"/>
      </w:rPr>
      <w:tblPr/>
      <w:tcPr>
        <w:shd w:val="clear" w:color="auto" w:fill="6689A8" w:themeFill="accent4" w:themeFillShade="BF"/>
      </w:tcPr>
    </w:tblStylePr>
    <w:tblStylePr w:type="lastCol">
      <w:rPr>
        <w:color w:val="FFFFFF" w:themeColor="background1"/>
      </w:rPr>
      <w:tblPr/>
      <w:tcPr>
        <w:shd w:val="clear" w:color="auto" w:fill="6689A8" w:themeFill="accent4" w:themeFillShade="BF"/>
      </w:tc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Frgatrutnt-dekorfrg5">
    <w:name w:val="Colorful Grid Accent 5"/>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E3E1DE" w:themeFill="accent5" w:themeFillTint="33"/>
    </w:tcPr>
    <w:tblStylePr w:type="firstRow">
      <w:rPr>
        <w:b/>
        <w:bCs/>
      </w:rPr>
      <w:tblPr/>
      <w:tcPr>
        <w:shd w:val="clear" w:color="auto" w:fill="C7C4BD" w:themeFill="accent5" w:themeFillTint="66"/>
      </w:tcPr>
    </w:tblStylePr>
    <w:tblStylePr w:type="lastRow">
      <w:rPr>
        <w:b/>
        <w:bCs/>
        <w:color w:val="000000" w:themeColor="text1"/>
      </w:rPr>
      <w:tblPr/>
      <w:tcPr>
        <w:shd w:val="clear" w:color="auto" w:fill="C7C4BD" w:themeFill="accent5" w:themeFillTint="66"/>
      </w:tcPr>
    </w:tblStylePr>
    <w:tblStylePr w:type="firstCol">
      <w:rPr>
        <w:color w:val="FFFFFF" w:themeColor="background1"/>
      </w:rPr>
      <w:tblPr/>
      <w:tcPr>
        <w:shd w:val="clear" w:color="auto" w:fill="545047" w:themeFill="accent5" w:themeFillShade="BF"/>
      </w:tcPr>
    </w:tblStylePr>
    <w:tblStylePr w:type="lastCol">
      <w:rPr>
        <w:color w:val="FFFFFF" w:themeColor="background1"/>
      </w:rPr>
      <w:tblPr/>
      <w:tcPr>
        <w:shd w:val="clear" w:color="auto" w:fill="545047" w:themeFill="accent5" w:themeFillShade="BF"/>
      </w:tc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Frgatrutnt-dekorfrg6">
    <w:name w:val="Colorful Grid Accent 6"/>
    <w:basedOn w:val="Normaltabell"/>
    <w:uiPriority w:val="73"/>
    <w:semiHidden/>
    <w:unhideWhenUsed/>
    <w:rsid w:val="00573DFD"/>
    <w:pPr>
      <w:spacing w:after="0" w:line="240" w:lineRule="auto"/>
    </w:pPr>
    <w:rPr>
      <w:color w:val="000000" w:themeColor="text1"/>
    </w:rPr>
    <w:tblPr>
      <w:tblStyleRowBandSize w:val="1"/>
      <w:tblStyleColBandSize w:val="1"/>
      <w:tblBorders>
        <w:insideH w:val="single" w:sz="4" w:space="0" w:color="FFFFFF" w:themeColor="background1"/>
      </w:tblBorders>
    </w:tblPr>
    <w:tcPr>
      <w:shd w:val="clear" w:color="auto" w:fill="F8FAFB" w:themeFill="accent6" w:themeFillTint="33"/>
    </w:tcPr>
    <w:tblStylePr w:type="firstRow">
      <w:rPr>
        <w:b/>
        <w:bCs/>
      </w:rPr>
      <w:tblPr/>
      <w:tcPr>
        <w:shd w:val="clear" w:color="auto" w:fill="F2F5F8" w:themeFill="accent6" w:themeFillTint="66"/>
      </w:tcPr>
    </w:tblStylePr>
    <w:tblStylePr w:type="lastRow">
      <w:rPr>
        <w:b/>
        <w:bCs/>
        <w:color w:val="000000" w:themeColor="text1"/>
      </w:rPr>
      <w:tblPr/>
      <w:tcPr>
        <w:shd w:val="clear" w:color="auto" w:fill="F2F5F8" w:themeFill="accent6" w:themeFillTint="66"/>
      </w:tcPr>
    </w:tblStylePr>
    <w:tblStylePr w:type="firstCol">
      <w:rPr>
        <w:color w:val="FFFFFF" w:themeColor="background1"/>
      </w:rPr>
      <w:tblPr/>
      <w:tcPr>
        <w:shd w:val="clear" w:color="auto" w:fill="95ACC5" w:themeFill="accent6" w:themeFillShade="BF"/>
      </w:tcPr>
    </w:tblStylePr>
    <w:tblStylePr w:type="lastCol">
      <w:rPr>
        <w:color w:val="FFFFFF" w:themeColor="background1"/>
      </w:rPr>
      <w:tblPr/>
      <w:tcPr>
        <w:shd w:val="clear" w:color="auto" w:fill="95ACC5" w:themeFill="accent6" w:themeFillShade="BF"/>
      </w:tc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character" w:styleId="Hashtagg">
    <w:name w:val="Hashtag"/>
    <w:basedOn w:val="Standardstycketeckensnitt"/>
    <w:uiPriority w:val="99"/>
    <w:semiHidden/>
    <w:unhideWhenUsed/>
    <w:rsid w:val="00573DFD"/>
    <w:rPr>
      <w:noProof w:val="0"/>
      <w:color w:val="2B579A"/>
      <w:shd w:val="clear" w:color="auto" w:fill="E6E6E6"/>
    </w:rPr>
  </w:style>
  <w:style w:type="paragraph" w:styleId="HTML-adress">
    <w:name w:val="HTML Address"/>
    <w:basedOn w:val="Normal"/>
    <w:link w:val="HTML-adressChar"/>
    <w:uiPriority w:val="99"/>
    <w:semiHidden/>
    <w:unhideWhenUsed/>
    <w:rsid w:val="00573DFD"/>
    <w:pPr>
      <w:spacing w:after="0" w:line="240" w:lineRule="auto"/>
    </w:pPr>
    <w:rPr>
      <w:i/>
      <w:iCs/>
    </w:rPr>
  </w:style>
  <w:style w:type="character" w:customStyle="1" w:styleId="HTML-adressChar">
    <w:name w:val="HTML - adress Char"/>
    <w:basedOn w:val="Standardstycketeckensnitt"/>
    <w:link w:val="HTML-adress"/>
    <w:uiPriority w:val="99"/>
    <w:semiHidden/>
    <w:rsid w:val="00573DFD"/>
    <w:rPr>
      <w:i/>
      <w:iCs/>
    </w:rPr>
  </w:style>
  <w:style w:type="character" w:styleId="HTML-akronym">
    <w:name w:val="HTML Acronym"/>
    <w:basedOn w:val="Standardstycketeckensnitt"/>
    <w:uiPriority w:val="99"/>
    <w:semiHidden/>
    <w:unhideWhenUsed/>
    <w:rsid w:val="00573DFD"/>
    <w:rPr>
      <w:noProof w:val="0"/>
    </w:rPr>
  </w:style>
  <w:style w:type="character" w:styleId="HTML-citat">
    <w:name w:val="HTML Cite"/>
    <w:basedOn w:val="Standardstycketeckensnitt"/>
    <w:uiPriority w:val="99"/>
    <w:semiHidden/>
    <w:unhideWhenUsed/>
    <w:rsid w:val="00573DFD"/>
    <w:rPr>
      <w:i/>
      <w:iCs/>
      <w:noProof w:val="0"/>
    </w:rPr>
  </w:style>
  <w:style w:type="character" w:styleId="HTML-definition">
    <w:name w:val="HTML Definition"/>
    <w:basedOn w:val="Standardstycketeckensnitt"/>
    <w:uiPriority w:val="99"/>
    <w:semiHidden/>
    <w:unhideWhenUsed/>
    <w:rsid w:val="00573DFD"/>
    <w:rPr>
      <w:i/>
      <w:iCs/>
      <w:noProof w:val="0"/>
    </w:rPr>
  </w:style>
  <w:style w:type="character" w:styleId="HTML-exempel">
    <w:name w:val="HTML Sample"/>
    <w:basedOn w:val="Standardstycketeckensnitt"/>
    <w:uiPriority w:val="99"/>
    <w:semiHidden/>
    <w:unhideWhenUsed/>
    <w:rsid w:val="00573DFD"/>
    <w:rPr>
      <w:rFonts w:ascii="Consolas" w:hAnsi="Consolas"/>
      <w:noProof w:val="0"/>
      <w:sz w:val="24"/>
      <w:szCs w:val="24"/>
    </w:rPr>
  </w:style>
  <w:style w:type="paragraph" w:styleId="HTML-frformaterad">
    <w:name w:val="HTML Preformatted"/>
    <w:basedOn w:val="Normal"/>
    <w:link w:val="HTML-frformateradChar"/>
    <w:uiPriority w:val="99"/>
    <w:semiHidden/>
    <w:unhideWhenUsed/>
    <w:rsid w:val="00573DFD"/>
    <w:pPr>
      <w:spacing w:after="0" w:line="240" w:lineRule="auto"/>
    </w:pPr>
    <w:rPr>
      <w:rFonts w:ascii="Consolas" w:hAnsi="Consolas"/>
      <w:sz w:val="20"/>
      <w:szCs w:val="20"/>
    </w:rPr>
  </w:style>
  <w:style w:type="character" w:customStyle="1" w:styleId="HTML-frformateradChar">
    <w:name w:val="HTML - förformaterad Char"/>
    <w:basedOn w:val="Standardstycketeckensnitt"/>
    <w:link w:val="HTML-frformaterad"/>
    <w:uiPriority w:val="99"/>
    <w:semiHidden/>
    <w:rsid w:val="00573DFD"/>
    <w:rPr>
      <w:rFonts w:ascii="Consolas" w:hAnsi="Consolas"/>
      <w:sz w:val="20"/>
      <w:szCs w:val="20"/>
    </w:rPr>
  </w:style>
  <w:style w:type="character" w:styleId="HTML-kod">
    <w:name w:val="HTML Code"/>
    <w:basedOn w:val="Standardstycketeckensnitt"/>
    <w:uiPriority w:val="99"/>
    <w:semiHidden/>
    <w:unhideWhenUsed/>
    <w:rsid w:val="00573DFD"/>
    <w:rPr>
      <w:rFonts w:ascii="Consolas" w:hAnsi="Consolas"/>
      <w:noProof w:val="0"/>
      <w:sz w:val="20"/>
      <w:szCs w:val="20"/>
    </w:rPr>
  </w:style>
  <w:style w:type="character" w:styleId="HTML-skrivmaskin">
    <w:name w:val="HTML Typewriter"/>
    <w:basedOn w:val="Standardstycketeckensnitt"/>
    <w:uiPriority w:val="99"/>
    <w:semiHidden/>
    <w:unhideWhenUsed/>
    <w:rsid w:val="00573DFD"/>
    <w:rPr>
      <w:rFonts w:ascii="Consolas" w:hAnsi="Consolas"/>
      <w:noProof w:val="0"/>
      <w:sz w:val="20"/>
      <w:szCs w:val="20"/>
    </w:rPr>
  </w:style>
  <w:style w:type="character" w:styleId="HTML-tangentbord">
    <w:name w:val="HTML Keyboard"/>
    <w:basedOn w:val="Standardstycketeckensnitt"/>
    <w:uiPriority w:val="99"/>
    <w:semiHidden/>
    <w:unhideWhenUsed/>
    <w:rsid w:val="00573DFD"/>
    <w:rPr>
      <w:rFonts w:ascii="Consolas" w:hAnsi="Consolas"/>
      <w:noProof w:val="0"/>
      <w:sz w:val="20"/>
      <w:szCs w:val="20"/>
    </w:rPr>
  </w:style>
  <w:style w:type="character" w:styleId="HTML-variabel">
    <w:name w:val="HTML Variable"/>
    <w:basedOn w:val="Standardstycketeckensnitt"/>
    <w:uiPriority w:val="99"/>
    <w:semiHidden/>
    <w:unhideWhenUsed/>
    <w:rsid w:val="00573DFD"/>
    <w:rPr>
      <w:i/>
      <w:iCs/>
      <w:noProof w:val="0"/>
    </w:rPr>
  </w:style>
  <w:style w:type="paragraph" w:styleId="Index1">
    <w:name w:val="index 1"/>
    <w:basedOn w:val="Normal"/>
    <w:next w:val="Normal"/>
    <w:autoRedefine/>
    <w:uiPriority w:val="99"/>
    <w:semiHidden/>
    <w:unhideWhenUsed/>
    <w:rsid w:val="00573DFD"/>
    <w:pPr>
      <w:spacing w:after="0" w:line="240" w:lineRule="auto"/>
      <w:ind w:left="250" w:hanging="250"/>
    </w:pPr>
  </w:style>
  <w:style w:type="paragraph" w:styleId="Index2">
    <w:name w:val="index 2"/>
    <w:basedOn w:val="Normal"/>
    <w:next w:val="Normal"/>
    <w:autoRedefine/>
    <w:uiPriority w:val="99"/>
    <w:semiHidden/>
    <w:unhideWhenUsed/>
    <w:rsid w:val="00573DFD"/>
    <w:pPr>
      <w:spacing w:after="0" w:line="240" w:lineRule="auto"/>
      <w:ind w:left="500" w:hanging="250"/>
    </w:pPr>
  </w:style>
  <w:style w:type="paragraph" w:styleId="Index3">
    <w:name w:val="index 3"/>
    <w:basedOn w:val="Normal"/>
    <w:next w:val="Normal"/>
    <w:autoRedefine/>
    <w:uiPriority w:val="99"/>
    <w:semiHidden/>
    <w:unhideWhenUsed/>
    <w:rsid w:val="00573DFD"/>
    <w:pPr>
      <w:spacing w:after="0" w:line="240" w:lineRule="auto"/>
      <w:ind w:left="750" w:hanging="250"/>
    </w:pPr>
  </w:style>
  <w:style w:type="paragraph" w:styleId="Index4">
    <w:name w:val="index 4"/>
    <w:basedOn w:val="Normal"/>
    <w:next w:val="Normal"/>
    <w:autoRedefine/>
    <w:uiPriority w:val="99"/>
    <w:semiHidden/>
    <w:unhideWhenUsed/>
    <w:rsid w:val="00573DFD"/>
    <w:pPr>
      <w:spacing w:after="0" w:line="240" w:lineRule="auto"/>
      <w:ind w:left="1000" w:hanging="250"/>
    </w:pPr>
  </w:style>
  <w:style w:type="paragraph" w:styleId="Index5">
    <w:name w:val="index 5"/>
    <w:basedOn w:val="Normal"/>
    <w:next w:val="Normal"/>
    <w:autoRedefine/>
    <w:uiPriority w:val="99"/>
    <w:semiHidden/>
    <w:unhideWhenUsed/>
    <w:rsid w:val="00573DFD"/>
    <w:pPr>
      <w:spacing w:after="0" w:line="240" w:lineRule="auto"/>
      <w:ind w:left="1250" w:hanging="250"/>
    </w:pPr>
  </w:style>
  <w:style w:type="paragraph" w:styleId="Index6">
    <w:name w:val="index 6"/>
    <w:basedOn w:val="Normal"/>
    <w:next w:val="Normal"/>
    <w:autoRedefine/>
    <w:uiPriority w:val="99"/>
    <w:semiHidden/>
    <w:unhideWhenUsed/>
    <w:rsid w:val="00573DFD"/>
    <w:pPr>
      <w:spacing w:after="0" w:line="240" w:lineRule="auto"/>
      <w:ind w:left="1500" w:hanging="250"/>
    </w:pPr>
  </w:style>
  <w:style w:type="paragraph" w:styleId="Index7">
    <w:name w:val="index 7"/>
    <w:basedOn w:val="Normal"/>
    <w:next w:val="Normal"/>
    <w:autoRedefine/>
    <w:uiPriority w:val="99"/>
    <w:semiHidden/>
    <w:unhideWhenUsed/>
    <w:rsid w:val="00573DFD"/>
    <w:pPr>
      <w:spacing w:after="0" w:line="240" w:lineRule="auto"/>
      <w:ind w:left="1750" w:hanging="250"/>
    </w:pPr>
  </w:style>
  <w:style w:type="paragraph" w:styleId="Index8">
    <w:name w:val="index 8"/>
    <w:basedOn w:val="Normal"/>
    <w:next w:val="Normal"/>
    <w:autoRedefine/>
    <w:uiPriority w:val="99"/>
    <w:semiHidden/>
    <w:unhideWhenUsed/>
    <w:rsid w:val="00573DFD"/>
    <w:pPr>
      <w:spacing w:after="0" w:line="240" w:lineRule="auto"/>
      <w:ind w:left="2000" w:hanging="250"/>
    </w:pPr>
  </w:style>
  <w:style w:type="paragraph" w:styleId="Index9">
    <w:name w:val="index 9"/>
    <w:basedOn w:val="Normal"/>
    <w:next w:val="Normal"/>
    <w:autoRedefine/>
    <w:uiPriority w:val="99"/>
    <w:semiHidden/>
    <w:unhideWhenUsed/>
    <w:rsid w:val="00573DFD"/>
    <w:pPr>
      <w:spacing w:after="0" w:line="240" w:lineRule="auto"/>
      <w:ind w:left="2250" w:hanging="250"/>
    </w:pPr>
  </w:style>
  <w:style w:type="paragraph" w:styleId="Indexrubrik">
    <w:name w:val="index heading"/>
    <w:basedOn w:val="Normal"/>
    <w:next w:val="Index1"/>
    <w:uiPriority w:val="99"/>
    <w:semiHidden/>
    <w:unhideWhenUsed/>
    <w:rsid w:val="00573DFD"/>
    <w:rPr>
      <w:rFonts w:asciiTheme="majorHAnsi" w:eastAsiaTheme="majorEastAsia" w:hAnsiTheme="majorHAnsi" w:cstheme="majorBidi"/>
      <w:b/>
      <w:bCs/>
    </w:rPr>
  </w:style>
  <w:style w:type="paragraph" w:styleId="Indragetstycke">
    <w:name w:val="Block Text"/>
    <w:basedOn w:val="Normal"/>
    <w:uiPriority w:val="99"/>
    <w:semiHidden/>
    <w:unhideWhenUsed/>
    <w:rsid w:val="00573DFD"/>
    <w:pPr>
      <w:pBdr>
        <w:top w:val="single" w:sz="2" w:space="10" w:color="1A3050" w:themeColor="accent1"/>
        <w:left w:val="single" w:sz="2" w:space="10" w:color="1A3050" w:themeColor="accent1"/>
        <w:bottom w:val="single" w:sz="2" w:space="10" w:color="1A3050" w:themeColor="accent1"/>
        <w:right w:val="single" w:sz="2" w:space="10" w:color="1A3050" w:themeColor="accent1"/>
      </w:pBdr>
      <w:ind w:left="1152" w:right="1152"/>
    </w:pPr>
    <w:rPr>
      <w:rFonts w:eastAsiaTheme="minorEastAsia"/>
      <w:i/>
      <w:iCs/>
      <w:color w:val="1A3050" w:themeColor="accent1"/>
    </w:rPr>
  </w:style>
  <w:style w:type="paragraph" w:styleId="Ingetavstnd">
    <w:name w:val="No Spacing"/>
    <w:uiPriority w:val="1"/>
    <w:semiHidden/>
    <w:qFormat/>
    <w:rsid w:val="00573DFD"/>
    <w:pPr>
      <w:spacing w:after="0" w:line="240" w:lineRule="auto"/>
    </w:pPr>
  </w:style>
  <w:style w:type="paragraph" w:styleId="Inledning">
    <w:name w:val="Salutation"/>
    <w:basedOn w:val="Normal"/>
    <w:next w:val="Normal"/>
    <w:link w:val="InledningChar"/>
    <w:uiPriority w:val="99"/>
    <w:semiHidden/>
    <w:unhideWhenUsed/>
    <w:rsid w:val="00573DFD"/>
  </w:style>
  <w:style w:type="character" w:customStyle="1" w:styleId="InledningChar">
    <w:name w:val="Inledning Char"/>
    <w:basedOn w:val="Standardstycketeckensnitt"/>
    <w:link w:val="Inledning"/>
    <w:uiPriority w:val="99"/>
    <w:semiHidden/>
    <w:rsid w:val="00573DFD"/>
  </w:style>
  <w:style w:type="paragraph" w:styleId="Innehll4">
    <w:name w:val="toc 4"/>
    <w:basedOn w:val="Normal"/>
    <w:next w:val="Normal"/>
    <w:autoRedefine/>
    <w:uiPriority w:val="39"/>
    <w:semiHidden/>
    <w:unhideWhenUsed/>
    <w:rsid w:val="00573DFD"/>
    <w:pPr>
      <w:spacing w:after="100"/>
      <w:ind w:left="750"/>
    </w:pPr>
  </w:style>
  <w:style w:type="paragraph" w:styleId="Innehll5">
    <w:name w:val="toc 5"/>
    <w:basedOn w:val="Normal"/>
    <w:next w:val="Normal"/>
    <w:autoRedefine/>
    <w:uiPriority w:val="39"/>
    <w:semiHidden/>
    <w:unhideWhenUsed/>
    <w:rsid w:val="00573DFD"/>
    <w:pPr>
      <w:spacing w:after="100"/>
      <w:ind w:left="1000"/>
    </w:pPr>
  </w:style>
  <w:style w:type="paragraph" w:styleId="Innehll6">
    <w:name w:val="toc 6"/>
    <w:basedOn w:val="Normal"/>
    <w:next w:val="Normal"/>
    <w:autoRedefine/>
    <w:uiPriority w:val="39"/>
    <w:semiHidden/>
    <w:unhideWhenUsed/>
    <w:rsid w:val="00573DFD"/>
    <w:pPr>
      <w:spacing w:after="100"/>
      <w:ind w:left="1250"/>
    </w:pPr>
  </w:style>
  <w:style w:type="paragraph" w:styleId="Innehll7">
    <w:name w:val="toc 7"/>
    <w:basedOn w:val="Normal"/>
    <w:next w:val="Normal"/>
    <w:autoRedefine/>
    <w:uiPriority w:val="39"/>
    <w:semiHidden/>
    <w:unhideWhenUsed/>
    <w:rsid w:val="00573DFD"/>
    <w:pPr>
      <w:spacing w:after="100"/>
      <w:ind w:left="1500"/>
    </w:pPr>
  </w:style>
  <w:style w:type="paragraph" w:styleId="Innehll8">
    <w:name w:val="toc 8"/>
    <w:basedOn w:val="Normal"/>
    <w:next w:val="Normal"/>
    <w:autoRedefine/>
    <w:uiPriority w:val="39"/>
    <w:semiHidden/>
    <w:unhideWhenUsed/>
    <w:rsid w:val="00573DFD"/>
    <w:pPr>
      <w:spacing w:after="100"/>
      <w:ind w:left="1750"/>
    </w:pPr>
  </w:style>
  <w:style w:type="paragraph" w:styleId="Innehll9">
    <w:name w:val="toc 9"/>
    <w:basedOn w:val="Normal"/>
    <w:next w:val="Normal"/>
    <w:autoRedefine/>
    <w:uiPriority w:val="39"/>
    <w:semiHidden/>
    <w:unhideWhenUsed/>
    <w:rsid w:val="00573DFD"/>
    <w:pPr>
      <w:spacing w:after="100"/>
      <w:ind w:left="2000"/>
    </w:pPr>
  </w:style>
  <w:style w:type="character" w:styleId="Kommentarsreferens">
    <w:name w:val="annotation reference"/>
    <w:basedOn w:val="Standardstycketeckensnitt"/>
    <w:uiPriority w:val="99"/>
    <w:semiHidden/>
    <w:unhideWhenUsed/>
    <w:rsid w:val="00573DFD"/>
    <w:rPr>
      <w:noProof w:val="0"/>
      <w:sz w:val="16"/>
      <w:szCs w:val="16"/>
    </w:rPr>
  </w:style>
  <w:style w:type="paragraph" w:styleId="Kommentarsmne">
    <w:name w:val="annotation subject"/>
    <w:basedOn w:val="Normal"/>
    <w:next w:val="Normal"/>
    <w:link w:val="KommentarsmneChar"/>
    <w:uiPriority w:val="99"/>
    <w:semiHidden/>
    <w:unhideWhenUsed/>
    <w:rsid w:val="00AB6F47"/>
    <w:rPr>
      <w:b/>
      <w:bCs/>
    </w:rPr>
  </w:style>
  <w:style w:type="character" w:customStyle="1" w:styleId="KommentarsmneChar">
    <w:name w:val="Kommentarsämne Char"/>
    <w:basedOn w:val="Standardstycketeckensnitt"/>
    <w:link w:val="Kommentarsmne"/>
    <w:uiPriority w:val="99"/>
    <w:semiHidden/>
    <w:rsid w:val="00AB6F47"/>
    <w:rPr>
      <w:b/>
      <w:bCs/>
    </w:rPr>
  </w:style>
  <w:style w:type="paragraph" w:styleId="Lista">
    <w:name w:val="List"/>
    <w:basedOn w:val="Normal"/>
    <w:uiPriority w:val="99"/>
    <w:semiHidden/>
    <w:unhideWhenUsed/>
    <w:rsid w:val="00573DFD"/>
    <w:pPr>
      <w:ind w:left="283" w:hanging="283"/>
      <w:contextualSpacing/>
    </w:pPr>
  </w:style>
  <w:style w:type="paragraph" w:styleId="Lista2">
    <w:name w:val="List 2"/>
    <w:basedOn w:val="Normal"/>
    <w:uiPriority w:val="99"/>
    <w:semiHidden/>
    <w:unhideWhenUsed/>
    <w:rsid w:val="00573DFD"/>
    <w:pPr>
      <w:ind w:left="566" w:hanging="283"/>
      <w:contextualSpacing/>
    </w:pPr>
  </w:style>
  <w:style w:type="paragraph" w:styleId="Lista3">
    <w:name w:val="List 3"/>
    <w:basedOn w:val="Normal"/>
    <w:uiPriority w:val="99"/>
    <w:semiHidden/>
    <w:unhideWhenUsed/>
    <w:rsid w:val="00573DFD"/>
    <w:pPr>
      <w:ind w:left="849" w:hanging="283"/>
      <w:contextualSpacing/>
    </w:pPr>
  </w:style>
  <w:style w:type="paragraph" w:styleId="Lista4">
    <w:name w:val="List 4"/>
    <w:basedOn w:val="Normal"/>
    <w:uiPriority w:val="99"/>
    <w:semiHidden/>
    <w:unhideWhenUsed/>
    <w:rsid w:val="00573DFD"/>
    <w:pPr>
      <w:ind w:left="1132" w:hanging="283"/>
      <w:contextualSpacing/>
    </w:pPr>
  </w:style>
  <w:style w:type="paragraph" w:styleId="Lista5">
    <w:name w:val="List 5"/>
    <w:basedOn w:val="Normal"/>
    <w:uiPriority w:val="99"/>
    <w:semiHidden/>
    <w:unhideWhenUsed/>
    <w:rsid w:val="00573DFD"/>
    <w:pPr>
      <w:ind w:left="1415" w:hanging="283"/>
      <w:contextualSpacing/>
    </w:pPr>
  </w:style>
  <w:style w:type="paragraph" w:styleId="Listafortstt">
    <w:name w:val="List Continue"/>
    <w:basedOn w:val="Normal"/>
    <w:uiPriority w:val="99"/>
    <w:semiHidden/>
    <w:unhideWhenUsed/>
    <w:rsid w:val="00573DFD"/>
    <w:pPr>
      <w:spacing w:after="120"/>
      <w:ind w:left="283"/>
      <w:contextualSpacing/>
    </w:pPr>
  </w:style>
  <w:style w:type="paragraph" w:styleId="Listafortstt2">
    <w:name w:val="List Continue 2"/>
    <w:basedOn w:val="Normal"/>
    <w:uiPriority w:val="99"/>
    <w:semiHidden/>
    <w:unhideWhenUsed/>
    <w:rsid w:val="00573DFD"/>
    <w:pPr>
      <w:spacing w:after="120"/>
      <w:ind w:left="566"/>
      <w:contextualSpacing/>
    </w:pPr>
  </w:style>
  <w:style w:type="paragraph" w:styleId="Listafortstt3">
    <w:name w:val="List Continue 3"/>
    <w:basedOn w:val="Normal"/>
    <w:uiPriority w:val="99"/>
    <w:semiHidden/>
    <w:unhideWhenUsed/>
    <w:rsid w:val="00573DFD"/>
    <w:pPr>
      <w:spacing w:after="120"/>
      <w:ind w:left="849"/>
      <w:contextualSpacing/>
    </w:pPr>
  </w:style>
  <w:style w:type="paragraph" w:styleId="Listafortstt4">
    <w:name w:val="List Continue 4"/>
    <w:basedOn w:val="Normal"/>
    <w:uiPriority w:val="99"/>
    <w:semiHidden/>
    <w:unhideWhenUsed/>
    <w:rsid w:val="00573DFD"/>
    <w:pPr>
      <w:spacing w:after="120"/>
      <w:ind w:left="1132"/>
      <w:contextualSpacing/>
    </w:pPr>
  </w:style>
  <w:style w:type="paragraph" w:styleId="Listafortstt5">
    <w:name w:val="List Continue 5"/>
    <w:basedOn w:val="Normal"/>
    <w:uiPriority w:val="99"/>
    <w:semiHidden/>
    <w:unhideWhenUsed/>
    <w:rsid w:val="00573DFD"/>
    <w:pPr>
      <w:spacing w:after="120"/>
      <w:ind w:left="1415"/>
      <w:contextualSpacing/>
    </w:pPr>
  </w:style>
  <w:style w:type="paragraph" w:styleId="Liststycke">
    <w:name w:val="List Paragraph"/>
    <w:basedOn w:val="Normal"/>
    <w:uiPriority w:val="34"/>
    <w:semiHidden/>
    <w:qFormat/>
    <w:rsid w:val="00573DFD"/>
    <w:pPr>
      <w:ind w:left="720"/>
      <w:contextualSpacing/>
    </w:pPr>
  </w:style>
  <w:style w:type="table" w:styleId="Listtabell1ljus">
    <w:name w:val="List Table 1 Light"/>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1ljusdekorfrg1">
    <w:name w:val="List Table 1 Light Accent 1"/>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4779C3" w:themeColor="accent1" w:themeTint="99"/>
        </w:tcBorders>
      </w:tcPr>
    </w:tblStylePr>
    <w:tblStylePr w:type="lastRow">
      <w:rPr>
        <w:b/>
        <w:bCs/>
      </w:rPr>
      <w:tblPr/>
      <w:tcPr>
        <w:tcBorders>
          <w:top w:val="sing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1ljusdekorfrg2">
    <w:name w:val="List Table 1 Light Accent 2"/>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BEAE8" w:themeColor="accent2" w:themeTint="99"/>
        </w:tcBorders>
      </w:tcPr>
    </w:tblStylePr>
    <w:tblStylePr w:type="lastRow">
      <w:rPr>
        <w:b/>
        <w:bCs/>
      </w:rPr>
      <w:tblPr/>
      <w:tcPr>
        <w:tcBorders>
          <w:top w:val="sing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1ljusdekorfrg3">
    <w:name w:val="List Table 1 Light Accent 3"/>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88A9C9" w:themeColor="accent3" w:themeTint="99"/>
        </w:tcBorders>
      </w:tcPr>
    </w:tblStylePr>
    <w:tblStylePr w:type="lastRow">
      <w:rPr>
        <w:b/>
        <w:bCs/>
      </w:rPr>
      <w:tblPr/>
      <w:tcPr>
        <w:tcBorders>
          <w:top w:val="sing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1ljusdekorfrg4">
    <w:name w:val="List Table 1 Light Accent 4"/>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C5D3DE" w:themeColor="accent4" w:themeTint="99"/>
        </w:tcBorders>
      </w:tcPr>
    </w:tblStylePr>
    <w:tblStylePr w:type="lastRow">
      <w:rPr>
        <w:b/>
        <w:bCs/>
      </w:rPr>
      <w:tblPr/>
      <w:tcPr>
        <w:tcBorders>
          <w:top w:val="sing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1ljusdekorfrg5">
    <w:name w:val="List Table 1 Light Accent 5"/>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ACA69C" w:themeColor="accent5" w:themeTint="99"/>
        </w:tcBorders>
      </w:tcPr>
    </w:tblStylePr>
    <w:tblStylePr w:type="lastRow">
      <w:rPr>
        <w:b/>
        <w:bCs/>
      </w:rPr>
      <w:tblPr/>
      <w:tcPr>
        <w:tcBorders>
          <w:top w:val="sing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1ljusdekorfrg6">
    <w:name w:val="List Table 1 Light Accent 6"/>
    <w:basedOn w:val="Normaltabell"/>
    <w:uiPriority w:val="46"/>
    <w:rsid w:val="00573DFD"/>
    <w:pPr>
      <w:spacing w:after="0" w:line="240" w:lineRule="auto"/>
    </w:pPr>
    <w:tblPr>
      <w:tblStyleRowBandSize w:val="1"/>
      <w:tblStyleColBandSize w:val="1"/>
    </w:tblPr>
    <w:tblStylePr w:type="firstRow">
      <w:rPr>
        <w:b/>
        <w:bCs/>
      </w:rPr>
      <w:tblPr/>
      <w:tcPr>
        <w:tcBorders>
          <w:bottom w:val="single" w:sz="4" w:space="0" w:color="ECF0F4" w:themeColor="accent6" w:themeTint="99"/>
        </w:tcBorders>
      </w:tcPr>
    </w:tblStylePr>
    <w:tblStylePr w:type="lastRow">
      <w:rPr>
        <w:b/>
        <w:bCs/>
      </w:rPr>
      <w:tblPr/>
      <w:tcPr>
        <w:tcBorders>
          <w:top w:val="sing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2">
    <w:name w:val="List Table 2"/>
    <w:basedOn w:val="Normaltabell"/>
    <w:uiPriority w:val="47"/>
    <w:rsid w:val="00573DFD"/>
    <w:pPr>
      <w:spacing w:after="0" w:line="240" w:lineRule="auto"/>
    </w:p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2dekorfrg1">
    <w:name w:val="List Table 2 Accent 1"/>
    <w:basedOn w:val="Normaltabell"/>
    <w:uiPriority w:val="47"/>
    <w:rsid w:val="00573DFD"/>
    <w:pPr>
      <w:spacing w:after="0" w:line="240" w:lineRule="auto"/>
    </w:pPr>
    <w:tblPr>
      <w:tblStyleRowBandSize w:val="1"/>
      <w:tblStyleColBandSize w:val="1"/>
      <w:tblBorders>
        <w:top w:val="single" w:sz="4" w:space="0" w:color="4779C3" w:themeColor="accent1" w:themeTint="99"/>
        <w:bottom w:val="single" w:sz="4" w:space="0" w:color="4779C3" w:themeColor="accent1" w:themeTint="99"/>
        <w:insideH w:val="single" w:sz="4" w:space="0" w:color="4779C3"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2dekorfrg2">
    <w:name w:val="List Table 2 Accent 2"/>
    <w:basedOn w:val="Normaltabell"/>
    <w:uiPriority w:val="47"/>
    <w:rsid w:val="00573DFD"/>
    <w:pPr>
      <w:spacing w:after="0" w:line="240" w:lineRule="auto"/>
    </w:pPr>
    <w:tblPr>
      <w:tblStyleRowBandSize w:val="1"/>
      <w:tblStyleColBandSize w:val="1"/>
      <w:tblBorders>
        <w:top w:val="single" w:sz="4" w:space="0" w:color="EBEAE8" w:themeColor="accent2" w:themeTint="99"/>
        <w:bottom w:val="single" w:sz="4" w:space="0" w:color="EBEAE8" w:themeColor="accent2" w:themeTint="99"/>
        <w:insideH w:val="single" w:sz="4" w:space="0" w:color="EBEAE8"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2dekorfrg3">
    <w:name w:val="List Table 2 Accent 3"/>
    <w:basedOn w:val="Normaltabell"/>
    <w:uiPriority w:val="47"/>
    <w:rsid w:val="00573DFD"/>
    <w:pPr>
      <w:spacing w:after="0" w:line="240" w:lineRule="auto"/>
    </w:pPr>
    <w:tblPr>
      <w:tblStyleRowBandSize w:val="1"/>
      <w:tblStyleColBandSize w:val="1"/>
      <w:tblBorders>
        <w:top w:val="single" w:sz="4" w:space="0" w:color="88A9C9" w:themeColor="accent3" w:themeTint="99"/>
        <w:bottom w:val="single" w:sz="4" w:space="0" w:color="88A9C9" w:themeColor="accent3" w:themeTint="99"/>
        <w:insideH w:val="single" w:sz="4" w:space="0" w:color="88A9C9"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2dekorfrg4">
    <w:name w:val="List Table 2 Accent 4"/>
    <w:basedOn w:val="Normaltabell"/>
    <w:uiPriority w:val="47"/>
    <w:rsid w:val="00573DFD"/>
    <w:pPr>
      <w:spacing w:after="0" w:line="240" w:lineRule="auto"/>
    </w:pPr>
    <w:tblPr>
      <w:tblStyleRowBandSize w:val="1"/>
      <w:tblStyleColBandSize w:val="1"/>
      <w:tblBorders>
        <w:top w:val="single" w:sz="4" w:space="0" w:color="C5D3DE" w:themeColor="accent4" w:themeTint="99"/>
        <w:bottom w:val="single" w:sz="4" w:space="0" w:color="C5D3DE" w:themeColor="accent4" w:themeTint="99"/>
        <w:insideH w:val="single" w:sz="4" w:space="0" w:color="C5D3DE"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2dekorfrg5">
    <w:name w:val="List Table 2 Accent 5"/>
    <w:basedOn w:val="Normaltabell"/>
    <w:uiPriority w:val="47"/>
    <w:rsid w:val="00573DFD"/>
    <w:pPr>
      <w:spacing w:after="0" w:line="240" w:lineRule="auto"/>
    </w:pPr>
    <w:tblPr>
      <w:tblStyleRowBandSize w:val="1"/>
      <w:tblStyleColBandSize w:val="1"/>
      <w:tblBorders>
        <w:top w:val="single" w:sz="4" w:space="0" w:color="ACA69C" w:themeColor="accent5" w:themeTint="99"/>
        <w:bottom w:val="single" w:sz="4" w:space="0" w:color="ACA69C" w:themeColor="accent5" w:themeTint="99"/>
        <w:insideH w:val="single" w:sz="4" w:space="0" w:color="ACA69C"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2dekorfrg6">
    <w:name w:val="List Table 2 Accent 6"/>
    <w:basedOn w:val="Normaltabell"/>
    <w:uiPriority w:val="47"/>
    <w:rsid w:val="00573DFD"/>
    <w:pPr>
      <w:spacing w:after="0" w:line="240" w:lineRule="auto"/>
    </w:pPr>
    <w:tblPr>
      <w:tblStyleRowBandSize w:val="1"/>
      <w:tblStyleColBandSize w:val="1"/>
      <w:tblBorders>
        <w:top w:val="single" w:sz="4" w:space="0" w:color="ECF0F4" w:themeColor="accent6" w:themeTint="99"/>
        <w:bottom w:val="single" w:sz="4" w:space="0" w:color="ECF0F4" w:themeColor="accent6" w:themeTint="99"/>
        <w:insideH w:val="single" w:sz="4" w:space="0" w:color="ECF0F4"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3">
    <w:name w:val="List Table 3"/>
    <w:basedOn w:val="Normaltabell"/>
    <w:uiPriority w:val="48"/>
    <w:rsid w:val="00573DFD"/>
    <w:pPr>
      <w:spacing w:after="0" w:line="240" w:lineRule="auto"/>
    </w:p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ell3dekorfrg1">
    <w:name w:val="List Table 3 Accent 1"/>
    <w:basedOn w:val="Normaltabell"/>
    <w:uiPriority w:val="48"/>
    <w:rsid w:val="00573DFD"/>
    <w:pPr>
      <w:spacing w:after="0" w:line="240" w:lineRule="auto"/>
    </w:pPr>
    <w:tblPr>
      <w:tblStyleRowBandSize w:val="1"/>
      <w:tblStyleColBandSize w:val="1"/>
      <w:tblBorders>
        <w:top w:val="single" w:sz="4" w:space="0" w:color="1A3050" w:themeColor="accent1"/>
        <w:left w:val="single" w:sz="4" w:space="0" w:color="1A3050" w:themeColor="accent1"/>
        <w:bottom w:val="single" w:sz="4" w:space="0" w:color="1A3050" w:themeColor="accent1"/>
        <w:right w:val="single" w:sz="4" w:space="0" w:color="1A3050" w:themeColor="accent1"/>
      </w:tblBorders>
    </w:tblPr>
    <w:tblStylePr w:type="firstRow">
      <w:rPr>
        <w:b/>
        <w:bCs/>
        <w:color w:val="FFFFFF" w:themeColor="background1"/>
      </w:rPr>
      <w:tblPr/>
      <w:tcPr>
        <w:shd w:val="clear" w:color="auto" w:fill="1A3050" w:themeFill="accent1"/>
      </w:tcPr>
    </w:tblStylePr>
    <w:tblStylePr w:type="lastRow">
      <w:rPr>
        <w:b/>
        <w:bCs/>
      </w:rPr>
      <w:tblPr/>
      <w:tcPr>
        <w:tcBorders>
          <w:top w:val="double" w:sz="4" w:space="0" w:color="1A3050"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A3050" w:themeColor="accent1"/>
          <w:right w:val="single" w:sz="4" w:space="0" w:color="1A3050" w:themeColor="accent1"/>
        </w:tcBorders>
      </w:tcPr>
    </w:tblStylePr>
    <w:tblStylePr w:type="band1Horz">
      <w:tblPr/>
      <w:tcPr>
        <w:tcBorders>
          <w:top w:val="single" w:sz="4" w:space="0" w:color="1A3050" w:themeColor="accent1"/>
          <w:bottom w:val="single" w:sz="4" w:space="0" w:color="1A3050"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A3050" w:themeColor="accent1"/>
          <w:left w:val="nil"/>
        </w:tcBorders>
      </w:tcPr>
    </w:tblStylePr>
    <w:tblStylePr w:type="swCell">
      <w:tblPr/>
      <w:tcPr>
        <w:tcBorders>
          <w:top w:val="double" w:sz="4" w:space="0" w:color="1A3050" w:themeColor="accent1"/>
          <w:right w:val="nil"/>
        </w:tcBorders>
      </w:tcPr>
    </w:tblStylePr>
  </w:style>
  <w:style w:type="table" w:styleId="Listtabell3dekorfrg2">
    <w:name w:val="List Table 3 Accent 2"/>
    <w:basedOn w:val="Normaltabell"/>
    <w:uiPriority w:val="48"/>
    <w:rsid w:val="00573DFD"/>
    <w:pPr>
      <w:spacing w:after="0" w:line="240" w:lineRule="auto"/>
    </w:pPr>
    <w:tblPr>
      <w:tblStyleRowBandSize w:val="1"/>
      <w:tblStyleColBandSize w:val="1"/>
      <w:tblBorders>
        <w:top w:val="single" w:sz="4" w:space="0" w:color="DFDDD9" w:themeColor="accent2"/>
        <w:left w:val="single" w:sz="4" w:space="0" w:color="DFDDD9" w:themeColor="accent2"/>
        <w:bottom w:val="single" w:sz="4" w:space="0" w:color="DFDDD9" w:themeColor="accent2"/>
        <w:right w:val="single" w:sz="4" w:space="0" w:color="DFDDD9" w:themeColor="accent2"/>
      </w:tblBorders>
    </w:tblPr>
    <w:tblStylePr w:type="firstRow">
      <w:rPr>
        <w:b/>
        <w:bCs/>
        <w:color w:val="FFFFFF" w:themeColor="background1"/>
      </w:rPr>
      <w:tblPr/>
      <w:tcPr>
        <w:shd w:val="clear" w:color="auto" w:fill="DFDDD9" w:themeFill="accent2"/>
      </w:tcPr>
    </w:tblStylePr>
    <w:tblStylePr w:type="lastRow">
      <w:rPr>
        <w:b/>
        <w:bCs/>
      </w:rPr>
      <w:tblPr/>
      <w:tcPr>
        <w:tcBorders>
          <w:top w:val="double" w:sz="4" w:space="0" w:color="DFDDD9"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DFDDD9" w:themeColor="accent2"/>
          <w:right w:val="single" w:sz="4" w:space="0" w:color="DFDDD9" w:themeColor="accent2"/>
        </w:tcBorders>
      </w:tcPr>
    </w:tblStylePr>
    <w:tblStylePr w:type="band1Horz">
      <w:tblPr/>
      <w:tcPr>
        <w:tcBorders>
          <w:top w:val="single" w:sz="4" w:space="0" w:color="DFDDD9" w:themeColor="accent2"/>
          <w:bottom w:val="single" w:sz="4" w:space="0" w:color="DFDDD9"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DFDDD9" w:themeColor="accent2"/>
          <w:left w:val="nil"/>
        </w:tcBorders>
      </w:tcPr>
    </w:tblStylePr>
    <w:tblStylePr w:type="swCell">
      <w:tblPr/>
      <w:tcPr>
        <w:tcBorders>
          <w:top w:val="double" w:sz="4" w:space="0" w:color="DFDDD9" w:themeColor="accent2"/>
          <w:right w:val="nil"/>
        </w:tcBorders>
      </w:tcPr>
    </w:tblStylePr>
  </w:style>
  <w:style w:type="table" w:styleId="Listtabell3dekorfrg3">
    <w:name w:val="List Table 3 Accent 3"/>
    <w:basedOn w:val="Normaltabell"/>
    <w:uiPriority w:val="48"/>
    <w:rsid w:val="00573DFD"/>
    <w:pPr>
      <w:spacing w:after="0" w:line="240" w:lineRule="auto"/>
    </w:pPr>
    <w:tblPr>
      <w:tblStyleRowBandSize w:val="1"/>
      <w:tblStyleColBandSize w:val="1"/>
      <w:tblBorders>
        <w:top w:val="single" w:sz="4" w:space="0" w:color="467199" w:themeColor="accent3"/>
        <w:left w:val="single" w:sz="4" w:space="0" w:color="467199" w:themeColor="accent3"/>
        <w:bottom w:val="single" w:sz="4" w:space="0" w:color="467199" w:themeColor="accent3"/>
        <w:right w:val="single" w:sz="4" w:space="0" w:color="467199" w:themeColor="accent3"/>
      </w:tblBorders>
    </w:tblPr>
    <w:tblStylePr w:type="firstRow">
      <w:rPr>
        <w:b/>
        <w:bCs/>
        <w:color w:val="FFFFFF" w:themeColor="background1"/>
      </w:rPr>
      <w:tblPr/>
      <w:tcPr>
        <w:shd w:val="clear" w:color="auto" w:fill="467199" w:themeFill="accent3"/>
      </w:tcPr>
    </w:tblStylePr>
    <w:tblStylePr w:type="lastRow">
      <w:rPr>
        <w:b/>
        <w:bCs/>
      </w:rPr>
      <w:tblPr/>
      <w:tcPr>
        <w:tcBorders>
          <w:top w:val="double" w:sz="4" w:space="0" w:color="467199"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67199" w:themeColor="accent3"/>
          <w:right w:val="single" w:sz="4" w:space="0" w:color="467199" w:themeColor="accent3"/>
        </w:tcBorders>
      </w:tcPr>
    </w:tblStylePr>
    <w:tblStylePr w:type="band1Horz">
      <w:tblPr/>
      <w:tcPr>
        <w:tcBorders>
          <w:top w:val="single" w:sz="4" w:space="0" w:color="467199" w:themeColor="accent3"/>
          <w:bottom w:val="single" w:sz="4" w:space="0" w:color="467199"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67199" w:themeColor="accent3"/>
          <w:left w:val="nil"/>
        </w:tcBorders>
      </w:tcPr>
    </w:tblStylePr>
    <w:tblStylePr w:type="swCell">
      <w:tblPr/>
      <w:tcPr>
        <w:tcBorders>
          <w:top w:val="double" w:sz="4" w:space="0" w:color="467199" w:themeColor="accent3"/>
          <w:right w:val="nil"/>
        </w:tcBorders>
      </w:tcPr>
    </w:tblStylePr>
  </w:style>
  <w:style w:type="table" w:styleId="Listtabell3dekorfrg4">
    <w:name w:val="List Table 3 Accent 4"/>
    <w:basedOn w:val="Normaltabell"/>
    <w:uiPriority w:val="48"/>
    <w:rsid w:val="00573DFD"/>
    <w:pPr>
      <w:spacing w:after="0" w:line="240" w:lineRule="auto"/>
    </w:pPr>
    <w:tblPr>
      <w:tblStyleRowBandSize w:val="1"/>
      <w:tblStyleColBandSize w:val="1"/>
      <w:tblBorders>
        <w:top w:val="single" w:sz="4" w:space="0" w:color="A0B6C9" w:themeColor="accent4"/>
        <w:left w:val="single" w:sz="4" w:space="0" w:color="A0B6C9" w:themeColor="accent4"/>
        <w:bottom w:val="single" w:sz="4" w:space="0" w:color="A0B6C9" w:themeColor="accent4"/>
        <w:right w:val="single" w:sz="4" w:space="0" w:color="A0B6C9" w:themeColor="accent4"/>
      </w:tblBorders>
    </w:tblPr>
    <w:tblStylePr w:type="firstRow">
      <w:rPr>
        <w:b/>
        <w:bCs/>
        <w:color w:val="FFFFFF" w:themeColor="background1"/>
      </w:rPr>
      <w:tblPr/>
      <w:tcPr>
        <w:shd w:val="clear" w:color="auto" w:fill="A0B6C9" w:themeFill="accent4"/>
      </w:tcPr>
    </w:tblStylePr>
    <w:tblStylePr w:type="lastRow">
      <w:rPr>
        <w:b/>
        <w:bCs/>
      </w:rPr>
      <w:tblPr/>
      <w:tcPr>
        <w:tcBorders>
          <w:top w:val="double" w:sz="4" w:space="0" w:color="A0B6C9"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A0B6C9" w:themeColor="accent4"/>
          <w:right w:val="single" w:sz="4" w:space="0" w:color="A0B6C9" w:themeColor="accent4"/>
        </w:tcBorders>
      </w:tcPr>
    </w:tblStylePr>
    <w:tblStylePr w:type="band1Horz">
      <w:tblPr/>
      <w:tcPr>
        <w:tcBorders>
          <w:top w:val="single" w:sz="4" w:space="0" w:color="A0B6C9" w:themeColor="accent4"/>
          <w:bottom w:val="single" w:sz="4" w:space="0" w:color="A0B6C9"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A0B6C9" w:themeColor="accent4"/>
          <w:left w:val="nil"/>
        </w:tcBorders>
      </w:tcPr>
    </w:tblStylePr>
    <w:tblStylePr w:type="swCell">
      <w:tblPr/>
      <w:tcPr>
        <w:tcBorders>
          <w:top w:val="double" w:sz="4" w:space="0" w:color="A0B6C9" w:themeColor="accent4"/>
          <w:right w:val="nil"/>
        </w:tcBorders>
      </w:tcPr>
    </w:tblStylePr>
  </w:style>
  <w:style w:type="table" w:styleId="Listtabell3dekorfrg5">
    <w:name w:val="List Table 3 Accent 5"/>
    <w:basedOn w:val="Normaltabell"/>
    <w:uiPriority w:val="48"/>
    <w:rsid w:val="00573DFD"/>
    <w:pPr>
      <w:spacing w:after="0" w:line="240" w:lineRule="auto"/>
    </w:pPr>
    <w:tblPr>
      <w:tblStyleRowBandSize w:val="1"/>
      <w:tblStyleColBandSize w:val="1"/>
      <w:tblBorders>
        <w:top w:val="single" w:sz="4" w:space="0" w:color="716B5F" w:themeColor="accent5"/>
        <w:left w:val="single" w:sz="4" w:space="0" w:color="716B5F" w:themeColor="accent5"/>
        <w:bottom w:val="single" w:sz="4" w:space="0" w:color="716B5F" w:themeColor="accent5"/>
        <w:right w:val="single" w:sz="4" w:space="0" w:color="716B5F" w:themeColor="accent5"/>
      </w:tblBorders>
    </w:tblPr>
    <w:tblStylePr w:type="firstRow">
      <w:rPr>
        <w:b/>
        <w:bCs/>
        <w:color w:val="FFFFFF" w:themeColor="background1"/>
      </w:rPr>
      <w:tblPr/>
      <w:tcPr>
        <w:shd w:val="clear" w:color="auto" w:fill="716B5F" w:themeFill="accent5"/>
      </w:tcPr>
    </w:tblStylePr>
    <w:tblStylePr w:type="lastRow">
      <w:rPr>
        <w:b/>
        <w:bCs/>
      </w:rPr>
      <w:tblPr/>
      <w:tcPr>
        <w:tcBorders>
          <w:top w:val="double" w:sz="4" w:space="0" w:color="716B5F"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16B5F" w:themeColor="accent5"/>
          <w:right w:val="single" w:sz="4" w:space="0" w:color="716B5F" w:themeColor="accent5"/>
        </w:tcBorders>
      </w:tcPr>
    </w:tblStylePr>
    <w:tblStylePr w:type="band1Horz">
      <w:tblPr/>
      <w:tcPr>
        <w:tcBorders>
          <w:top w:val="single" w:sz="4" w:space="0" w:color="716B5F" w:themeColor="accent5"/>
          <w:bottom w:val="single" w:sz="4" w:space="0" w:color="716B5F"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16B5F" w:themeColor="accent5"/>
          <w:left w:val="nil"/>
        </w:tcBorders>
      </w:tcPr>
    </w:tblStylePr>
    <w:tblStylePr w:type="swCell">
      <w:tblPr/>
      <w:tcPr>
        <w:tcBorders>
          <w:top w:val="double" w:sz="4" w:space="0" w:color="716B5F" w:themeColor="accent5"/>
          <w:right w:val="nil"/>
        </w:tcBorders>
      </w:tcPr>
    </w:tblStylePr>
  </w:style>
  <w:style w:type="table" w:styleId="Listtabell3dekorfrg6">
    <w:name w:val="List Table 3 Accent 6"/>
    <w:basedOn w:val="Normaltabell"/>
    <w:uiPriority w:val="48"/>
    <w:rsid w:val="00573DFD"/>
    <w:pPr>
      <w:spacing w:after="0" w:line="240" w:lineRule="auto"/>
    </w:pPr>
    <w:tblPr>
      <w:tblStyleRowBandSize w:val="1"/>
      <w:tblStyleColBandSize w:val="1"/>
      <w:tblBorders>
        <w:top w:val="single" w:sz="4" w:space="0" w:color="E0E7EE" w:themeColor="accent6"/>
        <w:left w:val="single" w:sz="4" w:space="0" w:color="E0E7EE" w:themeColor="accent6"/>
        <w:bottom w:val="single" w:sz="4" w:space="0" w:color="E0E7EE" w:themeColor="accent6"/>
        <w:right w:val="single" w:sz="4" w:space="0" w:color="E0E7EE" w:themeColor="accent6"/>
      </w:tblBorders>
    </w:tblPr>
    <w:tblStylePr w:type="firstRow">
      <w:rPr>
        <w:b/>
        <w:bCs/>
        <w:color w:val="FFFFFF" w:themeColor="background1"/>
      </w:rPr>
      <w:tblPr/>
      <w:tcPr>
        <w:shd w:val="clear" w:color="auto" w:fill="E0E7EE" w:themeFill="accent6"/>
      </w:tcPr>
    </w:tblStylePr>
    <w:tblStylePr w:type="lastRow">
      <w:rPr>
        <w:b/>
        <w:bCs/>
      </w:rPr>
      <w:tblPr/>
      <w:tcPr>
        <w:tcBorders>
          <w:top w:val="double" w:sz="4" w:space="0" w:color="E0E7EE"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0E7EE" w:themeColor="accent6"/>
          <w:right w:val="single" w:sz="4" w:space="0" w:color="E0E7EE" w:themeColor="accent6"/>
        </w:tcBorders>
      </w:tcPr>
    </w:tblStylePr>
    <w:tblStylePr w:type="band1Horz">
      <w:tblPr/>
      <w:tcPr>
        <w:tcBorders>
          <w:top w:val="single" w:sz="4" w:space="0" w:color="E0E7EE" w:themeColor="accent6"/>
          <w:bottom w:val="single" w:sz="4" w:space="0" w:color="E0E7EE"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0E7EE" w:themeColor="accent6"/>
          <w:left w:val="nil"/>
        </w:tcBorders>
      </w:tcPr>
    </w:tblStylePr>
    <w:tblStylePr w:type="swCell">
      <w:tblPr/>
      <w:tcPr>
        <w:tcBorders>
          <w:top w:val="double" w:sz="4" w:space="0" w:color="E0E7EE" w:themeColor="accent6"/>
          <w:right w:val="nil"/>
        </w:tcBorders>
      </w:tcPr>
    </w:tblStylePr>
  </w:style>
  <w:style w:type="table" w:styleId="Listtabell4">
    <w:name w:val="List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4dekorfrg1">
    <w:name w:val="List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tcBorders>
        <w:shd w:val="clear" w:color="auto" w:fill="1A3050" w:themeFill="accent1"/>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4dekorfrg2">
    <w:name w:val="List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tcBorders>
        <w:shd w:val="clear" w:color="auto" w:fill="DFDDD9" w:themeFill="accent2"/>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4dekorfrg3">
    <w:name w:val="List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tcBorders>
        <w:shd w:val="clear" w:color="auto" w:fill="467199" w:themeFill="accent3"/>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4dekorfrg4">
    <w:name w:val="List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tcBorders>
        <w:shd w:val="clear" w:color="auto" w:fill="A0B6C9" w:themeFill="accent4"/>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4dekorfrg5">
    <w:name w:val="List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tcBorders>
        <w:shd w:val="clear" w:color="auto" w:fill="716B5F" w:themeFill="accent5"/>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4dekorfrg6">
    <w:name w:val="List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tcBorders>
        <w:shd w:val="clear" w:color="auto" w:fill="E0E7EE" w:themeFill="accent6"/>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5mrk">
    <w:name w:val="List Table 5 Dark"/>
    <w:basedOn w:val="Normaltabell"/>
    <w:uiPriority w:val="50"/>
    <w:rsid w:val="00573DFD"/>
    <w:pPr>
      <w:spacing w:after="0" w:line="240" w:lineRule="auto"/>
    </w:pPr>
    <w:rPr>
      <w:color w:val="FFFFFF" w:themeColor="background1"/>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1">
    <w:name w:val="List Table 5 Dark Accent 1"/>
    <w:basedOn w:val="Normaltabell"/>
    <w:uiPriority w:val="50"/>
    <w:rsid w:val="00573DFD"/>
    <w:pPr>
      <w:spacing w:after="0" w:line="240" w:lineRule="auto"/>
    </w:pPr>
    <w:rPr>
      <w:color w:val="FFFFFF" w:themeColor="background1"/>
    </w:rPr>
    <w:tblPr>
      <w:tblStyleRowBandSize w:val="1"/>
      <w:tblStyleColBandSize w:val="1"/>
      <w:tblBorders>
        <w:top w:val="single" w:sz="24" w:space="0" w:color="1A3050" w:themeColor="accent1"/>
        <w:left w:val="single" w:sz="24" w:space="0" w:color="1A3050" w:themeColor="accent1"/>
        <w:bottom w:val="single" w:sz="24" w:space="0" w:color="1A3050" w:themeColor="accent1"/>
        <w:right w:val="single" w:sz="24" w:space="0" w:color="1A3050" w:themeColor="accent1"/>
      </w:tblBorders>
    </w:tblPr>
    <w:tcPr>
      <w:shd w:val="clear" w:color="auto" w:fill="1A3050"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2">
    <w:name w:val="List Table 5 Dark Accent 2"/>
    <w:basedOn w:val="Normaltabell"/>
    <w:uiPriority w:val="50"/>
    <w:rsid w:val="00573DFD"/>
    <w:pPr>
      <w:spacing w:after="0" w:line="240" w:lineRule="auto"/>
    </w:pPr>
    <w:rPr>
      <w:color w:val="FFFFFF" w:themeColor="background1"/>
    </w:rPr>
    <w:tblPr>
      <w:tblStyleRowBandSize w:val="1"/>
      <w:tblStyleColBandSize w:val="1"/>
      <w:tblBorders>
        <w:top w:val="single" w:sz="24" w:space="0" w:color="DFDDD9" w:themeColor="accent2"/>
        <w:left w:val="single" w:sz="24" w:space="0" w:color="DFDDD9" w:themeColor="accent2"/>
        <w:bottom w:val="single" w:sz="24" w:space="0" w:color="DFDDD9" w:themeColor="accent2"/>
        <w:right w:val="single" w:sz="24" w:space="0" w:color="DFDDD9" w:themeColor="accent2"/>
      </w:tblBorders>
    </w:tblPr>
    <w:tcPr>
      <w:shd w:val="clear" w:color="auto" w:fill="DFDDD9"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3">
    <w:name w:val="List Table 5 Dark Accent 3"/>
    <w:basedOn w:val="Normaltabell"/>
    <w:uiPriority w:val="50"/>
    <w:rsid w:val="00573DFD"/>
    <w:pPr>
      <w:spacing w:after="0" w:line="240" w:lineRule="auto"/>
    </w:pPr>
    <w:rPr>
      <w:color w:val="FFFFFF" w:themeColor="background1"/>
    </w:rPr>
    <w:tblPr>
      <w:tblStyleRowBandSize w:val="1"/>
      <w:tblStyleColBandSize w:val="1"/>
      <w:tblBorders>
        <w:top w:val="single" w:sz="24" w:space="0" w:color="467199" w:themeColor="accent3"/>
        <w:left w:val="single" w:sz="24" w:space="0" w:color="467199" w:themeColor="accent3"/>
        <w:bottom w:val="single" w:sz="24" w:space="0" w:color="467199" w:themeColor="accent3"/>
        <w:right w:val="single" w:sz="24" w:space="0" w:color="467199" w:themeColor="accent3"/>
      </w:tblBorders>
    </w:tblPr>
    <w:tcPr>
      <w:shd w:val="clear" w:color="auto" w:fill="467199"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4">
    <w:name w:val="List Table 5 Dark Accent 4"/>
    <w:basedOn w:val="Normaltabell"/>
    <w:uiPriority w:val="50"/>
    <w:rsid w:val="00573DFD"/>
    <w:pPr>
      <w:spacing w:after="0" w:line="240" w:lineRule="auto"/>
    </w:pPr>
    <w:rPr>
      <w:color w:val="FFFFFF" w:themeColor="background1"/>
    </w:rPr>
    <w:tblPr>
      <w:tblStyleRowBandSize w:val="1"/>
      <w:tblStyleColBandSize w:val="1"/>
      <w:tblBorders>
        <w:top w:val="single" w:sz="24" w:space="0" w:color="A0B6C9" w:themeColor="accent4"/>
        <w:left w:val="single" w:sz="24" w:space="0" w:color="A0B6C9" w:themeColor="accent4"/>
        <w:bottom w:val="single" w:sz="24" w:space="0" w:color="A0B6C9" w:themeColor="accent4"/>
        <w:right w:val="single" w:sz="24" w:space="0" w:color="A0B6C9" w:themeColor="accent4"/>
      </w:tblBorders>
    </w:tblPr>
    <w:tcPr>
      <w:shd w:val="clear" w:color="auto" w:fill="A0B6C9"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5">
    <w:name w:val="List Table 5 Dark Accent 5"/>
    <w:basedOn w:val="Normaltabell"/>
    <w:uiPriority w:val="50"/>
    <w:rsid w:val="00573DFD"/>
    <w:pPr>
      <w:spacing w:after="0" w:line="240" w:lineRule="auto"/>
    </w:pPr>
    <w:rPr>
      <w:color w:val="FFFFFF" w:themeColor="background1"/>
    </w:rPr>
    <w:tblPr>
      <w:tblStyleRowBandSize w:val="1"/>
      <w:tblStyleColBandSize w:val="1"/>
      <w:tblBorders>
        <w:top w:val="single" w:sz="24" w:space="0" w:color="716B5F" w:themeColor="accent5"/>
        <w:left w:val="single" w:sz="24" w:space="0" w:color="716B5F" w:themeColor="accent5"/>
        <w:bottom w:val="single" w:sz="24" w:space="0" w:color="716B5F" w:themeColor="accent5"/>
        <w:right w:val="single" w:sz="24" w:space="0" w:color="716B5F" w:themeColor="accent5"/>
      </w:tblBorders>
    </w:tblPr>
    <w:tcPr>
      <w:shd w:val="clear" w:color="auto" w:fill="716B5F"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5mrkdekorfrg6">
    <w:name w:val="List Table 5 Dark Accent 6"/>
    <w:basedOn w:val="Normaltabell"/>
    <w:uiPriority w:val="50"/>
    <w:rsid w:val="00573DFD"/>
    <w:pPr>
      <w:spacing w:after="0" w:line="240" w:lineRule="auto"/>
    </w:pPr>
    <w:rPr>
      <w:color w:val="FFFFFF" w:themeColor="background1"/>
    </w:rPr>
    <w:tblPr>
      <w:tblStyleRowBandSize w:val="1"/>
      <w:tblStyleColBandSize w:val="1"/>
      <w:tblBorders>
        <w:top w:val="single" w:sz="24" w:space="0" w:color="E0E7EE" w:themeColor="accent6"/>
        <w:left w:val="single" w:sz="24" w:space="0" w:color="E0E7EE" w:themeColor="accent6"/>
        <w:bottom w:val="single" w:sz="24" w:space="0" w:color="E0E7EE" w:themeColor="accent6"/>
        <w:right w:val="single" w:sz="24" w:space="0" w:color="E0E7EE" w:themeColor="accent6"/>
      </w:tblBorders>
    </w:tblPr>
    <w:tcPr>
      <w:shd w:val="clear" w:color="auto" w:fill="E0E7EE"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ell6frgstark">
    <w:name w:val="List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ell6frgstarkdekorfrg1">
    <w:name w:val="List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1A3050" w:themeColor="accent1"/>
        <w:bottom w:val="single" w:sz="4" w:space="0" w:color="1A3050" w:themeColor="accent1"/>
      </w:tblBorders>
    </w:tblPr>
    <w:tblStylePr w:type="firstRow">
      <w:rPr>
        <w:b/>
        <w:bCs/>
      </w:rPr>
      <w:tblPr/>
      <w:tcPr>
        <w:tcBorders>
          <w:bottom w:val="single" w:sz="4" w:space="0" w:color="1A3050" w:themeColor="accent1"/>
        </w:tcBorders>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Listtabell6frgstarkdekorfrg2">
    <w:name w:val="List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DFDDD9" w:themeColor="accent2"/>
        <w:bottom w:val="single" w:sz="4" w:space="0" w:color="DFDDD9" w:themeColor="accent2"/>
      </w:tblBorders>
    </w:tblPr>
    <w:tblStylePr w:type="firstRow">
      <w:rPr>
        <w:b/>
        <w:bCs/>
      </w:rPr>
      <w:tblPr/>
      <w:tcPr>
        <w:tcBorders>
          <w:bottom w:val="single" w:sz="4" w:space="0" w:color="DFDDD9" w:themeColor="accent2"/>
        </w:tcBorders>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Listtabell6frgstarkdekorfrg3">
    <w:name w:val="List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467199" w:themeColor="accent3"/>
        <w:bottom w:val="single" w:sz="4" w:space="0" w:color="467199" w:themeColor="accent3"/>
      </w:tblBorders>
    </w:tblPr>
    <w:tblStylePr w:type="firstRow">
      <w:rPr>
        <w:b/>
        <w:bCs/>
      </w:rPr>
      <w:tblPr/>
      <w:tcPr>
        <w:tcBorders>
          <w:bottom w:val="single" w:sz="4" w:space="0" w:color="467199" w:themeColor="accent3"/>
        </w:tcBorders>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Listtabell6frgstarkdekorfrg4">
    <w:name w:val="List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A0B6C9" w:themeColor="accent4"/>
        <w:bottom w:val="single" w:sz="4" w:space="0" w:color="A0B6C9" w:themeColor="accent4"/>
      </w:tblBorders>
    </w:tblPr>
    <w:tblStylePr w:type="firstRow">
      <w:rPr>
        <w:b/>
        <w:bCs/>
      </w:rPr>
      <w:tblPr/>
      <w:tcPr>
        <w:tcBorders>
          <w:bottom w:val="single" w:sz="4" w:space="0" w:color="A0B6C9" w:themeColor="accent4"/>
        </w:tcBorders>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Listtabell6frgstarkdekorfrg5">
    <w:name w:val="List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716B5F" w:themeColor="accent5"/>
        <w:bottom w:val="single" w:sz="4" w:space="0" w:color="716B5F" w:themeColor="accent5"/>
      </w:tblBorders>
    </w:tblPr>
    <w:tblStylePr w:type="firstRow">
      <w:rPr>
        <w:b/>
        <w:bCs/>
      </w:rPr>
      <w:tblPr/>
      <w:tcPr>
        <w:tcBorders>
          <w:bottom w:val="single" w:sz="4" w:space="0" w:color="716B5F" w:themeColor="accent5"/>
        </w:tcBorders>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Listtabell6frgstarkdekorfrg6">
    <w:name w:val="List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0E7EE" w:themeColor="accent6"/>
        <w:bottom w:val="single" w:sz="4" w:space="0" w:color="E0E7EE" w:themeColor="accent6"/>
      </w:tblBorders>
    </w:tblPr>
    <w:tblStylePr w:type="firstRow">
      <w:rPr>
        <w:b/>
        <w:bCs/>
      </w:rPr>
      <w:tblPr/>
      <w:tcPr>
        <w:tcBorders>
          <w:bottom w:val="single" w:sz="4" w:space="0" w:color="E0E7EE" w:themeColor="accent6"/>
        </w:tcBorders>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Listtabell7frgstark">
    <w:name w:val="List Table 7 Colorful"/>
    <w:basedOn w:val="Normaltabell"/>
    <w:uiPriority w:val="52"/>
    <w:rsid w:val="00573DFD"/>
    <w:pPr>
      <w:spacing w:after="0" w:line="240" w:lineRule="auto"/>
    </w:pPr>
    <w:rPr>
      <w:color w:val="000000" w:themeColor="text1"/>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1">
    <w:name w:val="List Table 7 Colorful Accent 1"/>
    <w:basedOn w:val="Normaltabell"/>
    <w:uiPriority w:val="52"/>
    <w:rsid w:val="00573DFD"/>
    <w:pPr>
      <w:spacing w:after="0" w:line="240" w:lineRule="auto"/>
    </w:pPr>
    <w:rPr>
      <w:color w:val="13233B" w:themeColor="accent1"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A3050"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A3050"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A3050"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A3050" w:themeColor="accent1"/>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2">
    <w:name w:val="List Table 7 Colorful Accent 2"/>
    <w:basedOn w:val="Normaltabell"/>
    <w:uiPriority w:val="52"/>
    <w:rsid w:val="00573DFD"/>
    <w:pPr>
      <w:spacing w:after="0" w:line="240" w:lineRule="auto"/>
    </w:pPr>
    <w:rPr>
      <w:color w:val="ACA79C" w:themeColor="accent2"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DFDDD9"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DFDDD9"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DFDDD9"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DFDDD9" w:themeColor="accent2"/>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3">
    <w:name w:val="List Table 7 Colorful Accent 3"/>
    <w:basedOn w:val="Normaltabell"/>
    <w:uiPriority w:val="52"/>
    <w:rsid w:val="00573DFD"/>
    <w:pPr>
      <w:spacing w:after="0" w:line="240" w:lineRule="auto"/>
    </w:pPr>
    <w:rPr>
      <w:color w:val="345472" w:themeColor="accent3"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67199"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67199"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67199"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67199" w:themeColor="accent3"/>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4">
    <w:name w:val="List Table 7 Colorful Accent 4"/>
    <w:basedOn w:val="Normaltabell"/>
    <w:uiPriority w:val="52"/>
    <w:rsid w:val="00573DFD"/>
    <w:pPr>
      <w:spacing w:after="0" w:line="240" w:lineRule="auto"/>
    </w:pPr>
    <w:rPr>
      <w:color w:val="6689A8" w:themeColor="accent4"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A0B6C9"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A0B6C9"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A0B6C9"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A0B6C9" w:themeColor="accent4"/>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5">
    <w:name w:val="List Table 7 Colorful Accent 5"/>
    <w:basedOn w:val="Normaltabell"/>
    <w:uiPriority w:val="52"/>
    <w:rsid w:val="00573DFD"/>
    <w:pPr>
      <w:spacing w:after="0" w:line="240" w:lineRule="auto"/>
    </w:pPr>
    <w:rPr>
      <w:color w:val="545047" w:themeColor="accent5"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16B5F"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16B5F"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16B5F"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16B5F" w:themeColor="accent5"/>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ell7frgstarkdekorfrg6">
    <w:name w:val="List Table 7 Colorful Accent 6"/>
    <w:basedOn w:val="Normaltabell"/>
    <w:uiPriority w:val="52"/>
    <w:rsid w:val="00573DFD"/>
    <w:pPr>
      <w:spacing w:after="0" w:line="240" w:lineRule="auto"/>
    </w:pPr>
    <w:rPr>
      <w:color w:val="95ACC5" w:themeColor="accent6" w:themeShade="BF"/>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0E7EE"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0E7EE"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0E7EE"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0E7EE" w:themeColor="accent6"/>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Litteraturfrteckning">
    <w:name w:val="Bibliography"/>
    <w:basedOn w:val="Normal"/>
    <w:next w:val="Normal"/>
    <w:uiPriority w:val="37"/>
    <w:semiHidden/>
    <w:unhideWhenUsed/>
    <w:rsid w:val="00573DFD"/>
  </w:style>
  <w:style w:type="table" w:styleId="Ljuslista">
    <w:name w:val="Light List"/>
    <w:basedOn w:val="Normaltabell"/>
    <w:uiPriority w:val="61"/>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juslista-dekorfrg1">
    <w:name w:val="Light List Accent 1"/>
    <w:basedOn w:val="Normaltabell"/>
    <w:uiPriority w:val="61"/>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pPr>
        <w:spacing w:before="0" w:after="0" w:line="240" w:lineRule="auto"/>
      </w:pPr>
      <w:rPr>
        <w:b/>
        <w:bCs/>
        <w:color w:val="FFFFFF" w:themeColor="background1"/>
      </w:rPr>
      <w:tblPr/>
      <w:tcPr>
        <w:shd w:val="clear" w:color="auto" w:fill="1A3050" w:themeFill="accent1"/>
      </w:tcPr>
    </w:tblStylePr>
    <w:tblStylePr w:type="lastRow">
      <w:pPr>
        <w:spacing w:before="0" w:after="0" w:line="240" w:lineRule="auto"/>
      </w:pPr>
      <w:rPr>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tcBorders>
      </w:tcPr>
    </w:tblStylePr>
    <w:tblStylePr w:type="firstCol">
      <w:rPr>
        <w:b/>
        <w:bCs/>
      </w:rPr>
    </w:tblStylePr>
    <w:tblStylePr w:type="lastCol">
      <w:rPr>
        <w:b/>
        <w:bCs/>
      </w:r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style>
  <w:style w:type="table" w:styleId="Ljuslista-dekorfrg2">
    <w:name w:val="Light List Accent 2"/>
    <w:basedOn w:val="Normaltabell"/>
    <w:uiPriority w:val="61"/>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pPr>
        <w:spacing w:before="0" w:after="0" w:line="240" w:lineRule="auto"/>
      </w:pPr>
      <w:rPr>
        <w:b/>
        <w:bCs/>
        <w:color w:val="FFFFFF" w:themeColor="background1"/>
      </w:rPr>
      <w:tblPr/>
      <w:tcPr>
        <w:shd w:val="clear" w:color="auto" w:fill="DFDDD9" w:themeFill="accent2"/>
      </w:tcPr>
    </w:tblStylePr>
    <w:tblStylePr w:type="lastRow">
      <w:pPr>
        <w:spacing w:before="0" w:after="0" w:line="240" w:lineRule="auto"/>
      </w:pPr>
      <w:rPr>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tcBorders>
      </w:tcPr>
    </w:tblStylePr>
    <w:tblStylePr w:type="firstCol">
      <w:rPr>
        <w:b/>
        <w:bCs/>
      </w:rPr>
    </w:tblStylePr>
    <w:tblStylePr w:type="lastCol">
      <w:rPr>
        <w:b/>
        <w:bCs/>
      </w:r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style>
  <w:style w:type="table" w:styleId="Ljuslista-dekorfrg3">
    <w:name w:val="Light List Accent 3"/>
    <w:basedOn w:val="Normaltabell"/>
    <w:uiPriority w:val="61"/>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pPr>
        <w:spacing w:before="0" w:after="0" w:line="240" w:lineRule="auto"/>
      </w:pPr>
      <w:rPr>
        <w:b/>
        <w:bCs/>
        <w:color w:val="FFFFFF" w:themeColor="background1"/>
      </w:rPr>
      <w:tblPr/>
      <w:tcPr>
        <w:shd w:val="clear" w:color="auto" w:fill="467199" w:themeFill="accent3"/>
      </w:tcPr>
    </w:tblStylePr>
    <w:tblStylePr w:type="lastRow">
      <w:pPr>
        <w:spacing w:before="0" w:after="0" w:line="240" w:lineRule="auto"/>
      </w:pPr>
      <w:rPr>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tcBorders>
      </w:tcPr>
    </w:tblStylePr>
    <w:tblStylePr w:type="firstCol">
      <w:rPr>
        <w:b/>
        <w:bCs/>
      </w:rPr>
    </w:tblStylePr>
    <w:tblStylePr w:type="lastCol">
      <w:rPr>
        <w:b/>
        <w:bCs/>
      </w:r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style>
  <w:style w:type="table" w:styleId="Ljuslista-dekorfrg4">
    <w:name w:val="Light List Accent 4"/>
    <w:basedOn w:val="Normaltabell"/>
    <w:uiPriority w:val="61"/>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pPr>
        <w:spacing w:before="0" w:after="0" w:line="240" w:lineRule="auto"/>
      </w:pPr>
      <w:rPr>
        <w:b/>
        <w:bCs/>
        <w:color w:val="FFFFFF" w:themeColor="background1"/>
      </w:rPr>
      <w:tblPr/>
      <w:tcPr>
        <w:shd w:val="clear" w:color="auto" w:fill="A0B6C9" w:themeFill="accent4"/>
      </w:tcPr>
    </w:tblStylePr>
    <w:tblStylePr w:type="lastRow">
      <w:pPr>
        <w:spacing w:before="0" w:after="0" w:line="240" w:lineRule="auto"/>
      </w:pPr>
      <w:rPr>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tcBorders>
      </w:tcPr>
    </w:tblStylePr>
    <w:tblStylePr w:type="firstCol">
      <w:rPr>
        <w:b/>
        <w:bCs/>
      </w:rPr>
    </w:tblStylePr>
    <w:tblStylePr w:type="lastCol">
      <w:rPr>
        <w:b/>
        <w:bCs/>
      </w:r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style>
  <w:style w:type="table" w:styleId="Ljuslista-dekorfrg5">
    <w:name w:val="Light List Accent 5"/>
    <w:basedOn w:val="Normaltabell"/>
    <w:uiPriority w:val="61"/>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pPr>
        <w:spacing w:before="0" w:after="0" w:line="240" w:lineRule="auto"/>
      </w:pPr>
      <w:rPr>
        <w:b/>
        <w:bCs/>
        <w:color w:val="FFFFFF" w:themeColor="background1"/>
      </w:rPr>
      <w:tblPr/>
      <w:tcPr>
        <w:shd w:val="clear" w:color="auto" w:fill="716B5F" w:themeFill="accent5"/>
      </w:tcPr>
    </w:tblStylePr>
    <w:tblStylePr w:type="lastRow">
      <w:pPr>
        <w:spacing w:before="0" w:after="0" w:line="240" w:lineRule="auto"/>
      </w:pPr>
      <w:rPr>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tcBorders>
      </w:tcPr>
    </w:tblStylePr>
    <w:tblStylePr w:type="firstCol">
      <w:rPr>
        <w:b/>
        <w:bCs/>
      </w:rPr>
    </w:tblStylePr>
    <w:tblStylePr w:type="lastCol">
      <w:rPr>
        <w:b/>
        <w:bCs/>
      </w:r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style>
  <w:style w:type="table" w:styleId="Ljuslista-dekorfrg6">
    <w:name w:val="Light List Accent 6"/>
    <w:basedOn w:val="Normaltabell"/>
    <w:uiPriority w:val="61"/>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pPr>
        <w:spacing w:before="0" w:after="0" w:line="240" w:lineRule="auto"/>
      </w:pPr>
      <w:rPr>
        <w:b/>
        <w:bCs/>
        <w:color w:val="FFFFFF" w:themeColor="background1"/>
      </w:rPr>
      <w:tblPr/>
      <w:tcPr>
        <w:shd w:val="clear" w:color="auto" w:fill="E0E7EE" w:themeFill="accent6"/>
      </w:tcPr>
    </w:tblStylePr>
    <w:tblStylePr w:type="lastRow">
      <w:pPr>
        <w:spacing w:before="0" w:after="0" w:line="240" w:lineRule="auto"/>
      </w:pPr>
      <w:rPr>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tcBorders>
      </w:tcPr>
    </w:tblStylePr>
    <w:tblStylePr w:type="firstCol">
      <w:rPr>
        <w:b/>
        <w:bCs/>
      </w:rPr>
    </w:tblStylePr>
    <w:tblStylePr w:type="lastCol">
      <w:rPr>
        <w:b/>
        <w:bCs/>
      </w:r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style>
  <w:style w:type="table" w:styleId="Ljusskuggning">
    <w:name w:val="Light Shading"/>
    <w:basedOn w:val="Normaltabell"/>
    <w:uiPriority w:val="60"/>
    <w:semiHidden/>
    <w:unhideWhenUsed/>
    <w:rsid w:val="00573DFD"/>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jusskuggning-dekorfrg1">
    <w:name w:val="Light Shading Accent 1"/>
    <w:basedOn w:val="Normaltabell"/>
    <w:uiPriority w:val="60"/>
    <w:semiHidden/>
    <w:unhideWhenUsed/>
    <w:rsid w:val="00573DFD"/>
    <w:pPr>
      <w:spacing w:after="0" w:line="240" w:lineRule="auto"/>
    </w:pPr>
    <w:rPr>
      <w:color w:val="13233B" w:themeColor="accent1" w:themeShade="BF"/>
    </w:rPr>
    <w:tblPr>
      <w:tblStyleRowBandSize w:val="1"/>
      <w:tblStyleColBandSize w:val="1"/>
      <w:tblBorders>
        <w:top w:val="single" w:sz="8" w:space="0" w:color="1A3050" w:themeColor="accent1"/>
        <w:bottom w:val="single" w:sz="8" w:space="0" w:color="1A3050" w:themeColor="accent1"/>
      </w:tblBorders>
    </w:tblPr>
    <w:tblStylePr w:type="fir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lastRow">
      <w:pPr>
        <w:spacing w:before="0" w:after="0" w:line="240" w:lineRule="auto"/>
      </w:pPr>
      <w:rPr>
        <w:b/>
        <w:bCs/>
      </w:rPr>
      <w:tblPr/>
      <w:tcPr>
        <w:tcBorders>
          <w:top w:val="single" w:sz="8" w:space="0" w:color="1A3050" w:themeColor="accent1"/>
          <w:left w:val="nil"/>
          <w:bottom w:val="single" w:sz="8" w:space="0" w:color="1A3050"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left w:val="nil"/>
          <w:right w:val="nil"/>
          <w:insideH w:val="nil"/>
          <w:insideV w:val="nil"/>
        </w:tcBorders>
        <w:shd w:val="clear" w:color="auto" w:fill="B3C8E6" w:themeFill="accent1" w:themeFillTint="3F"/>
      </w:tcPr>
    </w:tblStylePr>
  </w:style>
  <w:style w:type="table" w:styleId="Ljusskuggning-dekorfrg2">
    <w:name w:val="Light Shading Accent 2"/>
    <w:basedOn w:val="Normaltabell"/>
    <w:uiPriority w:val="60"/>
    <w:semiHidden/>
    <w:unhideWhenUsed/>
    <w:rsid w:val="00573DFD"/>
    <w:pPr>
      <w:spacing w:after="0" w:line="240" w:lineRule="auto"/>
    </w:pPr>
    <w:rPr>
      <w:color w:val="ACA79C" w:themeColor="accent2" w:themeShade="BF"/>
    </w:rPr>
    <w:tblPr>
      <w:tblStyleRowBandSize w:val="1"/>
      <w:tblStyleColBandSize w:val="1"/>
      <w:tblBorders>
        <w:top w:val="single" w:sz="8" w:space="0" w:color="DFDDD9" w:themeColor="accent2"/>
        <w:bottom w:val="single" w:sz="8" w:space="0" w:color="DFDDD9" w:themeColor="accent2"/>
      </w:tblBorders>
    </w:tblPr>
    <w:tblStylePr w:type="fir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lastRow">
      <w:pPr>
        <w:spacing w:before="0" w:after="0" w:line="240" w:lineRule="auto"/>
      </w:pPr>
      <w:rPr>
        <w:b/>
        <w:bCs/>
      </w:rPr>
      <w:tblPr/>
      <w:tcPr>
        <w:tcBorders>
          <w:top w:val="single" w:sz="8" w:space="0" w:color="DFDDD9" w:themeColor="accent2"/>
          <w:left w:val="nil"/>
          <w:bottom w:val="single" w:sz="8" w:space="0" w:color="DFDDD9"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left w:val="nil"/>
          <w:right w:val="nil"/>
          <w:insideH w:val="nil"/>
          <w:insideV w:val="nil"/>
        </w:tcBorders>
        <w:shd w:val="clear" w:color="auto" w:fill="F7F6F5" w:themeFill="accent2" w:themeFillTint="3F"/>
      </w:tcPr>
    </w:tblStylePr>
  </w:style>
  <w:style w:type="table" w:styleId="Ljusskuggning-dekorfrg3">
    <w:name w:val="Light Shading Accent 3"/>
    <w:basedOn w:val="Normaltabell"/>
    <w:uiPriority w:val="60"/>
    <w:semiHidden/>
    <w:unhideWhenUsed/>
    <w:rsid w:val="00573DFD"/>
    <w:pPr>
      <w:spacing w:after="0" w:line="240" w:lineRule="auto"/>
    </w:pPr>
    <w:rPr>
      <w:color w:val="345472" w:themeColor="accent3" w:themeShade="BF"/>
    </w:rPr>
    <w:tblPr>
      <w:tblStyleRowBandSize w:val="1"/>
      <w:tblStyleColBandSize w:val="1"/>
      <w:tblBorders>
        <w:top w:val="single" w:sz="8" w:space="0" w:color="467199" w:themeColor="accent3"/>
        <w:bottom w:val="single" w:sz="8" w:space="0" w:color="467199" w:themeColor="accent3"/>
      </w:tblBorders>
    </w:tblPr>
    <w:tblStylePr w:type="fir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lastRow">
      <w:pPr>
        <w:spacing w:before="0" w:after="0" w:line="240" w:lineRule="auto"/>
      </w:pPr>
      <w:rPr>
        <w:b/>
        <w:bCs/>
      </w:rPr>
      <w:tblPr/>
      <w:tcPr>
        <w:tcBorders>
          <w:top w:val="single" w:sz="8" w:space="0" w:color="467199" w:themeColor="accent3"/>
          <w:left w:val="nil"/>
          <w:bottom w:val="single" w:sz="8" w:space="0" w:color="46719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left w:val="nil"/>
          <w:right w:val="nil"/>
          <w:insideH w:val="nil"/>
          <w:insideV w:val="nil"/>
        </w:tcBorders>
        <w:shd w:val="clear" w:color="auto" w:fill="CEDBE8" w:themeFill="accent3" w:themeFillTint="3F"/>
      </w:tcPr>
    </w:tblStylePr>
  </w:style>
  <w:style w:type="table" w:styleId="Ljusskuggning-dekorfrg4">
    <w:name w:val="Light Shading Accent 4"/>
    <w:basedOn w:val="Normaltabell"/>
    <w:uiPriority w:val="60"/>
    <w:semiHidden/>
    <w:unhideWhenUsed/>
    <w:rsid w:val="00573DFD"/>
    <w:pPr>
      <w:spacing w:after="0" w:line="240" w:lineRule="auto"/>
    </w:pPr>
    <w:rPr>
      <w:color w:val="6689A8" w:themeColor="accent4" w:themeShade="BF"/>
    </w:rPr>
    <w:tblPr>
      <w:tblStyleRowBandSize w:val="1"/>
      <w:tblStyleColBandSize w:val="1"/>
      <w:tblBorders>
        <w:top w:val="single" w:sz="8" w:space="0" w:color="A0B6C9" w:themeColor="accent4"/>
        <w:bottom w:val="single" w:sz="8" w:space="0" w:color="A0B6C9" w:themeColor="accent4"/>
      </w:tblBorders>
    </w:tblPr>
    <w:tblStylePr w:type="fir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lastRow">
      <w:pPr>
        <w:spacing w:before="0" w:after="0" w:line="240" w:lineRule="auto"/>
      </w:pPr>
      <w:rPr>
        <w:b/>
        <w:bCs/>
      </w:rPr>
      <w:tblPr/>
      <w:tcPr>
        <w:tcBorders>
          <w:top w:val="single" w:sz="8" w:space="0" w:color="A0B6C9" w:themeColor="accent4"/>
          <w:left w:val="nil"/>
          <w:bottom w:val="single" w:sz="8" w:space="0" w:color="A0B6C9"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left w:val="nil"/>
          <w:right w:val="nil"/>
          <w:insideH w:val="nil"/>
          <w:insideV w:val="nil"/>
        </w:tcBorders>
        <w:shd w:val="clear" w:color="auto" w:fill="E7ECF1" w:themeFill="accent4" w:themeFillTint="3F"/>
      </w:tcPr>
    </w:tblStylePr>
  </w:style>
  <w:style w:type="table" w:styleId="Ljusskuggning-dekorfrg5">
    <w:name w:val="Light Shading Accent 5"/>
    <w:basedOn w:val="Normaltabell"/>
    <w:uiPriority w:val="60"/>
    <w:semiHidden/>
    <w:unhideWhenUsed/>
    <w:rsid w:val="00573DFD"/>
    <w:pPr>
      <w:spacing w:after="0" w:line="240" w:lineRule="auto"/>
    </w:pPr>
    <w:rPr>
      <w:color w:val="545047" w:themeColor="accent5" w:themeShade="BF"/>
    </w:rPr>
    <w:tblPr>
      <w:tblStyleRowBandSize w:val="1"/>
      <w:tblStyleColBandSize w:val="1"/>
      <w:tblBorders>
        <w:top w:val="single" w:sz="8" w:space="0" w:color="716B5F" w:themeColor="accent5"/>
        <w:bottom w:val="single" w:sz="8" w:space="0" w:color="716B5F" w:themeColor="accent5"/>
      </w:tblBorders>
    </w:tblPr>
    <w:tblStylePr w:type="fir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lastRow">
      <w:pPr>
        <w:spacing w:before="0" w:after="0" w:line="240" w:lineRule="auto"/>
      </w:pPr>
      <w:rPr>
        <w:b/>
        <w:bCs/>
      </w:rPr>
      <w:tblPr/>
      <w:tcPr>
        <w:tcBorders>
          <w:top w:val="single" w:sz="8" w:space="0" w:color="716B5F" w:themeColor="accent5"/>
          <w:left w:val="nil"/>
          <w:bottom w:val="single" w:sz="8" w:space="0" w:color="716B5F"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left w:val="nil"/>
          <w:right w:val="nil"/>
          <w:insideH w:val="nil"/>
          <w:insideV w:val="nil"/>
        </w:tcBorders>
        <w:shd w:val="clear" w:color="auto" w:fill="DDDAD6" w:themeFill="accent5" w:themeFillTint="3F"/>
      </w:tcPr>
    </w:tblStylePr>
  </w:style>
  <w:style w:type="table" w:styleId="Ljusskuggning-dekorfrg6">
    <w:name w:val="Light Shading Accent 6"/>
    <w:basedOn w:val="Normaltabell"/>
    <w:uiPriority w:val="60"/>
    <w:semiHidden/>
    <w:unhideWhenUsed/>
    <w:rsid w:val="00573DFD"/>
    <w:pPr>
      <w:spacing w:after="0" w:line="240" w:lineRule="auto"/>
    </w:pPr>
    <w:rPr>
      <w:color w:val="95ACC5" w:themeColor="accent6" w:themeShade="BF"/>
    </w:rPr>
    <w:tblPr>
      <w:tblStyleRowBandSize w:val="1"/>
      <w:tblStyleColBandSize w:val="1"/>
      <w:tblBorders>
        <w:top w:val="single" w:sz="8" w:space="0" w:color="E0E7EE" w:themeColor="accent6"/>
        <w:bottom w:val="single" w:sz="8" w:space="0" w:color="E0E7EE" w:themeColor="accent6"/>
      </w:tblBorders>
    </w:tblPr>
    <w:tblStylePr w:type="fir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lastRow">
      <w:pPr>
        <w:spacing w:before="0" w:after="0" w:line="240" w:lineRule="auto"/>
      </w:pPr>
      <w:rPr>
        <w:b/>
        <w:bCs/>
      </w:rPr>
      <w:tblPr/>
      <w:tcPr>
        <w:tcBorders>
          <w:top w:val="single" w:sz="8" w:space="0" w:color="E0E7EE" w:themeColor="accent6"/>
          <w:left w:val="nil"/>
          <w:bottom w:val="single" w:sz="8" w:space="0" w:color="E0E7EE"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left w:val="nil"/>
          <w:right w:val="nil"/>
          <w:insideH w:val="nil"/>
          <w:insideV w:val="nil"/>
        </w:tcBorders>
        <w:shd w:val="clear" w:color="auto" w:fill="F7F8FA" w:themeFill="accent6" w:themeFillTint="3F"/>
      </w:tcPr>
    </w:tblStylePr>
  </w:style>
  <w:style w:type="table" w:styleId="Ljustrutnt">
    <w:name w:val="Light Grid"/>
    <w:basedOn w:val="Normaltabell"/>
    <w:uiPriority w:val="62"/>
    <w:semiHidden/>
    <w:unhideWhenUsed/>
    <w:rsid w:val="00573DFD"/>
    <w:pPr>
      <w:spacing w:after="0" w:line="240" w:lineRule="auto"/>
    </w:p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justrutnt-dekorfrg1">
    <w:name w:val="Light Grid Accent 1"/>
    <w:basedOn w:val="Normaltabell"/>
    <w:uiPriority w:val="62"/>
    <w:semiHidden/>
    <w:unhideWhenUsed/>
    <w:rsid w:val="00573DFD"/>
    <w:pPr>
      <w:spacing w:after="0" w:line="240" w:lineRule="auto"/>
    </w:p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18" w:space="0" w:color="1A3050" w:themeColor="accent1"/>
          <w:right w:val="single" w:sz="8" w:space="0" w:color="1A3050" w:themeColor="accent1"/>
          <w:insideH w:val="nil"/>
          <w:insideV w:val="single" w:sz="8" w:space="0" w:color="1A3050"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A3050" w:themeColor="accent1"/>
          <w:left w:val="single" w:sz="8" w:space="0" w:color="1A3050" w:themeColor="accent1"/>
          <w:bottom w:val="single" w:sz="8" w:space="0" w:color="1A3050" w:themeColor="accent1"/>
          <w:right w:val="single" w:sz="8" w:space="0" w:color="1A3050" w:themeColor="accent1"/>
          <w:insideH w:val="nil"/>
          <w:insideV w:val="single" w:sz="8" w:space="0" w:color="1A3050"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tcPr>
    </w:tblStylePr>
    <w:tblStylePr w:type="band1Vert">
      <w:tblPr/>
      <w:tcPr>
        <w:tcBorders>
          <w:top w:val="single" w:sz="8" w:space="0" w:color="1A3050" w:themeColor="accent1"/>
          <w:left w:val="single" w:sz="8" w:space="0" w:color="1A3050" w:themeColor="accent1"/>
          <w:bottom w:val="single" w:sz="8" w:space="0" w:color="1A3050" w:themeColor="accent1"/>
          <w:right w:val="single" w:sz="8" w:space="0" w:color="1A3050" w:themeColor="accent1"/>
        </w:tcBorders>
        <w:shd w:val="clear" w:color="auto" w:fill="B3C8E6" w:themeFill="accent1" w:themeFillTint="3F"/>
      </w:tcPr>
    </w:tblStylePr>
    <w:tblStylePr w:type="band1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shd w:val="clear" w:color="auto" w:fill="B3C8E6" w:themeFill="accent1" w:themeFillTint="3F"/>
      </w:tcPr>
    </w:tblStylePr>
    <w:tblStylePr w:type="band2Horz">
      <w:tblPr/>
      <w:tcPr>
        <w:tcBorders>
          <w:top w:val="single" w:sz="8" w:space="0" w:color="1A3050" w:themeColor="accent1"/>
          <w:left w:val="single" w:sz="8" w:space="0" w:color="1A3050" w:themeColor="accent1"/>
          <w:bottom w:val="single" w:sz="8" w:space="0" w:color="1A3050" w:themeColor="accent1"/>
          <w:right w:val="single" w:sz="8" w:space="0" w:color="1A3050" w:themeColor="accent1"/>
          <w:insideV w:val="single" w:sz="8" w:space="0" w:color="1A3050" w:themeColor="accent1"/>
        </w:tcBorders>
      </w:tcPr>
    </w:tblStylePr>
  </w:style>
  <w:style w:type="table" w:styleId="Ljustrutnt-dekorfrg2">
    <w:name w:val="Light Grid Accent 2"/>
    <w:basedOn w:val="Normaltabell"/>
    <w:uiPriority w:val="62"/>
    <w:semiHidden/>
    <w:unhideWhenUsed/>
    <w:rsid w:val="00573DFD"/>
    <w:pPr>
      <w:spacing w:after="0" w:line="240" w:lineRule="auto"/>
    </w:p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18" w:space="0" w:color="DFDDD9" w:themeColor="accent2"/>
          <w:right w:val="single" w:sz="8" w:space="0" w:color="DFDDD9" w:themeColor="accent2"/>
          <w:insideH w:val="nil"/>
          <w:insideV w:val="single" w:sz="8" w:space="0" w:color="DFDDD9"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DFDDD9" w:themeColor="accent2"/>
          <w:left w:val="single" w:sz="8" w:space="0" w:color="DFDDD9" w:themeColor="accent2"/>
          <w:bottom w:val="single" w:sz="8" w:space="0" w:color="DFDDD9" w:themeColor="accent2"/>
          <w:right w:val="single" w:sz="8" w:space="0" w:color="DFDDD9" w:themeColor="accent2"/>
          <w:insideH w:val="nil"/>
          <w:insideV w:val="single" w:sz="8" w:space="0" w:color="DFDDD9"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tcPr>
    </w:tblStylePr>
    <w:tblStylePr w:type="band1Vert">
      <w:tblPr/>
      <w:tcPr>
        <w:tcBorders>
          <w:top w:val="single" w:sz="8" w:space="0" w:color="DFDDD9" w:themeColor="accent2"/>
          <w:left w:val="single" w:sz="8" w:space="0" w:color="DFDDD9" w:themeColor="accent2"/>
          <w:bottom w:val="single" w:sz="8" w:space="0" w:color="DFDDD9" w:themeColor="accent2"/>
          <w:right w:val="single" w:sz="8" w:space="0" w:color="DFDDD9" w:themeColor="accent2"/>
        </w:tcBorders>
        <w:shd w:val="clear" w:color="auto" w:fill="F7F6F5" w:themeFill="accent2" w:themeFillTint="3F"/>
      </w:tcPr>
    </w:tblStylePr>
    <w:tblStylePr w:type="band1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shd w:val="clear" w:color="auto" w:fill="F7F6F5" w:themeFill="accent2" w:themeFillTint="3F"/>
      </w:tcPr>
    </w:tblStylePr>
    <w:tblStylePr w:type="band2Horz">
      <w:tblPr/>
      <w:tcPr>
        <w:tcBorders>
          <w:top w:val="single" w:sz="8" w:space="0" w:color="DFDDD9" w:themeColor="accent2"/>
          <w:left w:val="single" w:sz="8" w:space="0" w:color="DFDDD9" w:themeColor="accent2"/>
          <w:bottom w:val="single" w:sz="8" w:space="0" w:color="DFDDD9" w:themeColor="accent2"/>
          <w:right w:val="single" w:sz="8" w:space="0" w:color="DFDDD9" w:themeColor="accent2"/>
          <w:insideV w:val="single" w:sz="8" w:space="0" w:color="DFDDD9" w:themeColor="accent2"/>
        </w:tcBorders>
      </w:tcPr>
    </w:tblStylePr>
  </w:style>
  <w:style w:type="table" w:styleId="Ljustrutnt-dekorfrg3">
    <w:name w:val="Light Grid Accent 3"/>
    <w:basedOn w:val="Normaltabell"/>
    <w:uiPriority w:val="62"/>
    <w:semiHidden/>
    <w:unhideWhenUsed/>
    <w:rsid w:val="00573DFD"/>
    <w:pPr>
      <w:spacing w:after="0" w:line="240" w:lineRule="auto"/>
    </w:p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18" w:space="0" w:color="467199" w:themeColor="accent3"/>
          <w:right w:val="single" w:sz="8" w:space="0" w:color="467199" w:themeColor="accent3"/>
          <w:insideH w:val="nil"/>
          <w:insideV w:val="single" w:sz="8" w:space="0" w:color="467199"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67199" w:themeColor="accent3"/>
          <w:left w:val="single" w:sz="8" w:space="0" w:color="467199" w:themeColor="accent3"/>
          <w:bottom w:val="single" w:sz="8" w:space="0" w:color="467199" w:themeColor="accent3"/>
          <w:right w:val="single" w:sz="8" w:space="0" w:color="467199" w:themeColor="accent3"/>
          <w:insideH w:val="nil"/>
          <w:insideV w:val="single" w:sz="8" w:space="0" w:color="467199"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tcPr>
    </w:tblStylePr>
    <w:tblStylePr w:type="band1Vert">
      <w:tblPr/>
      <w:tcPr>
        <w:tcBorders>
          <w:top w:val="single" w:sz="8" w:space="0" w:color="467199" w:themeColor="accent3"/>
          <w:left w:val="single" w:sz="8" w:space="0" w:color="467199" w:themeColor="accent3"/>
          <w:bottom w:val="single" w:sz="8" w:space="0" w:color="467199" w:themeColor="accent3"/>
          <w:right w:val="single" w:sz="8" w:space="0" w:color="467199" w:themeColor="accent3"/>
        </w:tcBorders>
        <w:shd w:val="clear" w:color="auto" w:fill="CEDBE8" w:themeFill="accent3" w:themeFillTint="3F"/>
      </w:tcPr>
    </w:tblStylePr>
    <w:tblStylePr w:type="band1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shd w:val="clear" w:color="auto" w:fill="CEDBE8" w:themeFill="accent3" w:themeFillTint="3F"/>
      </w:tcPr>
    </w:tblStylePr>
    <w:tblStylePr w:type="band2Horz">
      <w:tblPr/>
      <w:tcPr>
        <w:tcBorders>
          <w:top w:val="single" w:sz="8" w:space="0" w:color="467199" w:themeColor="accent3"/>
          <w:left w:val="single" w:sz="8" w:space="0" w:color="467199" w:themeColor="accent3"/>
          <w:bottom w:val="single" w:sz="8" w:space="0" w:color="467199" w:themeColor="accent3"/>
          <w:right w:val="single" w:sz="8" w:space="0" w:color="467199" w:themeColor="accent3"/>
          <w:insideV w:val="single" w:sz="8" w:space="0" w:color="467199" w:themeColor="accent3"/>
        </w:tcBorders>
      </w:tcPr>
    </w:tblStylePr>
  </w:style>
  <w:style w:type="table" w:styleId="Ljustrutnt-dekorfrg4">
    <w:name w:val="Light Grid Accent 4"/>
    <w:basedOn w:val="Normaltabell"/>
    <w:uiPriority w:val="62"/>
    <w:semiHidden/>
    <w:unhideWhenUsed/>
    <w:rsid w:val="00573DFD"/>
    <w:pPr>
      <w:spacing w:after="0" w:line="240" w:lineRule="auto"/>
    </w:p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18" w:space="0" w:color="A0B6C9" w:themeColor="accent4"/>
          <w:right w:val="single" w:sz="8" w:space="0" w:color="A0B6C9" w:themeColor="accent4"/>
          <w:insideH w:val="nil"/>
          <w:insideV w:val="single" w:sz="8" w:space="0" w:color="A0B6C9"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A0B6C9" w:themeColor="accent4"/>
          <w:left w:val="single" w:sz="8" w:space="0" w:color="A0B6C9" w:themeColor="accent4"/>
          <w:bottom w:val="single" w:sz="8" w:space="0" w:color="A0B6C9" w:themeColor="accent4"/>
          <w:right w:val="single" w:sz="8" w:space="0" w:color="A0B6C9" w:themeColor="accent4"/>
          <w:insideH w:val="nil"/>
          <w:insideV w:val="single" w:sz="8" w:space="0" w:color="A0B6C9"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tcPr>
    </w:tblStylePr>
    <w:tblStylePr w:type="band1Vert">
      <w:tblPr/>
      <w:tcPr>
        <w:tcBorders>
          <w:top w:val="single" w:sz="8" w:space="0" w:color="A0B6C9" w:themeColor="accent4"/>
          <w:left w:val="single" w:sz="8" w:space="0" w:color="A0B6C9" w:themeColor="accent4"/>
          <w:bottom w:val="single" w:sz="8" w:space="0" w:color="A0B6C9" w:themeColor="accent4"/>
          <w:right w:val="single" w:sz="8" w:space="0" w:color="A0B6C9" w:themeColor="accent4"/>
        </w:tcBorders>
        <w:shd w:val="clear" w:color="auto" w:fill="E7ECF1" w:themeFill="accent4" w:themeFillTint="3F"/>
      </w:tcPr>
    </w:tblStylePr>
    <w:tblStylePr w:type="band1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shd w:val="clear" w:color="auto" w:fill="E7ECF1" w:themeFill="accent4" w:themeFillTint="3F"/>
      </w:tcPr>
    </w:tblStylePr>
    <w:tblStylePr w:type="band2Horz">
      <w:tblPr/>
      <w:tcPr>
        <w:tcBorders>
          <w:top w:val="single" w:sz="8" w:space="0" w:color="A0B6C9" w:themeColor="accent4"/>
          <w:left w:val="single" w:sz="8" w:space="0" w:color="A0B6C9" w:themeColor="accent4"/>
          <w:bottom w:val="single" w:sz="8" w:space="0" w:color="A0B6C9" w:themeColor="accent4"/>
          <w:right w:val="single" w:sz="8" w:space="0" w:color="A0B6C9" w:themeColor="accent4"/>
          <w:insideV w:val="single" w:sz="8" w:space="0" w:color="A0B6C9" w:themeColor="accent4"/>
        </w:tcBorders>
      </w:tcPr>
    </w:tblStylePr>
  </w:style>
  <w:style w:type="table" w:styleId="Ljustrutnt-dekorfrg5">
    <w:name w:val="Light Grid Accent 5"/>
    <w:basedOn w:val="Normaltabell"/>
    <w:uiPriority w:val="62"/>
    <w:semiHidden/>
    <w:unhideWhenUsed/>
    <w:rsid w:val="00573DFD"/>
    <w:pPr>
      <w:spacing w:after="0" w:line="240" w:lineRule="auto"/>
    </w:p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18" w:space="0" w:color="716B5F" w:themeColor="accent5"/>
          <w:right w:val="single" w:sz="8" w:space="0" w:color="716B5F" w:themeColor="accent5"/>
          <w:insideH w:val="nil"/>
          <w:insideV w:val="single" w:sz="8" w:space="0" w:color="716B5F"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16B5F" w:themeColor="accent5"/>
          <w:left w:val="single" w:sz="8" w:space="0" w:color="716B5F" w:themeColor="accent5"/>
          <w:bottom w:val="single" w:sz="8" w:space="0" w:color="716B5F" w:themeColor="accent5"/>
          <w:right w:val="single" w:sz="8" w:space="0" w:color="716B5F" w:themeColor="accent5"/>
          <w:insideH w:val="nil"/>
          <w:insideV w:val="single" w:sz="8" w:space="0" w:color="716B5F"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tcPr>
    </w:tblStylePr>
    <w:tblStylePr w:type="band1Vert">
      <w:tblPr/>
      <w:tcPr>
        <w:tcBorders>
          <w:top w:val="single" w:sz="8" w:space="0" w:color="716B5F" w:themeColor="accent5"/>
          <w:left w:val="single" w:sz="8" w:space="0" w:color="716B5F" w:themeColor="accent5"/>
          <w:bottom w:val="single" w:sz="8" w:space="0" w:color="716B5F" w:themeColor="accent5"/>
          <w:right w:val="single" w:sz="8" w:space="0" w:color="716B5F" w:themeColor="accent5"/>
        </w:tcBorders>
        <w:shd w:val="clear" w:color="auto" w:fill="DDDAD6" w:themeFill="accent5" w:themeFillTint="3F"/>
      </w:tcPr>
    </w:tblStylePr>
    <w:tblStylePr w:type="band1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shd w:val="clear" w:color="auto" w:fill="DDDAD6" w:themeFill="accent5" w:themeFillTint="3F"/>
      </w:tcPr>
    </w:tblStylePr>
    <w:tblStylePr w:type="band2Horz">
      <w:tblPr/>
      <w:tcPr>
        <w:tcBorders>
          <w:top w:val="single" w:sz="8" w:space="0" w:color="716B5F" w:themeColor="accent5"/>
          <w:left w:val="single" w:sz="8" w:space="0" w:color="716B5F" w:themeColor="accent5"/>
          <w:bottom w:val="single" w:sz="8" w:space="0" w:color="716B5F" w:themeColor="accent5"/>
          <w:right w:val="single" w:sz="8" w:space="0" w:color="716B5F" w:themeColor="accent5"/>
          <w:insideV w:val="single" w:sz="8" w:space="0" w:color="716B5F" w:themeColor="accent5"/>
        </w:tcBorders>
      </w:tcPr>
    </w:tblStylePr>
  </w:style>
  <w:style w:type="table" w:styleId="Ljustrutnt-dekorfrg6">
    <w:name w:val="Light Grid Accent 6"/>
    <w:basedOn w:val="Normaltabell"/>
    <w:uiPriority w:val="62"/>
    <w:semiHidden/>
    <w:unhideWhenUsed/>
    <w:rsid w:val="00573DFD"/>
    <w:pPr>
      <w:spacing w:after="0" w:line="240" w:lineRule="auto"/>
    </w:p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18" w:space="0" w:color="E0E7EE" w:themeColor="accent6"/>
          <w:right w:val="single" w:sz="8" w:space="0" w:color="E0E7EE" w:themeColor="accent6"/>
          <w:insideH w:val="nil"/>
          <w:insideV w:val="single" w:sz="8" w:space="0" w:color="E0E7EE"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0E7EE" w:themeColor="accent6"/>
          <w:left w:val="single" w:sz="8" w:space="0" w:color="E0E7EE" w:themeColor="accent6"/>
          <w:bottom w:val="single" w:sz="8" w:space="0" w:color="E0E7EE" w:themeColor="accent6"/>
          <w:right w:val="single" w:sz="8" w:space="0" w:color="E0E7EE" w:themeColor="accent6"/>
          <w:insideH w:val="nil"/>
          <w:insideV w:val="single" w:sz="8" w:space="0" w:color="E0E7EE"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tcPr>
    </w:tblStylePr>
    <w:tblStylePr w:type="band1Vert">
      <w:tblPr/>
      <w:tcPr>
        <w:tcBorders>
          <w:top w:val="single" w:sz="8" w:space="0" w:color="E0E7EE" w:themeColor="accent6"/>
          <w:left w:val="single" w:sz="8" w:space="0" w:color="E0E7EE" w:themeColor="accent6"/>
          <w:bottom w:val="single" w:sz="8" w:space="0" w:color="E0E7EE" w:themeColor="accent6"/>
          <w:right w:val="single" w:sz="8" w:space="0" w:color="E0E7EE" w:themeColor="accent6"/>
        </w:tcBorders>
        <w:shd w:val="clear" w:color="auto" w:fill="F7F8FA" w:themeFill="accent6" w:themeFillTint="3F"/>
      </w:tcPr>
    </w:tblStylePr>
    <w:tblStylePr w:type="band1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shd w:val="clear" w:color="auto" w:fill="F7F8FA" w:themeFill="accent6" w:themeFillTint="3F"/>
      </w:tcPr>
    </w:tblStylePr>
    <w:tblStylePr w:type="band2Horz">
      <w:tblPr/>
      <w:tcPr>
        <w:tcBorders>
          <w:top w:val="single" w:sz="8" w:space="0" w:color="E0E7EE" w:themeColor="accent6"/>
          <w:left w:val="single" w:sz="8" w:space="0" w:color="E0E7EE" w:themeColor="accent6"/>
          <w:bottom w:val="single" w:sz="8" w:space="0" w:color="E0E7EE" w:themeColor="accent6"/>
          <w:right w:val="single" w:sz="8" w:space="0" w:color="E0E7EE" w:themeColor="accent6"/>
          <w:insideV w:val="single" w:sz="8" w:space="0" w:color="E0E7EE" w:themeColor="accent6"/>
        </w:tcBorders>
      </w:tcPr>
    </w:tblStylePr>
  </w:style>
  <w:style w:type="paragraph" w:styleId="Makrotext">
    <w:name w:val="macro"/>
    <w:link w:val="MakrotextChar"/>
    <w:uiPriority w:val="99"/>
    <w:semiHidden/>
    <w:unhideWhenUsed/>
    <w:rsid w:val="00573DFD"/>
    <w:pPr>
      <w:tabs>
        <w:tab w:val="left" w:pos="480"/>
        <w:tab w:val="left" w:pos="960"/>
        <w:tab w:val="left" w:pos="1440"/>
        <w:tab w:val="left" w:pos="1920"/>
        <w:tab w:val="left" w:pos="2400"/>
        <w:tab w:val="left" w:pos="2880"/>
        <w:tab w:val="left" w:pos="3360"/>
        <w:tab w:val="left" w:pos="3840"/>
        <w:tab w:val="left" w:pos="4320"/>
      </w:tabs>
      <w:spacing w:after="0"/>
    </w:pPr>
    <w:rPr>
      <w:rFonts w:ascii="Consolas" w:hAnsi="Consolas"/>
      <w:sz w:val="20"/>
      <w:szCs w:val="20"/>
    </w:rPr>
  </w:style>
  <w:style w:type="character" w:customStyle="1" w:styleId="MakrotextChar">
    <w:name w:val="Makrotext Char"/>
    <w:basedOn w:val="Standardstycketeckensnitt"/>
    <w:link w:val="Makrotext"/>
    <w:uiPriority w:val="99"/>
    <w:semiHidden/>
    <w:rsid w:val="00573DFD"/>
    <w:rPr>
      <w:rFonts w:ascii="Consolas" w:hAnsi="Consolas"/>
      <w:sz w:val="20"/>
      <w:szCs w:val="20"/>
    </w:rPr>
  </w:style>
  <w:style w:type="paragraph" w:styleId="Meddelanderubrik">
    <w:name w:val="Message Header"/>
    <w:basedOn w:val="Normal"/>
    <w:link w:val="MeddelanderubrikChar"/>
    <w:uiPriority w:val="99"/>
    <w:semiHidden/>
    <w:unhideWhenUsed/>
    <w:rsid w:val="00573DFD"/>
    <w:pPr>
      <w:pBdr>
        <w:top w:val="single" w:sz="6" w:space="1" w:color="auto"/>
        <w:left w:val="single" w:sz="6" w:space="1" w:color="auto"/>
        <w:bottom w:val="single" w:sz="6" w:space="1" w:color="auto"/>
        <w:right w:val="single" w:sz="6" w:space="1" w:color="auto"/>
      </w:pBdr>
      <w:shd w:val="pct20" w:color="auto" w:fill="auto"/>
      <w:spacing w:after="0" w:line="240" w:lineRule="auto"/>
      <w:ind w:left="1134" w:hanging="1134"/>
    </w:pPr>
    <w:rPr>
      <w:rFonts w:asciiTheme="majorHAnsi" w:eastAsiaTheme="majorEastAsia" w:hAnsiTheme="majorHAnsi" w:cstheme="majorBidi"/>
      <w:sz w:val="24"/>
      <w:szCs w:val="24"/>
    </w:rPr>
  </w:style>
  <w:style w:type="character" w:customStyle="1" w:styleId="MeddelanderubrikChar">
    <w:name w:val="Meddelanderubrik Char"/>
    <w:basedOn w:val="Standardstycketeckensnitt"/>
    <w:link w:val="Meddelanderubrik"/>
    <w:uiPriority w:val="99"/>
    <w:semiHidden/>
    <w:rsid w:val="00573DFD"/>
    <w:rPr>
      <w:rFonts w:asciiTheme="majorHAnsi" w:eastAsiaTheme="majorEastAsia" w:hAnsiTheme="majorHAnsi" w:cstheme="majorBidi"/>
      <w:sz w:val="24"/>
      <w:szCs w:val="24"/>
      <w:shd w:val="pct20" w:color="auto" w:fill="auto"/>
    </w:rPr>
  </w:style>
  <w:style w:type="table" w:styleId="Mellanmrklista1">
    <w:name w:val="Medium Lis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716B5F"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llanmrklista1-dekorfrg1">
    <w:name w:val="Medium List 1 Accent 1"/>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1A3050" w:themeColor="accent1"/>
        <w:bottom w:val="single" w:sz="8" w:space="0" w:color="1A3050" w:themeColor="accent1"/>
      </w:tblBorders>
    </w:tblPr>
    <w:tblStylePr w:type="firstRow">
      <w:rPr>
        <w:rFonts w:asciiTheme="majorHAnsi" w:eastAsiaTheme="majorEastAsia" w:hAnsiTheme="majorHAnsi" w:cstheme="majorBidi"/>
      </w:rPr>
      <w:tblPr/>
      <w:tcPr>
        <w:tcBorders>
          <w:top w:val="nil"/>
          <w:bottom w:val="single" w:sz="8" w:space="0" w:color="1A3050" w:themeColor="accent1"/>
        </w:tcBorders>
      </w:tcPr>
    </w:tblStylePr>
    <w:tblStylePr w:type="lastRow">
      <w:rPr>
        <w:b/>
        <w:bCs/>
        <w:color w:val="716B5F" w:themeColor="text2"/>
      </w:rPr>
      <w:tblPr/>
      <w:tcPr>
        <w:tcBorders>
          <w:top w:val="single" w:sz="8" w:space="0" w:color="1A3050" w:themeColor="accent1"/>
          <w:bottom w:val="single" w:sz="8" w:space="0" w:color="1A3050" w:themeColor="accent1"/>
        </w:tcBorders>
      </w:tcPr>
    </w:tblStylePr>
    <w:tblStylePr w:type="firstCol">
      <w:rPr>
        <w:b/>
        <w:bCs/>
      </w:rPr>
    </w:tblStylePr>
    <w:tblStylePr w:type="lastCol">
      <w:rPr>
        <w:b/>
        <w:bCs/>
      </w:rPr>
      <w:tblPr/>
      <w:tcPr>
        <w:tcBorders>
          <w:top w:val="single" w:sz="8" w:space="0" w:color="1A3050" w:themeColor="accent1"/>
          <w:bottom w:val="single" w:sz="8" w:space="0" w:color="1A3050" w:themeColor="accent1"/>
        </w:tcBorders>
      </w:tcPr>
    </w:tblStylePr>
    <w:tblStylePr w:type="band1Vert">
      <w:tblPr/>
      <w:tcPr>
        <w:shd w:val="clear" w:color="auto" w:fill="B3C8E6" w:themeFill="accent1" w:themeFillTint="3F"/>
      </w:tcPr>
    </w:tblStylePr>
    <w:tblStylePr w:type="band1Horz">
      <w:tblPr/>
      <w:tcPr>
        <w:shd w:val="clear" w:color="auto" w:fill="B3C8E6" w:themeFill="accent1" w:themeFillTint="3F"/>
      </w:tcPr>
    </w:tblStylePr>
  </w:style>
  <w:style w:type="table" w:styleId="Mellanmrklista1-dekorfrg2">
    <w:name w:val="Medium List 1 Accent 2"/>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DFDDD9" w:themeColor="accent2"/>
        <w:bottom w:val="single" w:sz="8" w:space="0" w:color="DFDDD9" w:themeColor="accent2"/>
      </w:tblBorders>
    </w:tblPr>
    <w:tblStylePr w:type="firstRow">
      <w:rPr>
        <w:rFonts w:asciiTheme="majorHAnsi" w:eastAsiaTheme="majorEastAsia" w:hAnsiTheme="majorHAnsi" w:cstheme="majorBidi"/>
      </w:rPr>
      <w:tblPr/>
      <w:tcPr>
        <w:tcBorders>
          <w:top w:val="nil"/>
          <w:bottom w:val="single" w:sz="8" w:space="0" w:color="DFDDD9" w:themeColor="accent2"/>
        </w:tcBorders>
      </w:tcPr>
    </w:tblStylePr>
    <w:tblStylePr w:type="lastRow">
      <w:rPr>
        <w:b/>
        <w:bCs/>
        <w:color w:val="716B5F" w:themeColor="text2"/>
      </w:rPr>
      <w:tblPr/>
      <w:tcPr>
        <w:tcBorders>
          <w:top w:val="single" w:sz="8" w:space="0" w:color="DFDDD9" w:themeColor="accent2"/>
          <w:bottom w:val="single" w:sz="8" w:space="0" w:color="DFDDD9" w:themeColor="accent2"/>
        </w:tcBorders>
      </w:tcPr>
    </w:tblStylePr>
    <w:tblStylePr w:type="firstCol">
      <w:rPr>
        <w:b/>
        <w:bCs/>
      </w:rPr>
    </w:tblStylePr>
    <w:tblStylePr w:type="lastCol">
      <w:rPr>
        <w:b/>
        <w:bCs/>
      </w:rPr>
      <w:tblPr/>
      <w:tcPr>
        <w:tcBorders>
          <w:top w:val="single" w:sz="8" w:space="0" w:color="DFDDD9" w:themeColor="accent2"/>
          <w:bottom w:val="single" w:sz="8" w:space="0" w:color="DFDDD9" w:themeColor="accent2"/>
        </w:tcBorders>
      </w:tcPr>
    </w:tblStylePr>
    <w:tblStylePr w:type="band1Vert">
      <w:tblPr/>
      <w:tcPr>
        <w:shd w:val="clear" w:color="auto" w:fill="F7F6F5" w:themeFill="accent2" w:themeFillTint="3F"/>
      </w:tcPr>
    </w:tblStylePr>
    <w:tblStylePr w:type="band1Horz">
      <w:tblPr/>
      <w:tcPr>
        <w:shd w:val="clear" w:color="auto" w:fill="F7F6F5" w:themeFill="accent2" w:themeFillTint="3F"/>
      </w:tcPr>
    </w:tblStylePr>
  </w:style>
  <w:style w:type="table" w:styleId="Mellanmrklista1-dekorfrg3">
    <w:name w:val="Medium List 1 Accent 3"/>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467199" w:themeColor="accent3"/>
        <w:bottom w:val="single" w:sz="8" w:space="0" w:color="467199" w:themeColor="accent3"/>
      </w:tblBorders>
    </w:tblPr>
    <w:tblStylePr w:type="firstRow">
      <w:rPr>
        <w:rFonts w:asciiTheme="majorHAnsi" w:eastAsiaTheme="majorEastAsia" w:hAnsiTheme="majorHAnsi" w:cstheme="majorBidi"/>
      </w:rPr>
      <w:tblPr/>
      <w:tcPr>
        <w:tcBorders>
          <w:top w:val="nil"/>
          <w:bottom w:val="single" w:sz="8" w:space="0" w:color="467199" w:themeColor="accent3"/>
        </w:tcBorders>
      </w:tcPr>
    </w:tblStylePr>
    <w:tblStylePr w:type="lastRow">
      <w:rPr>
        <w:b/>
        <w:bCs/>
        <w:color w:val="716B5F" w:themeColor="text2"/>
      </w:rPr>
      <w:tblPr/>
      <w:tcPr>
        <w:tcBorders>
          <w:top w:val="single" w:sz="8" w:space="0" w:color="467199" w:themeColor="accent3"/>
          <w:bottom w:val="single" w:sz="8" w:space="0" w:color="467199" w:themeColor="accent3"/>
        </w:tcBorders>
      </w:tcPr>
    </w:tblStylePr>
    <w:tblStylePr w:type="firstCol">
      <w:rPr>
        <w:b/>
        <w:bCs/>
      </w:rPr>
    </w:tblStylePr>
    <w:tblStylePr w:type="lastCol">
      <w:rPr>
        <w:b/>
        <w:bCs/>
      </w:rPr>
      <w:tblPr/>
      <w:tcPr>
        <w:tcBorders>
          <w:top w:val="single" w:sz="8" w:space="0" w:color="467199" w:themeColor="accent3"/>
          <w:bottom w:val="single" w:sz="8" w:space="0" w:color="467199" w:themeColor="accent3"/>
        </w:tcBorders>
      </w:tcPr>
    </w:tblStylePr>
    <w:tblStylePr w:type="band1Vert">
      <w:tblPr/>
      <w:tcPr>
        <w:shd w:val="clear" w:color="auto" w:fill="CEDBE8" w:themeFill="accent3" w:themeFillTint="3F"/>
      </w:tcPr>
    </w:tblStylePr>
    <w:tblStylePr w:type="band1Horz">
      <w:tblPr/>
      <w:tcPr>
        <w:shd w:val="clear" w:color="auto" w:fill="CEDBE8" w:themeFill="accent3" w:themeFillTint="3F"/>
      </w:tcPr>
    </w:tblStylePr>
  </w:style>
  <w:style w:type="table" w:styleId="Mellanmrklista1-dekorfrg4">
    <w:name w:val="Medium List 1 Accent 4"/>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A0B6C9" w:themeColor="accent4"/>
        <w:bottom w:val="single" w:sz="8" w:space="0" w:color="A0B6C9" w:themeColor="accent4"/>
      </w:tblBorders>
    </w:tblPr>
    <w:tblStylePr w:type="firstRow">
      <w:rPr>
        <w:rFonts w:asciiTheme="majorHAnsi" w:eastAsiaTheme="majorEastAsia" w:hAnsiTheme="majorHAnsi" w:cstheme="majorBidi"/>
      </w:rPr>
      <w:tblPr/>
      <w:tcPr>
        <w:tcBorders>
          <w:top w:val="nil"/>
          <w:bottom w:val="single" w:sz="8" w:space="0" w:color="A0B6C9" w:themeColor="accent4"/>
        </w:tcBorders>
      </w:tcPr>
    </w:tblStylePr>
    <w:tblStylePr w:type="lastRow">
      <w:rPr>
        <w:b/>
        <w:bCs/>
        <w:color w:val="716B5F" w:themeColor="text2"/>
      </w:rPr>
      <w:tblPr/>
      <w:tcPr>
        <w:tcBorders>
          <w:top w:val="single" w:sz="8" w:space="0" w:color="A0B6C9" w:themeColor="accent4"/>
          <w:bottom w:val="single" w:sz="8" w:space="0" w:color="A0B6C9" w:themeColor="accent4"/>
        </w:tcBorders>
      </w:tcPr>
    </w:tblStylePr>
    <w:tblStylePr w:type="firstCol">
      <w:rPr>
        <w:b/>
        <w:bCs/>
      </w:rPr>
    </w:tblStylePr>
    <w:tblStylePr w:type="lastCol">
      <w:rPr>
        <w:b/>
        <w:bCs/>
      </w:rPr>
      <w:tblPr/>
      <w:tcPr>
        <w:tcBorders>
          <w:top w:val="single" w:sz="8" w:space="0" w:color="A0B6C9" w:themeColor="accent4"/>
          <w:bottom w:val="single" w:sz="8" w:space="0" w:color="A0B6C9" w:themeColor="accent4"/>
        </w:tcBorders>
      </w:tcPr>
    </w:tblStylePr>
    <w:tblStylePr w:type="band1Vert">
      <w:tblPr/>
      <w:tcPr>
        <w:shd w:val="clear" w:color="auto" w:fill="E7ECF1" w:themeFill="accent4" w:themeFillTint="3F"/>
      </w:tcPr>
    </w:tblStylePr>
    <w:tblStylePr w:type="band1Horz">
      <w:tblPr/>
      <w:tcPr>
        <w:shd w:val="clear" w:color="auto" w:fill="E7ECF1" w:themeFill="accent4" w:themeFillTint="3F"/>
      </w:tcPr>
    </w:tblStylePr>
  </w:style>
  <w:style w:type="table" w:styleId="Mellanmrklista1-dekorfrg5">
    <w:name w:val="Medium List 1 Accent 5"/>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716B5F" w:themeColor="accent5"/>
        <w:bottom w:val="single" w:sz="8" w:space="0" w:color="716B5F" w:themeColor="accent5"/>
      </w:tblBorders>
    </w:tblPr>
    <w:tblStylePr w:type="firstRow">
      <w:rPr>
        <w:rFonts w:asciiTheme="majorHAnsi" w:eastAsiaTheme="majorEastAsia" w:hAnsiTheme="majorHAnsi" w:cstheme="majorBidi"/>
      </w:rPr>
      <w:tblPr/>
      <w:tcPr>
        <w:tcBorders>
          <w:top w:val="nil"/>
          <w:bottom w:val="single" w:sz="8" w:space="0" w:color="716B5F" w:themeColor="accent5"/>
        </w:tcBorders>
      </w:tcPr>
    </w:tblStylePr>
    <w:tblStylePr w:type="lastRow">
      <w:rPr>
        <w:b/>
        <w:bCs/>
        <w:color w:val="716B5F" w:themeColor="text2"/>
      </w:rPr>
      <w:tblPr/>
      <w:tcPr>
        <w:tcBorders>
          <w:top w:val="single" w:sz="8" w:space="0" w:color="716B5F" w:themeColor="accent5"/>
          <w:bottom w:val="single" w:sz="8" w:space="0" w:color="716B5F" w:themeColor="accent5"/>
        </w:tcBorders>
      </w:tcPr>
    </w:tblStylePr>
    <w:tblStylePr w:type="firstCol">
      <w:rPr>
        <w:b/>
        <w:bCs/>
      </w:rPr>
    </w:tblStylePr>
    <w:tblStylePr w:type="lastCol">
      <w:rPr>
        <w:b/>
        <w:bCs/>
      </w:rPr>
      <w:tblPr/>
      <w:tcPr>
        <w:tcBorders>
          <w:top w:val="single" w:sz="8" w:space="0" w:color="716B5F" w:themeColor="accent5"/>
          <w:bottom w:val="single" w:sz="8" w:space="0" w:color="716B5F" w:themeColor="accent5"/>
        </w:tcBorders>
      </w:tcPr>
    </w:tblStylePr>
    <w:tblStylePr w:type="band1Vert">
      <w:tblPr/>
      <w:tcPr>
        <w:shd w:val="clear" w:color="auto" w:fill="DDDAD6" w:themeFill="accent5" w:themeFillTint="3F"/>
      </w:tcPr>
    </w:tblStylePr>
    <w:tblStylePr w:type="band1Horz">
      <w:tblPr/>
      <w:tcPr>
        <w:shd w:val="clear" w:color="auto" w:fill="DDDAD6" w:themeFill="accent5" w:themeFillTint="3F"/>
      </w:tcPr>
    </w:tblStylePr>
  </w:style>
  <w:style w:type="table" w:styleId="Mellanmrklista1-dekorfrg6">
    <w:name w:val="Medium List 1 Accent 6"/>
    <w:basedOn w:val="Normaltabell"/>
    <w:uiPriority w:val="65"/>
    <w:semiHidden/>
    <w:unhideWhenUsed/>
    <w:rsid w:val="00573DFD"/>
    <w:pPr>
      <w:spacing w:after="0" w:line="240" w:lineRule="auto"/>
    </w:pPr>
    <w:rPr>
      <w:color w:val="000000" w:themeColor="text1"/>
    </w:rPr>
    <w:tblPr>
      <w:tblStyleRowBandSize w:val="1"/>
      <w:tblStyleColBandSize w:val="1"/>
      <w:tblBorders>
        <w:top w:val="single" w:sz="8" w:space="0" w:color="E0E7EE" w:themeColor="accent6"/>
        <w:bottom w:val="single" w:sz="8" w:space="0" w:color="E0E7EE" w:themeColor="accent6"/>
      </w:tblBorders>
    </w:tblPr>
    <w:tblStylePr w:type="firstRow">
      <w:rPr>
        <w:rFonts w:asciiTheme="majorHAnsi" w:eastAsiaTheme="majorEastAsia" w:hAnsiTheme="majorHAnsi" w:cstheme="majorBidi"/>
      </w:rPr>
      <w:tblPr/>
      <w:tcPr>
        <w:tcBorders>
          <w:top w:val="nil"/>
          <w:bottom w:val="single" w:sz="8" w:space="0" w:color="E0E7EE" w:themeColor="accent6"/>
        </w:tcBorders>
      </w:tcPr>
    </w:tblStylePr>
    <w:tblStylePr w:type="lastRow">
      <w:rPr>
        <w:b/>
        <w:bCs/>
        <w:color w:val="716B5F" w:themeColor="text2"/>
      </w:rPr>
      <w:tblPr/>
      <w:tcPr>
        <w:tcBorders>
          <w:top w:val="single" w:sz="8" w:space="0" w:color="E0E7EE" w:themeColor="accent6"/>
          <w:bottom w:val="single" w:sz="8" w:space="0" w:color="E0E7EE" w:themeColor="accent6"/>
        </w:tcBorders>
      </w:tcPr>
    </w:tblStylePr>
    <w:tblStylePr w:type="firstCol">
      <w:rPr>
        <w:b/>
        <w:bCs/>
      </w:rPr>
    </w:tblStylePr>
    <w:tblStylePr w:type="lastCol">
      <w:rPr>
        <w:b/>
        <w:bCs/>
      </w:rPr>
      <w:tblPr/>
      <w:tcPr>
        <w:tcBorders>
          <w:top w:val="single" w:sz="8" w:space="0" w:color="E0E7EE" w:themeColor="accent6"/>
          <w:bottom w:val="single" w:sz="8" w:space="0" w:color="E0E7EE" w:themeColor="accent6"/>
        </w:tcBorders>
      </w:tcPr>
    </w:tblStylePr>
    <w:tblStylePr w:type="band1Vert">
      <w:tblPr/>
      <w:tcPr>
        <w:shd w:val="clear" w:color="auto" w:fill="F7F8FA" w:themeFill="accent6" w:themeFillTint="3F"/>
      </w:tcPr>
    </w:tblStylePr>
    <w:tblStylePr w:type="band1Horz">
      <w:tblPr/>
      <w:tcPr>
        <w:shd w:val="clear" w:color="auto" w:fill="F7F8FA" w:themeFill="accent6" w:themeFillTint="3F"/>
      </w:tcPr>
    </w:tblStylePr>
  </w:style>
  <w:style w:type="table" w:styleId="Mellanmrklista2">
    <w:name w:val="Medium Lis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1">
    <w:name w:val="Medium List 2 Accent 1"/>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tblBorders>
    </w:tblPr>
    <w:tblStylePr w:type="firstRow">
      <w:rPr>
        <w:sz w:val="24"/>
        <w:szCs w:val="24"/>
      </w:rPr>
      <w:tblPr/>
      <w:tcPr>
        <w:tcBorders>
          <w:top w:val="nil"/>
          <w:left w:val="nil"/>
          <w:bottom w:val="single" w:sz="24" w:space="0" w:color="1A3050" w:themeColor="accent1"/>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A3050" w:themeColor="accent1"/>
          <w:insideH w:val="nil"/>
          <w:insideV w:val="nil"/>
        </w:tcBorders>
        <w:shd w:val="clear" w:color="auto" w:fill="FFFFFF" w:themeFill="background1"/>
      </w:tcPr>
    </w:tblStylePr>
    <w:tblStylePr w:type="lastCol">
      <w:tblPr/>
      <w:tcPr>
        <w:tcBorders>
          <w:top w:val="nil"/>
          <w:left w:val="single" w:sz="8" w:space="0" w:color="1A3050"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3C8E6" w:themeFill="accent1" w:themeFillTint="3F"/>
      </w:tcPr>
    </w:tblStylePr>
    <w:tblStylePr w:type="band1Horz">
      <w:tblPr/>
      <w:tcPr>
        <w:tcBorders>
          <w:top w:val="nil"/>
          <w:bottom w:val="nil"/>
          <w:insideH w:val="nil"/>
          <w:insideV w:val="nil"/>
        </w:tcBorders>
        <w:shd w:val="clear" w:color="auto" w:fill="B3C8E6"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2">
    <w:name w:val="Medium List 2 Accent 2"/>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tblBorders>
    </w:tblPr>
    <w:tblStylePr w:type="firstRow">
      <w:rPr>
        <w:sz w:val="24"/>
        <w:szCs w:val="24"/>
      </w:rPr>
      <w:tblPr/>
      <w:tcPr>
        <w:tcBorders>
          <w:top w:val="nil"/>
          <w:left w:val="nil"/>
          <w:bottom w:val="single" w:sz="24" w:space="0" w:color="DFDDD9" w:themeColor="accent2"/>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DFDDD9" w:themeColor="accent2"/>
          <w:insideH w:val="nil"/>
          <w:insideV w:val="nil"/>
        </w:tcBorders>
        <w:shd w:val="clear" w:color="auto" w:fill="FFFFFF" w:themeFill="background1"/>
      </w:tcPr>
    </w:tblStylePr>
    <w:tblStylePr w:type="lastCol">
      <w:tblPr/>
      <w:tcPr>
        <w:tcBorders>
          <w:top w:val="nil"/>
          <w:left w:val="single" w:sz="8" w:space="0" w:color="DFDDD9"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6F5" w:themeFill="accent2" w:themeFillTint="3F"/>
      </w:tcPr>
    </w:tblStylePr>
    <w:tblStylePr w:type="band1Horz">
      <w:tblPr/>
      <w:tcPr>
        <w:tcBorders>
          <w:top w:val="nil"/>
          <w:bottom w:val="nil"/>
          <w:insideH w:val="nil"/>
          <w:insideV w:val="nil"/>
        </w:tcBorders>
        <w:shd w:val="clear" w:color="auto" w:fill="F7F6F5"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3">
    <w:name w:val="Medium List 2 Accent 3"/>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tblBorders>
    </w:tblPr>
    <w:tblStylePr w:type="firstRow">
      <w:rPr>
        <w:sz w:val="24"/>
        <w:szCs w:val="24"/>
      </w:rPr>
      <w:tblPr/>
      <w:tcPr>
        <w:tcBorders>
          <w:top w:val="nil"/>
          <w:left w:val="nil"/>
          <w:bottom w:val="single" w:sz="24" w:space="0" w:color="467199" w:themeColor="accent3"/>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67199" w:themeColor="accent3"/>
          <w:insideH w:val="nil"/>
          <w:insideV w:val="nil"/>
        </w:tcBorders>
        <w:shd w:val="clear" w:color="auto" w:fill="FFFFFF" w:themeFill="background1"/>
      </w:tcPr>
    </w:tblStylePr>
    <w:tblStylePr w:type="lastCol">
      <w:tblPr/>
      <w:tcPr>
        <w:tcBorders>
          <w:top w:val="nil"/>
          <w:left w:val="single" w:sz="8" w:space="0" w:color="467199"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EDBE8" w:themeFill="accent3" w:themeFillTint="3F"/>
      </w:tcPr>
    </w:tblStylePr>
    <w:tblStylePr w:type="band1Horz">
      <w:tblPr/>
      <w:tcPr>
        <w:tcBorders>
          <w:top w:val="nil"/>
          <w:bottom w:val="nil"/>
          <w:insideH w:val="nil"/>
          <w:insideV w:val="nil"/>
        </w:tcBorders>
        <w:shd w:val="clear" w:color="auto" w:fill="CEDBE8"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4">
    <w:name w:val="Medium List 2 Accent 4"/>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tblBorders>
    </w:tblPr>
    <w:tblStylePr w:type="firstRow">
      <w:rPr>
        <w:sz w:val="24"/>
        <w:szCs w:val="24"/>
      </w:rPr>
      <w:tblPr/>
      <w:tcPr>
        <w:tcBorders>
          <w:top w:val="nil"/>
          <w:left w:val="nil"/>
          <w:bottom w:val="single" w:sz="24" w:space="0" w:color="A0B6C9" w:themeColor="accent4"/>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A0B6C9" w:themeColor="accent4"/>
          <w:insideH w:val="nil"/>
          <w:insideV w:val="nil"/>
        </w:tcBorders>
        <w:shd w:val="clear" w:color="auto" w:fill="FFFFFF" w:themeFill="background1"/>
      </w:tcPr>
    </w:tblStylePr>
    <w:tblStylePr w:type="lastCol">
      <w:tblPr/>
      <w:tcPr>
        <w:tcBorders>
          <w:top w:val="nil"/>
          <w:left w:val="single" w:sz="8" w:space="0" w:color="A0B6C9"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7ECF1" w:themeFill="accent4" w:themeFillTint="3F"/>
      </w:tcPr>
    </w:tblStylePr>
    <w:tblStylePr w:type="band1Horz">
      <w:tblPr/>
      <w:tcPr>
        <w:tcBorders>
          <w:top w:val="nil"/>
          <w:bottom w:val="nil"/>
          <w:insideH w:val="nil"/>
          <w:insideV w:val="nil"/>
        </w:tcBorders>
        <w:shd w:val="clear" w:color="auto" w:fill="E7ECF1"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5">
    <w:name w:val="Medium List 2 Accent 5"/>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tblBorders>
    </w:tblPr>
    <w:tblStylePr w:type="firstRow">
      <w:rPr>
        <w:sz w:val="24"/>
        <w:szCs w:val="24"/>
      </w:rPr>
      <w:tblPr/>
      <w:tcPr>
        <w:tcBorders>
          <w:top w:val="nil"/>
          <w:left w:val="nil"/>
          <w:bottom w:val="single" w:sz="24" w:space="0" w:color="716B5F" w:themeColor="accent5"/>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16B5F" w:themeColor="accent5"/>
          <w:insideH w:val="nil"/>
          <w:insideV w:val="nil"/>
        </w:tcBorders>
        <w:shd w:val="clear" w:color="auto" w:fill="FFFFFF" w:themeFill="background1"/>
      </w:tcPr>
    </w:tblStylePr>
    <w:tblStylePr w:type="lastCol">
      <w:tblPr/>
      <w:tcPr>
        <w:tcBorders>
          <w:top w:val="nil"/>
          <w:left w:val="single" w:sz="8" w:space="0" w:color="716B5F"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DDAD6" w:themeFill="accent5" w:themeFillTint="3F"/>
      </w:tcPr>
    </w:tblStylePr>
    <w:tblStylePr w:type="band1Horz">
      <w:tblPr/>
      <w:tcPr>
        <w:tcBorders>
          <w:top w:val="nil"/>
          <w:bottom w:val="nil"/>
          <w:insideH w:val="nil"/>
          <w:insideV w:val="nil"/>
        </w:tcBorders>
        <w:shd w:val="clear" w:color="auto" w:fill="DDDAD6"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lista2-dekorfrg6">
    <w:name w:val="Medium List 2 Accent 6"/>
    <w:basedOn w:val="Normaltabell"/>
    <w:uiPriority w:val="66"/>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tblBorders>
    </w:tblPr>
    <w:tblStylePr w:type="firstRow">
      <w:rPr>
        <w:sz w:val="24"/>
        <w:szCs w:val="24"/>
      </w:rPr>
      <w:tblPr/>
      <w:tcPr>
        <w:tcBorders>
          <w:top w:val="nil"/>
          <w:left w:val="nil"/>
          <w:bottom w:val="single" w:sz="24" w:space="0" w:color="E0E7EE" w:themeColor="accent6"/>
          <w:right w:val="nil"/>
          <w:insideH w:val="nil"/>
          <w:insideV w:val="nil"/>
        </w:tcBorders>
        <w:shd w:val="clear" w:color="auto" w:fill="FFFFFF" w:themeFill="background1"/>
      </w:tcPr>
    </w:tblStylePr>
    <w:tblStylePr w:type="lastRow">
      <w:tblPr/>
      <w:tcPr>
        <w:tcBorders>
          <w:top w:val="nil"/>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0E7EE" w:themeColor="accent6"/>
          <w:insideH w:val="nil"/>
          <w:insideV w:val="nil"/>
        </w:tcBorders>
        <w:shd w:val="clear" w:color="auto" w:fill="FFFFFF" w:themeFill="background1"/>
      </w:tcPr>
    </w:tblStylePr>
    <w:tblStylePr w:type="lastCol">
      <w:tblPr/>
      <w:tcPr>
        <w:tcBorders>
          <w:top w:val="nil"/>
          <w:left w:val="single" w:sz="8" w:space="0" w:color="E0E7EE"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7F8FA" w:themeFill="accent6" w:themeFillTint="3F"/>
      </w:tcPr>
    </w:tblStylePr>
    <w:tblStylePr w:type="band1Horz">
      <w:tblPr/>
      <w:tcPr>
        <w:tcBorders>
          <w:top w:val="nil"/>
          <w:bottom w:val="nil"/>
          <w:insideH w:val="nil"/>
          <w:insideV w:val="nil"/>
        </w:tcBorders>
        <w:shd w:val="clear" w:color="auto" w:fill="F7F8F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llanmrkskuggning1">
    <w:name w:val="Medium Shading 1"/>
    <w:basedOn w:val="Normaltabell"/>
    <w:uiPriority w:val="63"/>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llanmrkskuggning1-dekorfrg1">
    <w:name w:val="Medium Shading 1 Accent 1"/>
    <w:basedOn w:val="Normaltabell"/>
    <w:uiPriority w:val="63"/>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tblBorders>
    </w:tblPr>
    <w:tblStylePr w:type="firstRow">
      <w:pPr>
        <w:spacing w:before="0" w:after="0" w:line="240" w:lineRule="auto"/>
      </w:pPr>
      <w:rPr>
        <w:b/>
        <w:bCs/>
        <w:color w:val="FFFFFF" w:themeColor="background1"/>
      </w:rPr>
      <w:tblPr/>
      <w:tcPr>
        <w:tc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shd w:val="clear" w:color="auto" w:fill="1A3050" w:themeFill="accent1"/>
      </w:tcPr>
    </w:tblStylePr>
    <w:tblStylePr w:type="lastRow">
      <w:pPr>
        <w:spacing w:before="0" w:after="0" w:line="240" w:lineRule="auto"/>
      </w:pPr>
      <w:rPr>
        <w:b/>
        <w:bCs/>
      </w:rPr>
      <w:tblPr/>
      <w:tcPr>
        <w:tcBorders>
          <w:top w:val="double" w:sz="6"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nil"/>
          <w:insideV w:val="nil"/>
        </w:tcBorders>
      </w:tcPr>
    </w:tblStylePr>
    <w:tblStylePr w:type="firstCol">
      <w:rPr>
        <w:b/>
        <w:bCs/>
      </w:rPr>
    </w:tblStylePr>
    <w:tblStylePr w:type="lastCol">
      <w:rPr>
        <w:b/>
        <w:bCs/>
      </w:rPr>
    </w:tblStylePr>
    <w:tblStylePr w:type="band1Vert">
      <w:tblPr/>
      <w:tcPr>
        <w:shd w:val="clear" w:color="auto" w:fill="B3C8E6" w:themeFill="accent1" w:themeFillTint="3F"/>
      </w:tcPr>
    </w:tblStylePr>
    <w:tblStylePr w:type="band1Horz">
      <w:tblPr/>
      <w:tcPr>
        <w:tcBorders>
          <w:insideH w:val="nil"/>
          <w:insideV w:val="nil"/>
        </w:tcBorders>
        <w:shd w:val="clear" w:color="auto" w:fill="B3C8E6" w:themeFill="accent1" w:themeFillTint="3F"/>
      </w:tcPr>
    </w:tblStylePr>
    <w:tblStylePr w:type="band2Horz">
      <w:tblPr/>
      <w:tcPr>
        <w:tcBorders>
          <w:insideH w:val="nil"/>
          <w:insideV w:val="nil"/>
        </w:tcBorders>
      </w:tcPr>
    </w:tblStylePr>
  </w:style>
  <w:style w:type="table" w:styleId="Mellanmrkskuggning1-dekorfrg2">
    <w:name w:val="Medium Shading 1 Accent 2"/>
    <w:basedOn w:val="Normaltabell"/>
    <w:uiPriority w:val="63"/>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tblBorders>
    </w:tblPr>
    <w:tblStylePr w:type="firstRow">
      <w:pPr>
        <w:spacing w:before="0" w:after="0" w:line="240" w:lineRule="auto"/>
      </w:pPr>
      <w:rPr>
        <w:b/>
        <w:bCs/>
        <w:color w:val="FFFFFF" w:themeColor="background1"/>
      </w:rPr>
      <w:tblPr/>
      <w:tcPr>
        <w:tc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shd w:val="clear" w:color="auto" w:fill="DFDDD9" w:themeFill="accent2"/>
      </w:tcPr>
    </w:tblStylePr>
    <w:tblStylePr w:type="lastRow">
      <w:pPr>
        <w:spacing w:before="0" w:after="0" w:line="240" w:lineRule="auto"/>
      </w:pPr>
      <w:rPr>
        <w:b/>
        <w:bCs/>
      </w:rPr>
      <w:tblPr/>
      <w:tcPr>
        <w:tcBorders>
          <w:top w:val="double" w:sz="6"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nil"/>
          <w:insideV w:val="nil"/>
        </w:tcBorders>
      </w:tcPr>
    </w:tblStylePr>
    <w:tblStylePr w:type="firstCol">
      <w:rPr>
        <w:b/>
        <w:bCs/>
      </w:rPr>
    </w:tblStylePr>
    <w:tblStylePr w:type="lastCol">
      <w:rPr>
        <w:b/>
        <w:bCs/>
      </w:rPr>
    </w:tblStylePr>
    <w:tblStylePr w:type="band1Vert">
      <w:tblPr/>
      <w:tcPr>
        <w:shd w:val="clear" w:color="auto" w:fill="F7F6F5" w:themeFill="accent2" w:themeFillTint="3F"/>
      </w:tcPr>
    </w:tblStylePr>
    <w:tblStylePr w:type="band1Horz">
      <w:tblPr/>
      <w:tcPr>
        <w:tcBorders>
          <w:insideH w:val="nil"/>
          <w:insideV w:val="nil"/>
        </w:tcBorders>
        <w:shd w:val="clear" w:color="auto" w:fill="F7F6F5" w:themeFill="accent2" w:themeFillTint="3F"/>
      </w:tcPr>
    </w:tblStylePr>
    <w:tblStylePr w:type="band2Horz">
      <w:tblPr/>
      <w:tcPr>
        <w:tcBorders>
          <w:insideH w:val="nil"/>
          <w:insideV w:val="nil"/>
        </w:tcBorders>
      </w:tcPr>
    </w:tblStylePr>
  </w:style>
  <w:style w:type="table" w:styleId="Mellanmrkskuggning1-dekorfrg3">
    <w:name w:val="Medium Shading 1 Accent 3"/>
    <w:basedOn w:val="Normaltabell"/>
    <w:uiPriority w:val="63"/>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tblBorders>
    </w:tblPr>
    <w:tblStylePr w:type="firstRow">
      <w:pPr>
        <w:spacing w:before="0" w:after="0" w:line="240" w:lineRule="auto"/>
      </w:pPr>
      <w:rPr>
        <w:b/>
        <w:bCs/>
        <w:color w:val="FFFFFF" w:themeColor="background1"/>
      </w:rPr>
      <w:tblPr/>
      <w:tcPr>
        <w:tc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shd w:val="clear" w:color="auto" w:fill="467199" w:themeFill="accent3"/>
      </w:tcPr>
    </w:tblStylePr>
    <w:tblStylePr w:type="lastRow">
      <w:pPr>
        <w:spacing w:before="0" w:after="0" w:line="240" w:lineRule="auto"/>
      </w:pPr>
      <w:rPr>
        <w:b/>
        <w:bCs/>
      </w:rPr>
      <w:tblPr/>
      <w:tcPr>
        <w:tcBorders>
          <w:top w:val="double" w:sz="6"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nil"/>
          <w:insideV w:val="nil"/>
        </w:tcBorders>
      </w:tcPr>
    </w:tblStylePr>
    <w:tblStylePr w:type="firstCol">
      <w:rPr>
        <w:b/>
        <w:bCs/>
      </w:rPr>
    </w:tblStylePr>
    <w:tblStylePr w:type="lastCol">
      <w:rPr>
        <w:b/>
        <w:bCs/>
      </w:rPr>
    </w:tblStylePr>
    <w:tblStylePr w:type="band1Vert">
      <w:tblPr/>
      <w:tcPr>
        <w:shd w:val="clear" w:color="auto" w:fill="CEDBE8" w:themeFill="accent3" w:themeFillTint="3F"/>
      </w:tcPr>
    </w:tblStylePr>
    <w:tblStylePr w:type="band1Horz">
      <w:tblPr/>
      <w:tcPr>
        <w:tcBorders>
          <w:insideH w:val="nil"/>
          <w:insideV w:val="nil"/>
        </w:tcBorders>
        <w:shd w:val="clear" w:color="auto" w:fill="CEDBE8" w:themeFill="accent3" w:themeFillTint="3F"/>
      </w:tcPr>
    </w:tblStylePr>
    <w:tblStylePr w:type="band2Horz">
      <w:tblPr/>
      <w:tcPr>
        <w:tcBorders>
          <w:insideH w:val="nil"/>
          <w:insideV w:val="nil"/>
        </w:tcBorders>
      </w:tcPr>
    </w:tblStylePr>
  </w:style>
  <w:style w:type="table" w:styleId="Mellanmrkskuggning1-dekorfrg4">
    <w:name w:val="Medium Shading 1 Accent 4"/>
    <w:basedOn w:val="Normaltabell"/>
    <w:uiPriority w:val="63"/>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tblBorders>
    </w:tblPr>
    <w:tblStylePr w:type="firstRow">
      <w:pPr>
        <w:spacing w:before="0" w:after="0" w:line="240" w:lineRule="auto"/>
      </w:pPr>
      <w:rPr>
        <w:b/>
        <w:bCs/>
        <w:color w:val="FFFFFF" w:themeColor="background1"/>
      </w:rPr>
      <w:tblPr/>
      <w:tcPr>
        <w:tc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shd w:val="clear" w:color="auto" w:fill="A0B6C9" w:themeFill="accent4"/>
      </w:tcPr>
    </w:tblStylePr>
    <w:tblStylePr w:type="lastRow">
      <w:pPr>
        <w:spacing w:before="0" w:after="0" w:line="240" w:lineRule="auto"/>
      </w:pPr>
      <w:rPr>
        <w:b/>
        <w:bCs/>
      </w:rPr>
      <w:tblPr/>
      <w:tcPr>
        <w:tcBorders>
          <w:top w:val="double" w:sz="6"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nil"/>
          <w:insideV w:val="nil"/>
        </w:tcBorders>
      </w:tcPr>
    </w:tblStylePr>
    <w:tblStylePr w:type="firstCol">
      <w:rPr>
        <w:b/>
        <w:bCs/>
      </w:rPr>
    </w:tblStylePr>
    <w:tblStylePr w:type="lastCol">
      <w:rPr>
        <w:b/>
        <w:bCs/>
      </w:rPr>
    </w:tblStylePr>
    <w:tblStylePr w:type="band1Vert">
      <w:tblPr/>
      <w:tcPr>
        <w:shd w:val="clear" w:color="auto" w:fill="E7ECF1" w:themeFill="accent4" w:themeFillTint="3F"/>
      </w:tcPr>
    </w:tblStylePr>
    <w:tblStylePr w:type="band1Horz">
      <w:tblPr/>
      <w:tcPr>
        <w:tcBorders>
          <w:insideH w:val="nil"/>
          <w:insideV w:val="nil"/>
        </w:tcBorders>
        <w:shd w:val="clear" w:color="auto" w:fill="E7ECF1" w:themeFill="accent4" w:themeFillTint="3F"/>
      </w:tcPr>
    </w:tblStylePr>
    <w:tblStylePr w:type="band2Horz">
      <w:tblPr/>
      <w:tcPr>
        <w:tcBorders>
          <w:insideH w:val="nil"/>
          <w:insideV w:val="nil"/>
        </w:tcBorders>
      </w:tcPr>
    </w:tblStylePr>
  </w:style>
  <w:style w:type="table" w:styleId="Mellanmrkskuggning1-dekorfrg5">
    <w:name w:val="Medium Shading 1 Accent 5"/>
    <w:basedOn w:val="Normaltabell"/>
    <w:uiPriority w:val="63"/>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tblBorders>
    </w:tblPr>
    <w:tblStylePr w:type="firstRow">
      <w:pPr>
        <w:spacing w:before="0" w:after="0" w:line="240" w:lineRule="auto"/>
      </w:pPr>
      <w:rPr>
        <w:b/>
        <w:bCs/>
        <w:color w:val="FFFFFF" w:themeColor="background1"/>
      </w:rPr>
      <w:tblPr/>
      <w:tcPr>
        <w:tc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shd w:val="clear" w:color="auto" w:fill="716B5F" w:themeFill="accent5"/>
      </w:tcPr>
    </w:tblStylePr>
    <w:tblStylePr w:type="lastRow">
      <w:pPr>
        <w:spacing w:before="0" w:after="0" w:line="240" w:lineRule="auto"/>
      </w:pPr>
      <w:rPr>
        <w:b/>
        <w:bCs/>
      </w:rPr>
      <w:tblPr/>
      <w:tcPr>
        <w:tcBorders>
          <w:top w:val="double" w:sz="6"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nil"/>
          <w:insideV w:val="nil"/>
        </w:tcBorders>
      </w:tcPr>
    </w:tblStylePr>
    <w:tblStylePr w:type="firstCol">
      <w:rPr>
        <w:b/>
        <w:bCs/>
      </w:rPr>
    </w:tblStylePr>
    <w:tblStylePr w:type="lastCol">
      <w:rPr>
        <w:b/>
        <w:bCs/>
      </w:rPr>
    </w:tblStylePr>
    <w:tblStylePr w:type="band1Vert">
      <w:tblPr/>
      <w:tcPr>
        <w:shd w:val="clear" w:color="auto" w:fill="DDDAD6" w:themeFill="accent5" w:themeFillTint="3F"/>
      </w:tcPr>
    </w:tblStylePr>
    <w:tblStylePr w:type="band1Horz">
      <w:tblPr/>
      <w:tcPr>
        <w:tcBorders>
          <w:insideH w:val="nil"/>
          <w:insideV w:val="nil"/>
        </w:tcBorders>
        <w:shd w:val="clear" w:color="auto" w:fill="DDDAD6" w:themeFill="accent5" w:themeFillTint="3F"/>
      </w:tcPr>
    </w:tblStylePr>
    <w:tblStylePr w:type="band2Horz">
      <w:tblPr/>
      <w:tcPr>
        <w:tcBorders>
          <w:insideH w:val="nil"/>
          <w:insideV w:val="nil"/>
        </w:tcBorders>
      </w:tcPr>
    </w:tblStylePr>
  </w:style>
  <w:style w:type="table" w:styleId="Mellanmrkskuggning1-dekorfrg6">
    <w:name w:val="Medium Shading 1 Accent 6"/>
    <w:basedOn w:val="Normaltabell"/>
    <w:uiPriority w:val="63"/>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tblBorders>
    </w:tblPr>
    <w:tblStylePr w:type="firstRow">
      <w:pPr>
        <w:spacing w:before="0" w:after="0" w:line="240" w:lineRule="auto"/>
      </w:pPr>
      <w:rPr>
        <w:b/>
        <w:bCs/>
        <w:color w:val="FFFFFF" w:themeColor="background1"/>
      </w:rPr>
      <w:tblPr/>
      <w:tcPr>
        <w:tc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shd w:val="clear" w:color="auto" w:fill="E0E7EE" w:themeFill="accent6"/>
      </w:tcPr>
    </w:tblStylePr>
    <w:tblStylePr w:type="lastRow">
      <w:pPr>
        <w:spacing w:before="0" w:after="0" w:line="240" w:lineRule="auto"/>
      </w:pPr>
      <w:rPr>
        <w:b/>
        <w:bCs/>
      </w:rPr>
      <w:tblPr/>
      <w:tcPr>
        <w:tcBorders>
          <w:top w:val="double" w:sz="6"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nil"/>
          <w:insideV w:val="nil"/>
        </w:tcBorders>
      </w:tcPr>
    </w:tblStylePr>
    <w:tblStylePr w:type="firstCol">
      <w:rPr>
        <w:b/>
        <w:bCs/>
      </w:rPr>
    </w:tblStylePr>
    <w:tblStylePr w:type="lastCol">
      <w:rPr>
        <w:b/>
        <w:bCs/>
      </w:rPr>
    </w:tblStylePr>
    <w:tblStylePr w:type="band1Vert">
      <w:tblPr/>
      <w:tcPr>
        <w:shd w:val="clear" w:color="auto" w:fill="F7F8FA" w:themeFill="accent6" w:themeFillTint="3F"/>
      </w:tcPr>
    </w:tblStylePr>
    <w:tblStylePr w:type="band1Horz">
      <w:tblPr/>
      <w:tcPr>
        <w:tcBorders>
          <w:insideH w:val="nil"/>
          <w:insideV w:val="nil"/>
        </w:tcBorders>
        <w:shd w:val="clear" w:color="auto" w:fill="F7F8FA" w:themeFill="accent6" w:themeFillTint="3F"/>
      </w:tcPr>
    </w:tblStylePr>
    <w:tblStylePr w:type="band2Horz">
      <w:tblPr/>
      <w:tcPr>
        <w:tcBorders>
          <w:insideH w:val="nil"/>
          <w:insideV w:val="nil"/>
        </w:tcBorders>
      </w:tcPr>
    </w:tblStylePr>
  </w:style>
  <w:style w:type="table" w:styleId="Mellanmrkskuggning2">
    <w:name w:val="Medium Shading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1">
    <w:name w:val="Medium Shading 2 Accent 1"/>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A3050"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1A3050" w:themeFill="accent1"/>
      </w:tcPr>
    </w:tblStylePr>
    <w:tblStylePr w:type="lastCol">
      <w:rPr>
        <w:b/>
        <w:bCs/>
        <w:color w:val="FFFFFF" w:themeColor="background1"/>
      </w:rPr>
      <w:tblPr/>
      <w:tcPr>
        <w:tcBorders>
          <w:left w:val="nil"/>
          <w:right w:val="nil"/>
          <w:insideH w:val="nil"/>
          <w:insideV w:val="nil"/>
        </w:tcBorders>
        <w:shd w:val="clear" w:color="auto" w:fill="1A3050"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2">
    <w:name w:val="Medium Shading 2 Accent 2"/>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DFDDD9"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DFDDD9" w:themeFill="accent2"/>
      </w:tcPr>
    </w:tblStylePr>
    <w:tblStylePr w:type="lastCol">
      <w:rPr>
        <w:b/>
        <w:bCs/>
        <w:color w:val="FFFFFF" w:themeColor="background1"/>
      </w:rPr>
      <w:tblPr/>
      <w:tcPr>
        <w:tcBorders>
          <w:left w:val="nil"/>
          <w:right w:val="nil"/>
          <w:insideH w:val="nil"/>
          <w:insideV w:val="nil"/>
        </w:tcBorders>
        <w:shd w:val="clear" w:color="auto" w:fill="DFDDD9"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3">
    <w:name w:val="Medium Shading 2 Accent 3"/>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67199"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467199" w:themeFill="accent3"/>
      </w:tcPr>
    </w:tblStylePr>
    <w:tblStylePr w:type="lastCol">
      <w:rPr>
        <w:b/>
        <w:bCs/>
        <w:color w:val="FFFFFF" w:themeColor="background1"/>
      </w:rPr>
      <w:tblPr/>
      <w:tcPr>
        <w:tcBorders>
          <w:left w:val="nil"/>
          <w:right w:val="nil"/>
          <w:insideH w:val="nil"/>
          <w:insideV w:val="nil"/>
        </w:tcBorders>
        <w:shd w:val="clear" w:color="auto" w:fill="467199"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4">
    <w:name w:val="Medium Shading 2 Accent 4"/>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A0B6C9"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A0B6C9" w:themeFill="accent4"/>
      </w:tcPr>
    </w:tblStylePr>
    <w:tblStylePr w:type="lastCol">
      <w:rPr>
        <w:b/>
        <w:bCs/>
        <w:color w:val="FFFFFF" w:themeColor="background1"/>
      </w:rPr>
      <w:tblPr/>
      <w:tcPr>
        <w:tcBorders>
          <w:left w:val="nil"/>
          <w:right w:val="nil"/>
          <w:insideH w:val="nil"/>
          <w:insideV w:val="nil"/>
        </w:tcBorders>
        <w:shd w:val="clear" w:color="auto" w:fill="A0B6C9"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5">
    <w:name w:val="Medium Shading 2 Accent 5"/>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16B5F"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716B5F" w:themeFill="accent5"/>
      </w:tcPr>
    </w:tblStylePr>
    <w:tblStylePr w:type="lastCol">
      <w:rPr>
        <w:b/>
        <w:bCs/>
        <w:color w:val="FFFFFF" w:themeColor="background1"/>
      </w:rPr>
      <w:tblPr/>
      <w:tcPr>
        <w:tcBorders>
          <w:left w:val="nil"/>
          <w:right w:val="nil"/>
          <w:insideH w:val="nil"/>
          <w:insideV w:val="nil"/>
        </w:tcBorders>
        <w:shd w:val="clear" w:color="auto" w:fill="716B5F"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skuggning2-dekorfrg6">
    <w:name w:val="Medium Shading 2 Accent 6"/>
    <w:basedOn w:val="Normaltabell"/>
    <w:uiPriority w:val="64"/>
    <w:semiHidden/>
    <w:unhideWhenUsed/>
    <w:rsid w:val="00573DFD"/>
    <w:pPr>
      <w:spacing w:after="0" w:line="240" w:lineRule="auto"/>
    </w:p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0E7EE"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nil"/>
          <w:right w:val="nil"/>
          <w:insideH w:val="nil"/>
          <w:insideV w:val="nil"/>
        </w:tcBorders>
        <w:shd w:val="clear" w:color="auto" w:fill="E0E7EE" w:themeFill="accent6"/>
      </w:tcPr>
    </w:tblStylePr>
    <w:tblStylePr w:type="lastCol">
      <w:rPr>
        <w:b/>
        <w:bCs/>
        <w:color w:val="FFFFFF" w:themeColor="background1"/>
      </w:rPr>
      <w:tblPr/>
      <w:tcPr>
        <w:tcBorders>
          <w:left w:val="nil"/>
          <w:right w:val="nil"/>
          <w:insideH w:val="nil"/>
          <w:insideV w:val="nil"/>
        </w:tcBorders>
        <w:shd w:val="clear" w:color="auto" w:fill="E0E7EE"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nil"/>
          <w:right w:val="nil"/>
          <w:insideH w:val="nil"/>
          <w:insideV w:val="nil"/>
        </w:tcBorders>
      </w:tcPr>
    </w:tblStylePr>
    <w:tblStylePr w:type="nwCell">
      <w:rPr>
        <w:color w:val="FFFFFF" w:themeColor="background1"/>
      </w:rPr>
      <w:tblPr/>
      <w:tcPr>
        <w:tcBorders>
          <w:top w:val="single" w:sz="18" w:space="0" w:color="auto"/>
          <w:left w:val="nil"/>
          <w:bottom w:val="nil"/>
          <w:right w:val="nil"/>
          <w:insideH w:val="nil"/>
          <w:insideV w:val="nil"/>
        </w:tcBorders>
      </w:tcPr>
    </w:tblStylePr>
  </w:style>
  <w:style w:type="table" w:styleId="Mellanmrktrutnt1">
    <w:name w:val="Medium Grid 1"/>
    <w:basedOn w:val="Normaltabell"/>
    <w:uiPriority w:val="67"/>
    <w:semiHidden/>
    <w:unhideWhenUsed/>
    <w:rsid w:val="00573DFD"/>
    <w:pPr>
      <w:spacing w:after="0" w:line="240" w:lineRule="auto"/>
    </w:p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llanmrktrutnt1-dekorfrg1">
    <w:name w:val="Medium Grid 1 Accent 1"/>
    <w:basedOn w:val="Normaltabell"/>
    <w:uiPriority w:val="67"/>
    <w:semiHidden/>
    <w:unhideWhenUsed/>
    <w:rsid w:val="00573DFD"/>
    <w:pPr>
      <w:spacing w:after="0" w:line="240" w:lineRule="auto"/>
    </w:pPr>
    <w:tblPr>
      <w:tblStyleRowBandSize w:val="1"/>
      <w:tblStyleColBandSize w:val="1"/>
      <w:tblBorders>
        <w:top w:val="single" w:sz="8" w:space="0" w:color="335D9C" w:themeColor="accent1" w:themeTint="BF"/>
        <w:left w:val="single" w:sz="8" w:space="0" w:color="335D9C" w:themeColor="accent1" w:themeTint="BF"/>
        <w:bottom w:val="single" w:sz="8" w:space="0" w:color="335D9C" w:themeColor="accent1" w:themeTint="BF"/>
        <w:right w:val="single" w:sz="8" w:space="0" w:color="335D9C" w:themeColor="accent1" w:themeTint="BF"/>
        <w:insideH w:val="single" w:sz="8" w:space="0" w:color="335D9C" w:themeColor="accent1" w:themeTint="BF"/>
        <w:insideV w:val="single" w:sz="8" w:space="0" w:color="335D9C" w:themeColor="accent1" w:themeTint="BF"/>
      </w:tblBorders>
    </w:tblPr>
    <w:tcPr>
      <w:shd w:val="clear" w:color="auto" w:fill="B3C8E6" w:themeFill="accent1" w:themeFillTint="3F"/>
    </w:tcPr>
    <w:tblStylePr w:type="firstRow">
      <w:rPr>
        <w:b/>
        <w:bCs/>
      </w:rPr>
    </w:tblStylePr>
    <w:tblStylePr w:type="lastRow">
      <w:rPr>
        <w:b/>
        <w:bCs/>
      </w:rPr>
      <w:tblPr/>
      <w:tcPr>
        <w:tcBorders>
          <w:top w:val="single" w:sz="18" w:space="0" w:color="335D9C" w:themeColor="accent1" w:themeTint="BF"/>
        </w:tcBorders>
      </w:tcPr>
    </w:tblStylePr>
    <w:tblStylePr w:type="firstCol">
      <w:rPr>
        <w:b/>
        <w:bCs/>
      </w:rPr>
    </w:tblStylePr>
    <w:tblStylePr w:type="lastCol">
      <w:rPr>
        <w:b/>
        <w:bCs/>
      </w:rPr>
    </w:tblStylePr>
    <w:tblStylePr w:type="band1Vert">
      <w:tblPr/>
      <w:tcPr>
        <w:shd w:val="clear" w:color="auto" w:fill="6790CD" w:themeFill="accent1" w:themeFillTint="7F"/>
      </w:tcPr>
    </w:tblStylePr>
    <w:tblStylePr w:type="band1Horz">
      <w:tblPr/>
      <w:tcPr>
        <w:shd w:val="clear" w:color="auto" w:fill="6790CD" w:themeFill="accent1" w:themeFillTint="7F"/>
      </w:tcPr>
    </w:tblStylePr>
  </w:style>
  <w:style w:type="table" w:styleId="Mellanmrktrutnt1-dekorfrg2">
    <w:name w:val="Medium Grid 1 Accent 2"/>
    <w:basedOn w:val="Normaltabell"/>
    <w:uiPriority w:val="67"/>
    <w:semiHidden/>
    <w:unhideWhenUsed/>
    <w:rsid w:val="00573DFD"/>
    <w:pPr>
      <w:spacing w:after="0" w:line="240" w:lineRule="auto"/>
    </w:pPr>
    <w:tblPr>
      <w:tblStyleRowBandSize w:val="1"/>
      <w:tblStyleColBandSize w:val="1"/>
      <w:tblBorders>
        <w:top w:val="single" w:sz="8" w:space="0" w:color="E7E5E2" w:themeColor="accent2" w:themeTint="BF"/>
        <w:left w:val="single" w:sz="8" w:space="0" w:color="E7E5E2" w:themeColor="accent2" w:themeTint="BF"/>
        <w:bottom w:val="single" w:sz="8" w:space="0" w:color="E7E5E2" w:themeColor="accent2" w:themeTint="BF"/>
        <w:right w:val="single" w:sz="8" w:space="0" w:color="E7E5E2" w:themeColor="accent2" w:themeTint="BF"/>
        <w:insideH w:val="single" w:sz="8" w:space="0" w:color="E7E5E2" w:themeColor="accent2" w:themeTint="BF"/>
        <w:insideV w:val="single" w:sz="8" w:space="0" w:color="E7E5E2" w:themeColor="accent2" w:themeTint="BF"/>
      </w:tblBorders>
    </w:tblPr>
    <w:tcPr>
      <w:shd w:val="clear" w:color="auto" w:fill="F7F6F5" w:themeFill="accent2" w:themeFillTint="3F"/>
    </w:tcPr>
    <w:tblStylePr w:type="firstRow">
      <w:rPr>
        <w:b/>
        <w:bCs/>
      </w:rPr>
    </w:tblStylePr>
    <w:tblStylePr w:type="lastRow">
      <w:rPr>
        <w:b/>
        <w:bCs/>
      </w:rPr>
      <w:tblPr/>
      <w:tcPr>
        <w:tcBorders>
          <w:top w:val="single" w:sz="18" w:space="0" w:color="E7E5E2" w:themeColor="accent2" w:themeTint="BF"/>
        </w:tcBorders>
      </w:tcPr>
    </w:tblStylePr>
    <w:tblStylePr w:type="firstCol">
      <w:rPr>
        <w:b/>
        <w:bCs/>
      </w:rPr>
    </w:tblStylePr>
    <w:tblStylePr w:type="lastCol">
      <w:rPr>
        <w:b/>
        <w:bCs/>
      </w:rPr>
    </w:tblStylePr>
    <w:tblStylePr w:type="band1Vert">
      <w:tblPr/>
      <w:tcPr>
        <w:shd w:val="clear" w:color="auto" w:fill="EFEEEC" w:themeFill="accent2" w:themeFillTint="7F"/>
      </w:tcPr>
    </w:tblStylePr>
    <w:tblStylePr w:type="band1Horz">
      <w:tblPr/>
      <w:tcPr>
        <w:shd w:val="clear" w:color="auto" w:fill="EFEEEC" w:themeFill="accent2" w:themeFillTint="7F"/>
      </w:tcPr>
    </w:tblStylePr>
  </w:style>
  <w:style w:type="table" w:styleId="Mellanmrktrutnt1-dekorfrg3">
    <w:name w:val="Medium Grid 1 Accent 3"/>
    <w:basedOn w:val="Normaltabell"/>
    <w:uiPriority w:val="67"/>
    <w:semiHidden/>
    <w:unhideWhenUsed/>
    <w:rsid w:val="00573DFD"/>
    <w:pPr>
      <w:spacing w:after="0" w:line="240" w:lineRule="auto"/>
    </w:pPr>
    <w:tblPr>
      <w:tblStyleRowBandSize w:val="1"/>
      <w:tblStyleColBandSize w:val="1"/>
      <w:tblBorders>
        <w:top w:val="single" w:sz="8" w:space="0" w:color="6B94BB" w:themeColor="accent3" w:themeTint="BF"/>
        <w:left w:val="single" w:sz="8" w:space="0" w:color="6B94BB" w:themeColor="accent3" w:themeTint="BF"/>
        <w:bottom w:val="single" w:sz="8" w:space="0" w:color="6B94BB" w:themeColor="accent3" w:themeTint="BF"/>
        <w:right w:val="single" w:sz="8" w:space="0" w:color="6B94BB" w:themeColor="accent3" w:themeTint="BF"/>
        <w:insideH w:val="single" w:sz="8" w:space="0" w:color="6B94BB" w:themeColor="accent3" w:themeTint="BF"/>
        <w:insideV w:val="single" w:sz="8" w:space="0" w:color="6B94BB" w:themeColor="accent3" w:themeTint="BF"/>
      </w:tblBorders>
    </w:tblPr>
    <w:tcPr>
      <w:shd w:val="clear" w:color="auto" w:fill="CEDBE8" w:themeFill="accent3" w:themeFillTint="3F"/>
    </w:tcPr>
    <w:tblStylePr w:type="firstRow">
      <w:rPr>
        <w:b/>
        <w:bCs/>
      </w:rPr>
    </w:tblStylePr>
    <w:tblStylePr w:type="lastRow">
      <w:rPr>
        <w:b/>
        <w:bCs/>
      </w:rPr>
      <w:tblPr/>
      <w:tcPr>
        <w:tcBorders>
          <w:top w:val="single" w:sz="18" w:space="0" w:color="6B94BB" w:themeColor="accent3" w:themeTint="BF"/>
        </w:tcBorders>
      </w:tcPr>
    </w:tblStylePr>
    <w:tblStylePr w:type="firstCol">
      <w:rPr>
        <w:b/>
        <w:bCs/>
      </w:rPr>
    </w:tblStylePr>
    <w:tblStylePr w:type="lastCol">
      <w:rPr>
        <w:b/>
        <w:bCs/>
      </w:rPr>
    </w:tblStylePr>
    <w:tblStylePr w:type="band1Vert">
      <w:tblPr/>
      <w:tcPr>
        <w:shd w:val="clear" w:color="auto" w:fill="9CB8D2" w:themeFill="accent3" w:themeFillTint="7F"/>
      </w:tcPr>
    </w:tblStylePr>
    <w:tblStylePr w:type="band1Horz">
      <w:tblPr/>
      <w:tcPr>
        <w:shd w:val="clear" w:color="auto" w:fill="9CB8D2" w:themeFill="accent3" w:themeFillTint="7F"/>
      </w:tcPr>
    </w:tblStylePr>
  </w:style>
  <w:style w:type="table" w:styleId="Mellanmrktrutnt1-dekorfrg4">
    <w:name w:val="Medium Grid 1 Accent 4"/>
    <w:basedOn w:val="Normaltabell"/>
    <w:uiPriority w:val="67"/>
    <w:semiHidden/>
    <w:unhideWhenUsed/>
    <w:rsid w:val="00573DFD"/>
    <w:pPr>
      <w:spacing w:after="0" w:line="240" w:lineRule="auto"/>
    </w:pPr>
    <w:tblPr>
      <w:tblStyleRowBandSize w:val="1"/>
      <w:tblStyleColBandSize w:val="1"/>
      <w:tblBorders>
        <w:top w:val="single" w:sz="8" w:space="0" w:color="B7C8D6" w:themeColor="accent4" w:themeTint="BF"/>
        <w:left w:val="single" w:sz="8" w:space="0" w:color="B7C8D6" w:themeColor="accent4" w:themeTint="BF"/>
        <w:bottom w:val="single" w:sz="8" w:space="0" w:color="B7C8D6" w:themeColor="accent4" w:themeTint="BF"/>
        <w:right w:val="single" w:sz="8" w:space="0" w:color="B7C8D6" w:themeColor="accent4" w:themeTint="BF"/>
        <w:insideH w:val="single" w:sz="8" w:space="0" w:color="B7C8D6" w:themeColor="accent4" w:themeTint="BF"/>
        <w:insideV w:val="single" w:sz="8" w:space="0" w:color="B7C8D6" w:themeColor="accent4" w:themeTint="BF"/>
      </w:tblBorders>
    </w:tblPr>
    <w:tcPr>
      <w:shd w:val="clear" w:color="auto" w:fill="E7ECF1" w:themeFill="accent4" w:themeFillTint="3F"/>
    </w:tcPr>
    <w:tblStylePr w:type="firstRow">
      <w:rPr>
        <w:b/>
        <w:bCs/>
      </w:rPr>
    </w:tblStylePr>
    <w:tblStylePr w:type="lastRow">
      <w:rPr>
        <w:b/>
        <w:bCs/>
      </w:rPr>
      <w:tblPr/>
      <w:tcPr>
        <w:tcBorders>
          <w:top w:val="single" w:sz="18" w:space="0" w:color="B7C8D6" w:themeColor="accent4" w:themeTint="BF"/>
        </w:tcBorders>
      </w:tcPr>
    </w:tblStylePr>
    <w:tblStylePr w:type="firstCol">
      <w:rPr>
        <w:b/>
        <w:bCs/>
      </w:rPr>
    </w:tblStylePr>
    <w:tblStylePr w:type="lastCol">
      <w:rPr>
        <w:b/>
        <w:bCs/>
      </w:rPr>
    </w:tblStylePr>
    <w:tblStylePr w:type="band1Vert">
      <w:tblPr/>
      <w:tcPr>
        <w:shd w:val="clear" w:color="auto" w:fill="CFDAE4" w:themeFill="accent4" w:themeFillTint="7F"/>
      </w:tcPr>
    </w:tblStylePr>
    <w:tblStylePr w:type="band1Horz">
      <w:tblPr/>
      <w:tcPr>
        <w:shd w:val="clear" w:color="auto" w:fill="CFDAE4" w:themeFill="accent4" w:themeFillTint="7F"/>
      </w:tcPr>
    </w:tblStylePr>
  </w:style>
  <w:style w:type="table" w:styleId="Mellanmrktrutnt1-dekorfrg5">
    <w:name w:val="Medium Grid 1 Accent 5"/>
    <w:basedOn w:val="Normaltabell"/>
    <w:uiPriority w:val="67"/>
    <w:semiHidden/>
    <w:unhideWhenUsed/>
    <w:rsid w:val="00573DFD"/>
    <w:pPr>
      <w:spacing w:after="0" w:line="240" w:lineRule="auto"/>
    </w:pPr>
    <w:tblPr>
      <w:tblStyleRowBandSize w:val="1"/>
      <w:tblStyleColBandSize w:val="1"/>
      <w:tblBorders>
        <w:top w:val="single" w:sz="8" w:space="0" w:color="979184" w:themeColor="accent5" w:themeTint="BF"/>
        <w:left w:val="single" w:sz="8" w:space="0" w:color="979184" w:themeColor="accent5" w:themeTint="BF"/>
        <w:bottom w:val="single" w:sz="8" w:space="0" w:color="979184" w:themeColor="accent5" w:themeTint="BF"/>
        <w:right w:val="single" w:sz="8" w:space="0" w:color="979184" w:themeColor="accent5" w:themeTint="BF"/>
        <w:insideH w:val="single" w:sz="8" w:space="0" w:color="979184" w:themeColor="accent5" w:themeTint="BF"/>
        <w:insideV w:val="single" w:sz="8" w:space="0" w:color="979184" w:themeColor="accent5" w:themeTint="BF"/>
      </w:tblBorders>
    </w:tblPr>
    <w:tcPr>
      <w:shd w:val="clear" w:color="auto" w:fill="DDDAD6" w:themeFill="accent5" w:themeFillTint="3F"/>
    </w:tcPr>
    <w:tblStylePr w:type="firstRow">
      <w:rPr>
        <w:b/>
        <w:bCs/>
      </w:rPr>
    </w:tblStylePr>
    <w:tblStylePr w:type="lastRow">
      <w:rPr>
        <w:b/>
        <w:bCs/>
      </w:rPr>
      <w:tblPr/>
      <w:tcPr>
        <w:tcBorders>
          <w:top w:val="single" w:sz="18" w:space="0" w:color="979184" w:themeColor="accent5" w:themeTint="BF"/>
        </w:tcBorders>
      </w:tcPr>
    </w:tblStylePr>
    <w:tblStylePr w:type="firstCol">
      <w:rPr>
        <w:b/>
        <w:bCs/>
      </w:rPr>
    </w:tblStylePr>
    <w:tblStylePr w:type="lastCol">
      <w:rPr>
        <w:b/>
        <w:bCs/>
      </w:rPr>
    </w:tblStylePr>
    <w:tblStylePr w:type="band1Vert">
      <w:tblPr/>
      <w:tcPr>
        <w:shd w:val="clear" w:color="auto" w:fill="BAB5AD" w:themeFill="accent5" w:themeFillTint="7F"/>
      </w:tcPr>
    </w:tblStylePr>
    <w:tblStylePr w:type="band1Horz">
      <w:tblPr/>
      <w:tcPr>
        <w:shd w:val="clear" w:color="auto" w:fill="BAB5AD" w:themeFill="accent5" w:themeFillTint="7F"/>
      </w:tcPr>
    </w:tblStylePr>
  </w:style>
  <w:style w:type="table" w:styleId="Mellanmrktrutnt1-dekorfrg6">
    <w:name w:val="Medium Grid 1 Accent 6"/>
    <w:basedOn w:val="Normaltabell"/>
    <w:uiPriority w:val="67"/>
    <w:semiHidden/>
    <w:unhideWhenUsed/>
    <w:rsid w:val="00573DFD"/>
    <w:pPr>
      <w:spacing w:after="0" w:line="240" w:lineRule="auto"/>
    </w:pPr>
    <w:tblPr>
      <w:tblStyleRowBandSize w:val="1"/>
      <w:tblStyleColBandSize w:val="1"/>
      <w:tblBorders>
        <w:top w:val="single" w:sz="8" w:space="0" w:color="E7ECF2" w:themeColor="accent6" w:themeTint="BF"/>
        <w:left w:val="single" w:sz="8" w:space="0" w:color="E7ECF2" w:themeColor="accent6" w:themeTint="BF"/>
        <w:bottom w:val="single" w:sz="8" w:space="0" w:color="E7ECF2" w:themeColor="accent6" w:themeTint="BF"/>
        <w:right w:val="single" w:sz="8" w:space="0" w:color="E7ECF2" w:themeColor="accent6" w:themeTint="BF"/>
        <w:insideH w:val="single" w:sz="8" w:space="0" w:color="E7ECF2" w:themeColor="accent6" w:themeTint="BF"/>
        <w:insideV w:val="single" w:sz="8" w:space="0" w:color="E7ECF2" w:themeColor="accent6" w:themeTint="BF"/>
      </w:tblBorders>
    </w:tblPr>
    <w:tcPr>
      <w:shd w:val="clear" w:color="auto" w:fill="F7F8FA" w:themeFill="accent6" w:themeFillTint="3F"/>
    </w:tcPr>
    <w:tblStylePr w:type="firstRow">
      <w:rPr>
        <w:b/>
        <w:bCs/>
      </w:rPr>
    </w:tblStylePr>
    <w:tblStylePr w:type="lastRow">
      <w:rPr>
        <w:b/>
        <w:bCs/>
      </w:rPr>
      <w:tblPr/>
      <w:tcPr>
        <w:tcBorders>
          <w:top w:val="single" w:sz="18" w:space="0" w:color="E7ECF2" w:themeColor="accent6" w:themeTint="BF"/>
        </w:tcBorders>
      </w:tcPr>
    </w:tblStylePr>
    <w:tblStylePr w:type="firstCol">
      <w:rPr>
        <w:b/>
        <w:bCs/>
      </w:rPr>
    </w:tblStylePr>
    <w:tblStylePr w:type="lastCol">
      <w:rPr>
        <w:b/>
        <w:bCs/>
      </w:rPr>
    </w:tblStylePr>
    <w:tblStylePr w:type="band1Vert">
      <w:tblPr/>
      <w:tcPr>
        <w:shd w:val="clear" w:color="auto" w:fill="EFF2F6" w:themeFill="accent6" w:themeFillTint="7F"/>
      </w:tcPr>
    </w:tblStylePr>
    <w:tblStylePr w:type="band1Horz">
      <w:tblPr/>
      <w:tcPr>
        <w:shd w:val="clear" w:color="auto" w:fill="EFF2F6" w:themeFill="accent6" w:themeFillTint="7F"/>
      </w:tcPr>
    </w:tblStylePr>
  </w:style>
  <w:style w:type="table" w:styleId="Mellanmrktrutnt2">
    <w:name w:val="Medium Grid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llanmrktrutnt2-dekorfrg1">
    <w:name w:val="Medium Grid 2 Accent 1"/>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1A3050" w:themeColor="accent1"/>
        <w:left w:val="single" w:sz="8" w:space="0" w:color="1A3050" w:themeColor="accent1"/>
        <w:bottom w:val="single" w:sz="8" w:space="0" w:color="1A3050" w:themeColor="accent1"/>
        <w:right w:val="single" w:sz="8" w:space="0" w:color="1A3050" w:themeColor="accent1"/>
        <w:insideH w:val="single" w:sz="8" w:space="0" w:color="1A3050" w:themeColor="accent1"/>
        <w:insideV w:val="single" w:sz="8" w:space="0" w:color="1A3050" w:themeColor="accent1"/>
      </w:tblBorders>
    </w:tblPr>
    <w:tcPr>
      <w:shd w:val="clear" w:color="auto" w:fill="B3C8E6" w:themeFill="accent1" w:themeFillTint="3F"/>
    </w:tcPr>
    <w:tblStylePr w:type="firstRow">
      <w:rPr>
        <w:b/>
        <w:bCs/>
        <w:color w:val="000000" w:themeColor="text1"/>
      </w:rPr>
      <w:tblPr/>
      <w:tcPr>
        <w:shd w:val="clear" w:color="auto" w:fill="E1E9F5"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D2EB" w:themeFill="accent1" w:themeFillTint="33"/>
      </w:tcPr>
    </w:tblStylePr>
    <w:tblStylePr w:type="band1Vert">
      <w:tblPr/>
      <w:tcPr>
        <w:shd w:val="clear" w:color="auto" w:fill="6790CD" w:themeFill="accent1" w:themeFillTint="7F"/>
      </w:tcPr>
    </w:tblStylePr>
    <w:tblStylePr w:type="band1Horz">
      <w:tblPr/>
      <w:tcPr>
        <w:tcBorders>
          <w:insideH w:val="single" w:sz="6" w:space="0" w:color="1A3050" w:themeColor="accent1"/>
          <w:insideV w:val="single" w:sz="6" w:space="0" w:color="1A3050" w:themeColor="accent1"/>
        </w:tcBorders>
        <w:shd w:val="clear" w:color="auto" w:fill="6790CD" w:themeFill="accent1" w:themeFillTint="7F"/>
      </w:tcPr>
    </w:tblStylePr>
    <w:tblStylePr w:type="nwCell">
      <w:tblPr/>
      <w:tcPr>
        <w:shd w:val="clear" w:color="auto" w:fill="FFFFFF" w:themeFill="background1"/>
      </w:tcPr>
    </w:tblStylePr>
  </w:style>
  <w:style w:type="table" w:styleId="Mellanmrktrutnt2-dekorfrg2">
    <w:name w:val="Medium Grid 2 Accent 2"/>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DFDDD9" w:themeColor="accent2"/>
        <w:left w:val="single" w:sz="8" w:space="0" w:color="DFDDD9" w:themeColor="accent2"/>
        <w:bottom w:val="single" w:sz="8" w:space="0" w:color="DFDDD9" w:themeColor="accent2"/>
        <w:right w:val="single" w:sz="8" w:space="0" w:color="DFDDD9" w:themeColor="accent2"/>
        <w:insideH w:val="single" w:sz="8" w:space="0" w:color="DFDDD9" w:themeColor="accent2"/>
        <w:insideV w:val="single" w:sz="8" w:space="0" w:color="DFDDD9" w:themeColor="accent2"/>
      </w:tblBorders>
    </w:tblPr>
    <w:tcPr>
      <w:shd w:val="clear" w:color="auto" w:fill="F7F6F5" w:themeFill="accent2" w:themeFillTint="3F"/>
    </w:tcPr>
    <w:tblStylePr w:type="firstRow">
      <w:rPr>
        <w:b/>
        <w:bCs/>
        <w:color w:val="000000" w:themeColor="text1"/>
      </w:rPr>
      <w:tblPr/>
      <w:tcPr>
        <w:shd w:val="clear" w:color="auto" w:fill="FBFBFB"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8F7" w:themeFill="accent2" w:themeFillTint="33"/>
      </w:tcPr>
    </w:tblStylePr>
    <w:tblStylePr w:type="band1Vert">
      <w:tblPr/>
      <w:tcPr>
        <w:shd w:val="clear" w:color="auto" w:fill="EFEEEC" w:themeFill="accent2" w:themeFillTint="7F"/>
      </w:tcPr>
    </w:tblStylePr>
    <w:tblStylePr w:type="band1Horz">
      <w:tblPr/>
      <w:tcPr>
        <w:tcBorders>
          <w:insideH w:val="single" w:sz="6" w:space="0" w:color="DFDDD9" w:themeColor="accent2"/>
          <w:insideV w:val="single" w:sz="6" w:space="0" w:color="DFDDD9" w:themeColor="accent2"/>
        </w:tcBorders>
        <w:shd w:val="clear" w:color="auto" w:fill="EFEEEC" w:themeFill="accent2" w:themeFillTint="7F"/>
      </w:tcPr>
    </w:tblStylePr>
    <w:tblStylePr w:type="nwCell">
      <w:tblPr/>
      <w:tcPr>
        <w:shd w:val="clear" w:color="auto" w:fill="FFFFFF" w:themeFill="background1"/>
      </w:tcPr>
    </w:tblStylePr>
  </w:style>
  <w:style w:type="table" w:styleId="Mellanmrktrutnt2-dekorfrg3">
    <w:name w:val="Medium Grid 2 Accent 3"/>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467199" w:themeColor="accent3"/>
        <w:left w:val="single" w:sz="8" w:space="0" w:color="467199" w:themeColor="accent3"/>
        <w:bottom w:val="single" w:sz="8" w:space="0" w:color="467199" w:themeColor="accent3"/>
        <w:right w:val="single" w:sz="8" w:space="0" w:color="467199" w:themeColor="accent3"/>
        <w:insideH w:val="single" w:sz="8" w:space="0" w:color="467199" w:themeColor="accent3"/>
        <w:insideV w:val="single" w:sz="8" w:space="0" w:color="467199" w:themeColor="accent3"/>
      </w:tblBorders>
    </w:tblPr>
    <w:tcPr>
      <w:shd w:val="clear" w:color="auto" w:fill="CEDBE8" w:themeFill="accent3" w:themeFillTint="3F"/>
    </w:tcPr>
    <w:tblStylePr w:type="firstRow">
      <w:rPr>
        <w:b/>
        <w:bCs/>
        <w:color w:val="000000" w:themeColor="text1"/>
      </w:rPr>
      <w:tblPr/>
      <w:tcPr>
        <w:shd w:val="clear" w:color="auto" w:fill="EBF1F6"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7E2ED" w:themeFill="accent3" w:themeFillTint="33"/>
      </w:tcPr>
    </w:tblStylePr>
    <w:tblStylePr w:type="band1Vert">
      <w:tblPr/>
      <w:tcPr>
        <w:shd w:val="clear" w:color="auto" w:fill="9CB8D2" w:themeFill="accent3" w:themeFillTint="7F"/>
      </w:tcPr>
    </w:tblStylePr>
    <w:tblStylePr w:type="band1Horz">
      <w:tblPr/>
      <w:tcPr>
        <w:tcBorders>
          <w:insideH w:val="single" w:sz="6" w:space="0" w:color="467199" w:themeColor="accent3"/>
          <w:insideV w:val="single" w:sz="6" w:space="0" w:color="467199" w:themeColor="accent3"/>
        </w:tcBorders>
        <w:shd w:val="clear" w:color="auto" w:fill="9CB8D2" w:themeFill="accent3" w:themeFillTint="7F"/>
      </w:tcPr>
    </w:tblStylePr>
    <w:tblStylePr w:type="nwCell">
      <w:tblPr/>
      <w:tcPr>
        <w:shd w:val="clear" w:color="auto" w:fill="FFFFFF" w:themeFill="background1"/>
      </w:tcPr>
    </w:tblStylePr>
  </w:style>
  <w:style w:type="table" w:styleId="Mellanmrktrutnt2-dekorfrg4">
    <w:name w:val="Medium Grid 2 Accent 4"/>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A0B6C9" w:themeColor="accent4"/>
        <w:left w:val="single" w:sz="8" w:space="0" w:color="A0B6C9" w:themeColor="accent4"/>
        <w:bottom w:val="single" w:sz="8" w:space="0" w:color="A0B6C9" w:themeColor="accent4"/>
        <w:right w:val="single" w:sz="8" w:space="0" w:color="A0B6C9" w:themeColor="accent4"/>
        <w:insideH w:val="single" w:sz="8" w:space="0" w:color="A0B6C9" w:themeColor="accent4"/>
        <w:insideV w:val="single" w:sz="8" w:space="0" w:color="A0B6C9" w:themeColor="accent4"/>
      </w:tblBorders>
    </w:tblPr>
    <w:tcPr>
      <w:shd w:val="clear" w:color="auto" w:fill="E7ECF1" w:themeFill="accent4" w:themeFillTint="3F"/>
    </w:tcPr>
    <w:tblStylePr w:type="firstRow">
      <w:rPr>
        <w:b/>
        <w:bCs/>
        <w:color w:val="000000" w:themeColor="text1"/>
      </w:rPr>
      <w:tblPr/>
      <w:tcPr>
        <w:shd w:val="clear" w:color="auto" w:fill="F5F7F9"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BF0F4" w:themeFill="accent4" w:themeFillTint="33"/>
      </w:tcPr>
    </w:tblStylePr>
    <w:tblStylePr w:type="band1Vert">
      <w:tblPr/>
      <w:tcPr>
        <w:shd w:val="clear" w:color="auto" w:fill="CFDAE4" w:themeFill="accent4" w:themeFillTint="7F"/>
      </w:tcPr>
    </w:tblStylePr>
    <w:tblStylePr w:type="band1Horz">
      <w:tblPr/>
      <w:tcPr>
        <w:tcBorders>
          <w:insideH w:val="single" w:sz="6" w:space="0" w:color="A0B6C9" w:themeColor="accent4"/>
          <w:insideV w:val="single" w:sz="6" w:space="0" w:color="A0B6C9" w:themeColor="accent4"/>
        </w:tcBorders>
        <w:shd w:val="clear" w:color="auto" w:fill="CFDAE4" w:themeFill="accent4" w:themeFillTint="7F"/>
      </w:tcPr>
    </w:tblStylePr>
    <w:tblStylePr w:type="nwCell">
      <w:tblPr/>
      <w:tcPr>
        <w:shd w:val="clear" w:color="auto" w:fill="FFFFFF" w:themeFill="background1"/>
      </w:tcPr>
    </w:tblStylePr>
  </w:style>
  <w:style w:type="table" w:styleId="Mellanmrktrutnt2-dekorfrg5">
    <w:name w:val="Medium Grid 2 Accent 5"/>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716B5F" w:themeColor="accent5"/>
        <w:left w:val="single" w:sz="8" w:space="0" w:color="716B5F" w:themeColor="accent5"/>
        <w:bottom w:val="single" w:sz="8" w:space="0" w:color="716B5F" w:themeColor="accent5"/>
        <w:right w:val="single" w:sz="8" w:space="0" w:color="716B5F" w:themeColor="accent5"/>
        <w:insideH w:val="single" w:sz="8" w:space="0" w:color="716B5F" w:themeColor="accent5"/>
        <w:insideV w:val="single" w:sz="8" w:space="0" w:color="716B5F" w:themeColor="accent5"/>
      </w:tblBorders>
    </w:tblPr>
    <w:tcPr>
      <w:shd w:val="clear" w:color="auto" w:fill="DDDAD6" w:themeFill="accent5" w:themeFillTint="3F"/>
    </w:tcPr>
    <w:tblStylePr w:type="firstRow">
      <w:rPr>
        <w:b/>
        <w:bCs/>
        <w:color w:val="000000" w:themeColor="text1"/>
      </w:rPr>
      <w:tblPr/>
      <w:tcPr>
        <w:shd w:val="clear" w:color="auto" w:fill="F1F0EE"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3E1DE" w:themeFill="accent5" w:themeFillTint="33"/>
      </w:tcPr>
    </w:tblStylePr>
    <w:tblStylePr w:type="band1Vert">
      <w:tblPr/>
      <w:tcPr>
        <w:shd w:val="clear" w:color="auto" w:fill="BAB5AD" w:themeFill="accent5" w:themeFillTint="7F"/>
      </w:tcPr>
    </w:tblStylePr>
    <w:tblStylePr w:type="band1Horz">
      <w:tblPr/>
      <w:tcPr>
        <w:tcBorders>
          <w:insideH w:val="single" w:sz="6" w:space="0" w:color="716B5F" w:themeColor="accent5"/>
          <w:insideV w:val="single" w:sz="6" w:space="0" w:color="716B5F" w:themeColor="accent5"/>
        </w:tcBorders>
        <w:shd w:val="clear" w:color="auto" w:fill="BAB5AD" w:themeFill="accent5" w:themeFillTint="7F"/>
      </w:tcPr>
    </w:tblStylePr>
    <w:tblStylePr w:type="nwCell">
      <w:tblPr/>
      <w:tcPr>
        <w:shd w:val="clear" w:color="auto" w:fill="FFFFFF" w:themeFill="background1"/>
      </w:tcPr>
    </w:tblStylePr>
  </w:style>
  <w:style w:type="table" w:styleId="Mellanmrktrutnt2-dekorfrg6">
    <w:name w:val="Medium Grid 2 Accent 6"/>
    <w:basedOn w:val="Normaltabell"/>
    <w:uiPriority w:val="68"/>
    <w:semiHidden/>
    <w:unhideWhenUsed/>
    <w:rsid w:val="00573DFD"/>
    <w:pPr>
      <w:spacing w:after="0" w:line="240" w:lineRule="auto"/>
    </w:pPr>
    <w:rPr>
      <w:rFonts w:asciiTheme="majorHAnsi" w:eastAsiaTheme="majorEastAsia" w:hAnsiTheme="majorHAnsi" w:cstheme="majorBidi"/>
      <w:color w:val="000000" w:themeColor="text1"/>
    </w:rPr>
    <w:tblPr>
      <w:tblStyleRowBandSize w:val="1"/>
      <w:tblStyleColBandSize w:val="1"/>
      <w:tblBorders>
        <w:top w:val="single" w:sz="8" w:space="0" w:color="E0E7EE" w:themeColor="accent6"/>
        <w:left w:val="single" w:sz="8" w:space="0" w:color="E0E7EE" w:themeColor="accent6"/>
        <w:bottom w:val="single" w:sz="8" w:space="0" w:color="E0E7EE" w:themeColor="accent6"/>
        <w:right w:val="single" w:sz="8" w:space="0" w:color="E0E7EE" w:themeColor="accent6"/>
        <w:insideH w:val="single" w:sz="8" w:space="0" w:color="E0E7EE" w:themeColor="accent6"/>
        <w:insideV w:val="single" w:sz="8" w:space="0" w:color="E0E7EE" w:themeColor="accent6"/>
      </w:tblBorders>
    </w:tblPr>
    <w:tcPr>
      <w:shd w:val="clear" w:color="auto" w:fill="F7F8FA" w:themeFill="accent6" w:themeFillTint="3F"/>
    </w:tcPr>
    <w:tblStylePr w:type="firstRow">
      <w:rPr>
        <w:b/>
        <w:bCs/>
        <w:color w:val="000000" w:themeColor="text1"/>
      </w:rPr>
      <w:tblPr/>
      <w:tcPr>
        <w:shd w:val="clear" w:color="auto" w:fill="FBFCFD"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8FAFB" w:themeFill="accent6" w:themeFillTint="33"/>
      </w:tcPr>
    </w:tblStylePr>
    <w:tblStylePr w:type="band1Vert">
      <w:tblPr/>
      <w:tcPr>
        <w:shd w:val="clear" w:color="auto" w:fill="EFF2F6" w:themeFill="accent6" w:themeFillTint="7F"/>
      </w:tcPr>
    </w:tblStylePr>
    <w:tblStylePr w:type="band1Horz">
      <w:tblPr/>
      <w:tcPr>
        <w:tcBorders>
          <w:insideH w:val="single" w:sz="6" w:space="0" w:color="E0E7EE" w:themeColor="accent6"/>
          <w:insideV w:val="single" w:sz="6" w:space="0" w:color="E0E7EE" w:themeColor="accent6"/>
        </w:tcBorders>
        <w:shd w:val="clear" w:color="auto" w:fill="EFF2F6" w:themeFill="accent6" w:themeFillTint="7F"/>
      </w:tcPr>
    </w:tblStylePr>
    <w:tblStylePr w:type="nwCell">
      <w:tblPr/>
      <w:tcPr>
        <w:shd w:val="clear" w:color="auto" w:fill="FFFFFF" w:themeFill="background1"/>
      </w:tcPr>
    </w:tblStylePr>
  </w:style>
  <w:style w:type="table" w:styleId="Mellanmrktrutnt3">
    <w:name w:val="Medium Grid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llanmrktrutnt3-dekorfrg1">
    <w:name w:val="Medium Grid 3 Accent 1"/>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3C8E6"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A3050"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A3050"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A3050"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790CD"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790CD" w:themeFill="accent1" w:themeFillTint="7F"/>
      </w:tcPr>
    </w:tblStylePr>
  </w:style>
  <w:style w:type="table" w:styleId="Mellanmrktrutnt3-dekorfrg2">
    <w:name w:val="Medium Grid 3 Accent 2"/>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6F5"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DFDDD9"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DFDDD9"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DFDDD9"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EEEC"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EEEC" w:themeFill="accent2" w:themeFillTint="7F"/>
      </w:tcPr>
    </w:tblStylePr>
  </w:style>
  <w:style w:type="table" w:styleId="Mellanmrktrutnt3-dekorfrg3">
    <w:name w:val="Medium Grid 3 Accent 3"/>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EDBE8"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67199"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67199"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67199"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9CB8D2"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9CB8D2" w:themeFill="accent3" w:themeFillTint="7F"/>
      </w:tcPr>
    </w:tblStylePr>
  </w:style>
  <w:style w:type="table" w:styleId="Mellanmrktrutnt3-dekorfrg4">
    <w:name w:val="Medium Grid 3 Accent 4"/>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7ECF1"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A0B6C9"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A0B6C9"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A0B6C9"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FDAE4"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FDAE4" w:themeFill="accent4" w:themeFillTint="7F"/>
      </w:tcPr>
    </w:tblStylePr>
  </w:style>
  <w:style w:type="table" w:styleId="Mellanmrktrutnt3-dekorfrg5">
    <w:name w:val="Medium Grid 3 Accent 5"/>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DDAD6"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16B5F"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16B5F"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16B5F"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BAB5AD"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BAB5AD" w:themeFill="accent5" w:themeFillTint="7F"/>
      </w:tcPr>
    </w:tblStylePr>
  </w:style>
  <w:style w:type="table" w:styleId="Mellanmrktrutnt3-dekorfrg6">
    <w:name w:val="Medium Grid 3 Accent 6"/>
    <w:basedOn w:val="Normaltabell"/>
    <w:uiPriority w:val="69"/>
    <w:semiHidden/>
    <w:unhideWhenUsed/>
    <w:rsid w:val="00573DFD"/>
    <w:pPr>
      <w:spacing w:after="0" w:line="240" w:lineRule="auto"/>
    </w:p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7F8F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0E7EE"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0E7EE"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0E7EE"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FF2F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FF2F6" w:themeFill="accent6" w:themeFillTint="7F"/>
      </w:tcPr>
    </w:tblStylePr>
  </w:style>
  <w:style w:type="table" w:styleId="Moderntabell">
    <w:name w:val="Table Contemporary"/>
    <w:basedOn w:val="Normaltabell"/>
    <w:uiPriority w:val="99"/>
    <w:semiHidden/>
    <w:unhideWhenUsed/>
    <w:rsid w:val="00573DFD"/>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Mrklista">
    <w:name w:val="Dark List"/>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Mrklista-dekorfrg1">
    <w:name w:val="Dark List Accent 1"/>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1A3050"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D1727"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13233B"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13233B" w:themeFill="accent1" w:themeFillShade="BF"/>
      </w:tcPr>
    </w:tblStylePr>
    <w:tblStylePr w:type="band1Vert">
      <w:tblPr/>
      <w:tcPr>
        <w:tcBorders>
          <w:top w:val="nil"/>
          <w:left w:val="nil"/>
          <w:bottom w:val="nil"/>
          <w:right w:val="nil"/>
          <w:insideH w:val="nil"/>
          <w:insideV w:val="nil"/>
        </w:tcBorders>
        <w:shd w:val="clear" w:color="auto" w:fill="13233B" w:themeFill="accent1" w:themeFillShade="BF"/>
      </w:tcPr>
    </w:tblStylePr>
    <w:tblStylePr w:type="band1Horz">
      <w:tblPr/>
      <w:tcPr>
        <w:tcBorders>
          <w:top w:val="nil"/>
          <w:left w:val="nil"/>
          <w:bottom w:val="nil"/>
          <w:right w:val="nil"/>
          <w:insideH w:val="nil"/>
          <w:insideV w:val="nil"/>
        </w:tcBorders>
        <w:shd w:val="clear" w:color="auto" w:fill="13233B" w:themeFill="accent1" w:themeFillShade="BF"/>
      </w:tcPr>
    </w:tblStylePr>
  </w:style>
  <w:style w:type="table" w:styleId="Mrklista-dekorfrg2">
    <w:name w:val="Dark List Accent 2"/>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DFDDD9"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67064"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ACA79C"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ACA79C" w:themeFill="accent2" w:themeFillShade="BF"/>
      </w:tcPr>
    </w:tblStylePr>
    <w:tblStylePr w:type="band1Vert">
      <w:tblPr/>
      <w:tcPr>
        <w:tcBorders>
          <w:top w:val="nil"/>
          <w:left w:val="nil"/>
          <w:bottom w:val="nil"/>
          <w:right w:val="nil"/>
          <w:insideH w:val="nil"/>
          <w:insideV w:val="nil"/>
        </w:tcBorders>
        <w:shd w:val="clear" w:color="auto" w:fill="ACA79C" w:themeFill="accent2" w:themeFillShade="BF"/>
      </w:tcPr>
    </w:tblStylePr>
    <w:tblStylePr w:type="band1Horz">
      <w:tblPr/>
      <w:tcPr>
        <w:tcBorders>
          <w:top w:val="nil"/>
          <w:left w:val="nil"/>
          <w:bottom w:val="nil"/>
          <w:right w:val="nil"/>
          <w:insideH w:val="nil"/>
          <w:insideV w:val="nil"/>
        </w:tcBorders>
        <w:shd w:val="clear" w:color="auto" w:fill="ACA79C" w:themeFill="accent2" w:themeFillShade="BF"/>
      </w:tcPr>
    </w:tblStylePr>
  </w:style>
  <w:style w:type="table" w:styleId="Mrklista-dekorfrg3">
    <w:name w:val="Dark List Accent 3"/>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467199"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3384C"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345472"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345472" w:themeFill="accent3" w:themeFillShade="BF"/>
      </w:tcPr>
    </w:tblStylePr>
    <w:tblStylePr w:type="band1Vert">
      <w:tblPr/>
      <w:tcPr>
        <w:tcBorders>
          <w:top w:val="nil"/>
          <w:left w:val="nil"/>
          <w:bottom w:val="nil"/>
          <w:right w:val="nil"/>
          <w:insideH w:val="nil"/>
          <w:insideV w:val="nil"/>
        </w:tcBorders>
        <w:shd w:val="clear" w:color="auto" w:fill="345472" w:themeFill="accent3" w:themeFillShade="BF"/>
      </w:tcPr>
    </w:tblStylePr>
    <w:tblStylePr w:type="band1Horz">
      <w:tblPr/>
      <w:tcPr>
        <w:tcBorders>
          <w:top w:val="nil"/>
          <w:left w:val="nil"/>
          <w:bottom w:val="nil"/>
          <w:right w:val="nil"/>
          <w:insideH w:val="nil"/>
          <w:insideV w:val="nil"/>
        </w:tcBorders>
        <w:shd w:val="clear" w:color="auto" w:fill="345472" w:themeFill="accent3" w:themeFillShade="BF"/>
      </w:tcPr>
    </w:tblStylePr>
  </w:style>
  <w:style w:type="table" w:styleId="Mrklista-dekorfrg4">
    <w:name w:val="Dark List Accent 4"/>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A0B6C9"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415B72"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6689A8"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6689A8" w:themeFill="accent4" w:themeFillShade="BF"/>
      </w:tcPr>
    </w:tblStylePr>
    <w:tblStylePr w:type="band1Vert">
      <w:tblPr/>
      <w:tcPr>
        <w:tcBorders>
          <w:top w:val="nil"/>
          <w:left w:val="nil"/>
          <w:bottom w:val="nil"/>
          <w:right w:val="nil"/>
          <w:insideH w:val="nil"/>
          <w:insideV w:val="nil"/>
        </w:tcBorders>
        <w:shd w:val="clear" w:color="auto" w:fill="6689A8" w:themeFill="accent4" w:themeFillShade="BF"/>
      </w:tcPr>
    </w:tblStylePr>
    <w:tblStylePr w:type="band1Horz">
      <w:tblPr/>
      <w:tcPr>
        <w:tcBorders>
          <w:top w:val="nil"/>
          <w:left w:val="nil"/>
          <w:bottom w:val="nil"/>
          <w:right w:val="nil"/>
          <w:insideH w:val="nil"/>
          <w:insideV w:val="nil"/>
        </w:tcBorders>
        <w:shd w:val="clear" w:color="auto" w:fill="6689A8" w:themeFill="accent4" w:themeFillShade="BF"/>
      </w:tcPr>
    </w:tblStylePr>
  </w:style>
  <w:style w:type="table" w:styleId="Mrklista-dekorfrg5">
    <w:name w:val="Dark List Accent 5"/>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716B5F"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8352F"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545047"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545047" w:themeFill="accent5" w:themeFillShade="BF"/>
      </w:tcPr>
    </w:tblStylePr>
    <w:tblStylePr w:type="band1Vert">
      <w:tblPr/>
      <w:tcPr>
        <w:tcBorders>
          <w:top w:val="nil"/>
          <w:left w:val="nil"/>
          <w:bottom w:val="nil"/>
          <w:right w:val="nil"/>
          <w:insideH w:val="nil"/>
          <w:insideV w:val="nil"/>
        </w:tcBorders>
        <w:shd w:val="clear" w:color="auto" w:fill="545047" w:themeFill="accent5" w:themeFillShade="BF"/>
      </w:tcPr>
    </w:tblStylePr>
    <w:tblStylePr w:type="band1Horz">
      <w:tblPr/>
      <w:tcPr>
        <w:tcBorders>
          <w:top w:val="nil"/>
          <w:left w:val="nil"/>
          <w:bottom w:val="nil"/>
          <w:right w:val="nil"/>
          <w:insideH w:val="nil"/>
          <w:insideV w:val="nil"/>
        </w:tcBorders>
        <w:shd w:val="clear" w:color="auto" w:fill="545047" w:themeFill="accent5" w:themeFillShade="BF"/>
      </w:tcPr>
    </w:tblStylePr>
  </w:style>
  <w:style w:type="table" w:styleId="Mrklista-dekorfrg6">
    <w:name w:val="Dark List Accent 6"/>
    <w:basedOn w:val="Normaltabell"/>
    <w:uiPriority w:val="70"/>
    <w:semiHidden/>
    <w:unhideWhenUsed/>
    <w:rsid w:val="00573DFD"/>
    <w:pPr>
      <w:spacing w:after="0" w:line="240" w:lineRule="auto"/>
    </w:pPr>
    <w:rPr>
      <w:color w:val="FFFFFF" w:themeColor="background1"/>
    </w:rPr>
    <w:tblPr>
      <w:tblStyleRowBandSize w:val="1"/>
      <w:tblStyleColBandSize w:val="1"/>
    </w:tblPr>
    <w:tcPr>
      <w:shd w:val="clear" w:color="auto" w:fill="E0E7EE"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517294"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95ACC5"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95ACC5" w:themeFill="accent6" w:themeFillShade="BF"/>
      </w:tcPr>
    </w:tblStylePr>
    <w:tblStylePr w:type="band1Vert">
      <w:tblPr/>
      <w:tcPr>
        <w:tcBorders>
          <w:top w:val="nil"/>
          <w:left w:val="nil"/>
          <w:bottom w:val="nil"/>
          <w:right w:val="nil"/>
          <w:insideH w:val="nil"/>
          <w:insideV w:val="nil"/>
        </w:tcBorders>
        <w:shd w:val="clear" w:color="auto" w:fill="95ACC5" w:themeFill="accent6" w:themeFillShade="BF"/>
      </w:tcPr>
    </w:tblStylePr>
    <w:tblStylePr w:type="band1Horz">
      <w:tblPr/>
      <w:tcPr>
        <w:tcBorders>
          <w:top w:val="nil"/>
          <w:left w:val="nil"/>
          <w:bottom w:val="nil"/>
          <w:right w:val="nil"/>
          <w:insideH w:val="nil"/>
          <w:insideV w:val="nil"/>
        </w:tcBorders>
        <w:shd w:val="clear" w:color="auto" w:fill="95ACC5" w:themeFill="accent6" w:themeFillShade="BF"/>
      </w:tcPr>
    </w:tblStylePr>
  </w:style>
  <w:style w:type="paragraph" w:styleId="Normalwebb">
    <w:name w:val="Normal (Web)"/>
    <w:basedOn w:val="Normal"/>
    <w:uiPriority w:val="99"/>
    <w:semiHidden/>
    <w:unhideWhenUsed/>
    <w:rsid w:val="00573DFD"/>
    <w:rPr>
      <w:rFonts w:ascii="Times New Roman" w:hAnsi="Times New Roman" w:cs="Times New Roman"/>
      <w:sz w:val="24"/>
      <w:szCs w:val="24"/>
    </w:rPr>
  </w:style>
  <w:style w:type="paragraph" w:styleId="Normaltindrag">
    <w:name w:val="Normal Indent"/>
    <w:basedOn w:val="Normal"/>
    <w:uiPriority w:val="99"/>
    <w:semiHidden/>
    <w:unhideWhenUsed/>
    <w:rsid w:val="00573DFD"/>
    <w:pPr>
      <w:ind w:left="1304"/>
    </w:pPr>
  </w:style>
  <w:style w:type="paragraph" w:styleId="Numreradlista4">
    <w:name w:val="List Number 4"/>
    <w:basedOn w:val="Normal"/>
    <w:uiPriority w:val="99"/>
    <w:semiHidden/>
    <w:unhideWhenUsed/>
    <w:rsid w:val="00573DFD"/>
    <w:pPr>
      <w:numPr>
        <w:numId w:val="40"/>
      </w:numPr>
      <w:contextualSpacing/>
    </w:pPr>
  </w:style>
  <w:style w:type="paragraph" w:styleId="Numreradlista5">
    <w:name w:val="List Number 5"/>
    <w:basedOn w:val="Normal"/>
    <w:uiPriority w:val="99"/>
    <w:semiHidden/>
    <w:unhideWhenUsed/>
    <w:rsid w:val="00573DFD"/>
    <w:pPr>
      <w:numPr>
        <w:numId w:val="41"/>
      </w:numPr>
      <w:contextualSpacing/>
    </w:pPr>
  </w:style>
  <w:style w:type="character" w:styleId="Nmn">
    <w:name w:val="Mention"/>
    <w:basedOn w:val="Standardstycketeckensnitt"/>
    <w:uiPriority w:val="99"/>
    <w:semiHidden/>
    <w:unhideWhenUsed/>
    <w:rsid w:val="00573DFD"/>
    <w:rPr>
      <w:noProof w:val="0"/>
      <w:color w:val="2B579A"/>
      <w:shd w:val="clear" w:color="auto" w:fill="E6E6E6"/>
    </w:rPr>
  </w:style>
  <w:style w:type="table" w:styleId="Oformateradtabell1">
    <w:name w:val="Plain Table 1"/>
    <w:basedOn w:val="Normaltabell"/>
    <w:uiPriority w:val="41"/>
    <w:rsid w:val="00573DFD"/>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2">
    <w:name w:val="Plain Table 2"/>
    <w:basedOn w:val="Normaltabell"/>
    <w:uiPriority w:val="42"/>
    <w:rsid w:val="00573DFD"/>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Oformateradtabell3">
    <w:name w:val="Plain Table 3"/>
    <w:basedOn w:val="Normaltabell"/>
    <w:uiPriority w:val="43"/>
    <w:rsid w:val="00573DFD"/>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Oformateradtabell4">
    <w:name w:val="Plain Table 4"/>
    <w:basedOn w:val="Normaltabell"/>
    <w:uiPriority w:val="44"/>
    <w:rsid w:val="00573DFD"/>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Oformateradtabell5">
    <w:name w:val="Plain Table 5"/>
    <w:basedOn w:val="Normaltabell"/>
    <w:uiPriority w:val="45"/>
    <w:rsid w:val="00573DFD"/>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Oformateradtext">
    <w:name w:val="Plain Text"/>
    <w:basedOn w:val="Normal"/>
    <w:link w:val="OformateradtextChar"/>
    <w:uiPriority w:val="99"/>
    <w:semiHidden/>
    <w:unhideWhenUsed/>
    <w:rsid w:val="00573DFD"/>
    <w:pPr>
      <w:spacing w:after="0" w:line="240" w:lineRule="auto"/>
    </w:pPr>
    <w:rPr>
      <w:rFonts w:ascii="Consolas" w:hAnsi="Consolas"/>
      <w:sz w:val="21"/>
      <w:szCs w:val="21"/>
    </w:rPr>
  </w:style>
  <w:style w:type="character" w:customStyle="1" w:styleId="OformateradtextChar">
    <w:name w:val="Oformaterad text Char"/>
    <w:basedOn w:val="Standardstycketeckensnitt"/>
    <w:link w:val="Oformateradtext"/>
    <w:uiPriority w:val="99"/>
    <w:semiHidden/>
    <w:rsid w:val="00573DFD"/>
    <w:rPr>
      <w:rFonts w:ascii="Consolas" w:hAnsi="Consolas"/>
      <w:sz w:val="21"/>
      <w:szCs w:val="21"/>
    </w:rPr>
  </w:style>
  <w:style w:type="character" w:styleId="Olstomnmnande">
    <w:name w:val="Unresolved Mention"/>
    <w:basedOn w:val="Standardstycketeckensnitt"/>
    <w:uiPriority w:val="99"/>
    <w:semiHidden/>
    <w:unhideWhenUsed/>
    <w:rsid w:val="00573DFD"/>
    <w:rPr>
      <w:noProof w:val="0"/>
      <w:color w:val="808080"/>
      <w:shd w:val="clear" w:color="auto" w:fill="E6E6E6"/>
    </w:rPr>
  </w:style>
  <w:style w:type="table" w:styleId="Professionelltabell">
    <w:name w:val="Table Professional"/>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paragraph" w:styleId="Punktlista4">
    <w:name w:val="List Bullet 4"/>
    <w:basedOn w:val="Normal"/>
    <w:uiPriority w:val="99"/>
    <w:semiHidden/>
    <w:unhideWhenUsed/>
    <w:rsid w:val="00573DFD"/>
    <w:pPr>
      <w:numPr>
        <w:numId w:val="42"/>
      </w:numPr>
      <w:contextualSpacing/>
    </w:pPr>
  </w:style>
  <w:style w:type="paragraph" w:styleId="Punktlista5">
    <w:name w:val="List Bullet 5"/>
    <w:basedOn w:val="Normal"/>
    <w:uiPriority w:val="99"/>
    <w:semiHidden/>
    <w:unhideWhenUsed/>
    <w:rsid w:val="00573DFD"/>
    <w:pPr>
      <w:numPr>
        <w:numId w:val="43"/>
      </w:numPr>
      <w:contextualSpacing/>
    </w:pPr>
  </w:style>
  <w:style w:type="character" w:styleId="Radnummer">
    <w:name w:val="line number"/>
    <w:basedOn w:val="Standardstycketeckensnitt"/>
    <w:uiPriority w:val="99"/>
    <w:semiHidden/>
    <w:unhideWhenUsed/>
    <w:rsid w:val="00573DFD"/>
    <w:rPr>
      <w:noProof w:val="0"/>
    </w:rPr>
  </w:style>
  <w:style w:type="character" w:customStyle="1" w:styleId="Rubrik6Char">
    <w:name w:val="Rubrik 6 Char"/>
    <w:basedOn w:val="Standardstycketeckensnitt"/>
    <w:link w:val="Rubrik6"/>
    <w:uiPriority w:val="9"/>
    <w:semiHidden/>
    <w:rsid w:val="00573DFD"/>
    <w:rPr>
      <w:rFonts w:asciiTheme="majorHAnsi" w:eastAsiaTheme="majorEastAsia" w:hAnsiTheme="majorHAnsi" w:cstheme="majorBidi"/>
      <w:color w:val="0D1727" w:themeColor="accent1" w:themeShade="7F"/>
    </w:rPr>
  </w:style>
  <w:style w:type="character" w:customStyle="1" w:styleId="Rubrik7Char">
    <w:name w:val="Rubrik 7 Char"/>
    <w:basedOn w:val="Standardstycketeckensnitt"/>
    <w:link w:val="Rubrik7"/>
    <w:uiPriority w:val="9"/>
    <w:semiHidden/>
    <w:rsid w:val="00573DFD"/>
    <w:rPr>
      <w:rFonts w:asciiTheme="majorHAnsi" w:eastAsiaTheme="majorEastAsia" w:hAnsiTheme="majorHAnsi" w:cstheme="majorBidi"/>
      <w:i/>
      <w:iCs/>
      <w:color w:val="0D1727" w:themeColor="accent1" w:themeShade="7F"/>
    </w:rPr>
  </w:style>
  <w:style w:type="character" w:customStyle="1" w:styleId="Rubrik8Char">
    <w:name w:val="Rubrik 8 Char"/>
    <w:basedOn w:val="Standardstycketeckensnitt"/>
    <w:link w:val="Rubrik8"/>
    <w:uiPriority w:val="9"/>
    <w:semiHidden/>
    <w:rsid w:val="00573DFD"/>
    <w:rPr>
      <w:rFonts w:asciiTheme="majorHAnsi" w:eastAsiaTheme="majorEastAsia" w:hAnsiTheme="majorHAnsi" w:cstheme="majorBidi"/>
      <w:color w:val="272727" w:themeColor="text1" w:themeTint="D8"/>
      <w:sz w:val="21"/>
      <w:szCs w:val="21"/>
    </w:rPr>
  </w:style>
  <w:style w:type="character" w:customStyle="1" w:styleId="Rubrik9Char">
    <w:name w:val="Rubrik 9 Char"/>
    <w:basedOn w:val="Standardstycketeckensnitt"/>
    <w:link w:val="Rubrik9"/>
    <w:uiPriority w:val="9"/>
    <w:semiHidden/>
    <w:rsid w:val="00573DFD"/>
    <w:rPr>
      <w:rFonts w:asciiTheme="majorHAnsi" w:eastAsiaTheme="majorEastAsia" w:hAnsiTheme="majorHAnsi" w:cstheme="majorBidi"/>
      <w:i/>
      <w:iCs/>
      <w:color w:val="272727" w:themeColor="text1" w:themeTint="D8"/>
      <w:sz w:val="21"/>
      <w:szCs w:val="21"/>
    </w:rPr>
  </w:style>
  <w:style w:type="table" w:styleId="Rutntstabell1ljus">
    <w:name w:val="Grid Table 1 Light"/>
    <w:basedOn w:val="Normaltabell"/>
    <w:uiPriority w:val="46"/>
    <w:rsid w:val="00573DFD"/>
    <w:pPr>
      <w:spacing w:after="0" w:line="240" w:lineRule="auto"/>
    </w:p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Rutntstabell1ljusdekorfrg1">
    <w:name w:val="Grid Table 1 Light Accent 1"/>
    <w:basedOn w:val="Normaltabell"/>
    <w:uiPriority w:val="46"/>
    <w:rsid w:val="00573DFD"/>
    <w:pPr>
      <w:spacing w:after="0" w:line="240" w:lineRule="auto"/>
    </w:pPr>
    <w:tblPr>
      <w:tblStyleRowBandSize w:val="1"/>
      <w:tblStyleColBandSize w:val="1"/>
      <w:tblBorders>
        <w:top w:val="single" w:sz="4" w:space="0" w:color="85A6D7" w:themeColor="accent1" w:themeTint="66"/>
        <w:left w:val="single" w:sz="4" w:space="0" w:color="85A6D7" w:themeColor="accent1" w:themeTint="66"/>
        <w:bottom w:val="single" w:sz="4" w:space="0" w:color="85A6D7" w:themeColor="accent1" w:themeTint="66"/>
        <w:right w:val="single" w:sz="4" w:space="0" w:color="85A6D7" w:themeColor="accent1" w:themeTint="66"/>
        <w:insideH w:val="single" w:sz="4" w:space="0" w:color="85A6D7" w:themeColor="accent1" w:themeTint="66"/>
        <w:insideV w:val="single" w:sz="4" w:space="0" w:color="85A6D7" w:themeColor="accent1" w:themeTint="66"/>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2" w:space="0" w:color="4779C3" w:themeColor="accent1" w:themeTint="99"/>
        </w:tcBorders>
      </w:tcPr>
    </w:tblStylePr>
    <w:tblStylePr w:type="firstCol">
      <w:rPr>
        <w:b/>
        <w:bCs/>
      </w:rPr>
    </w:tblStylePr>
    <w:tblStylePr w:type="lastCol">
      <w:rPr>
        <w:b/>
        <w:bCs/>
      </w:rPr>
    </w:tblStylePr>
  </w:style>
  <w:style w:type="table" w:styleId="Rutntstabell1ljus-dekorfrg2">
    <w:name w:val="Grid Table 1 Light Accent 2"/>
    <w:basedOn w:val="Normaltabell"/>
    <w:uiPriority w:val="46"/>
    <w:rsid w:val="00573DFD"/>
    <w:pPr>
      <w:spacing w:after="0" w:line="240" w:lineRule="auto"/>
    </w:pPr>
    <w:tblPr>
      <w:tblStyleRowBandSize w:val="1"/>
      <w:tblStyleColBandSize w:val="1"/>
      <w:tblBorders>
        <w:top w:val="single" w:sz="4" w:space="0" w:color="F2F1EF" w:themeColor="accent2" w:themeTint="66"/>
        <w:left w:val="single" w:sz="4" w:space="0" w:color="F2F1EF" w:themeColor="accent2" w:themeTint="66"/>
        <w:bottom w:val="single" w:sz="4" w:space="0" w:color="F2F1EF" w:themeColor="accent2" w:themeTint="66"/>
        <w:right w:val="single" w:sz="4" w:space="0" w:color="F2F1EF" w:themeColor="accent2" w:themeTint="66"/>
        <w:insideH w:val="single" w:sz="4" w:space="0" w:color="F2F1EF" w:themeColor="accent2" w:themeTint="66"/>
        <w:insideV w:val="single" w:sz="4" w:space="0" w:color="F2F1EF" w:themeColor="accent2" w:themeTint="66"/>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2" w:space="0" w:color="EBEAE8" w:themeColor="accent2" w:themeTint="99"/>
        </w:tcBorders>
      </w:tcPr>
    </w:tblStylePr>
    <w:tblStylePr w:type="firstCol">
      <w:rPr>
        <w:b/>
        <w:bCs/>
      </w:rPr>
    </w:tblStylePr>
    <w:tblStylePr w:type="lastCol">
      <w:rPr>
        <w:b/>
        <w:bCs/>
      </w:rPr>
    </w:tblStylePr>
  </w:style>
  <w:style w:type="table" w:styleId="Rutntstabell1ljusdekorfrg3">
    <w:name w:val="Grid Table 1 Light Accent 3"/>
    <w:basedOn w:val="Normaltabell"/>
    <w:uiPriority w:val="46"/>
    <w:rsid w:val="00573DFD"/>
    <w:pPr>
      <w:spacing w:after="0" w:line="240" w:lineRule="auto"/>
    </w:pPr>
    <w:tblPr>
      <w:tblStyleRowBandSize w:val="1"/>
      <w:tblStyleColBandSize w:val="1"/>
      <w:tblBorders>
        <w:top w:val="single" w:sz="4" w:space="0" w:color="B0C6DB" w:themeColor="accent3" w:themeTint="66"/>
        <w:left w:val="single" w:sz="4" w:space="0" w:color="B0C6DB" w:themeColor="accent3" w:themeTint="66"/>
        <w:bottom w:val="single" w:sz="4" w:space="0" w:color="B0C6DB" w:themeColor="accent3" w:themeTint="66"/>
        <w:right w:val="single" w:sz="4" w:space="0" w:color="B0C6DB" w:themeColor="accent3" w:themeTint="66"/>
        <w:insideH w:val="single" w:sz="4" w:space="0" w:color="B0C6DB" w:themeColor="accent3" w:themeTint="66"/>
        <w:insideV w:val="single" w:sz="4" w:space="0" w:color="B0C6DB" w:themeColor="accent3" w:themeTint="66"/>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2" w:space="0" w:color="88A9C9" w:themeColor="accent3" w:themeTint="99"/>
        </w:tcBorders>
      </w:tcPr>
    </w:tblStylePr>
    <w:tblStylePr w:type="firstCol">
      <w:rPr>
        <w:b/>
        <w:bCs/>
      </w:rPr>
    </w:tblStylePr>
    <w:tblStylePr w:type="lastCol">
      <w:rPr>
        <w:b/>
        <w:bCs/>
      </w:rPr>
    </w:tblStylePr>
  </w:style>
  <w:style w:type="table" w:styleId="Rutntstabell1ljusdekorfrg4">
    <w:name w:val="Grid Table 1 Light Accent 4"/>
    <w:basedOn w:val="Normaltabell"/>
    <w:uiPriority w:val="46"/>
    <w:rsid w:val="00573DFD"/>
    <w:pPr>
      <w:spacing w:after="0" w:line="240" w:lineRule="auto"/>
    </w:pPr>
    <w:tblPr>
      <w:tblStyleRowBandSize w:val="1"/>
      <w:tblStyleColBandSize w:val="1"/>
      <w:tblBorders>
        <w:top w:val="single" w:sz="4" w:space="0" w:color="D8E1E9" w:themeColor="accent4" w:themeTint="66"/>
        <w:left w:val="single" w:sz="4" w:space="0" w:color="D8E1E9" w:themeColor="accent4" w:themeTint="66"/>
        <w:bottom w:val="single" w:sz="4" w:space="0" w:color="D8E1E9" w:themeColor="accent4" w:themeTint="66"/>
        <w:right w:val="single" w:sz="4" w:space="0" w:color="D8E1E9" w:themeColor="accent4" w:themeTint="66"/>
        <w:insideH w:val="single" w:sz="4" w:space="0" w:color="D8E1E9" w:themeColor="accent4" w:themeTint="66"/>
        <w:insideV w:val="single" w:sz="4" w:space="0" w:color="D8E1E9" w:themeColor="accent4" w:themeTint="66"/>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2" w:space="0" w:color="C5D3DE" w:themeColor="accent4" w:themeTint="99"/>
        </w:tcBorders>
      </w:tcPr>
    </w:tblStylePr>
    <w:tblStylePr w:type="firstCol">
      <w:rPr>
        <w:b/>
        <w:bCs/>
      </w:rPr>
    </w:tblStylePr>
    <w:tblStylePr w:type="lastCol">
      <w:rPr>
        <w:b/>
        <w:bCs/>
      </w:rPr>
    </w:tblStylePr>
  </w:style>
  <w:style w:type="table" w:styleId="Rutntstabell1ljusdekorfrg5">
    <w:name w:val="Grid Table 1 Light Accent 5"/>
    <w:basedOn w:val="Normaltabell"/>
    <w:uiPriority w:val="46"/>
    <w:rsid w:val="00573DFD"/>
    <w:pPr>
      <w:spacing w:after="0" w:line="240" w:lineRule="auto"/>
    </w:pPr>
    <w:tblPr>
      <w:tblStyleRowBandSize w:val="1"/>
      <w:tblStyleColBandSize w:val="1"/>
      <w:tblBorders>
        <w:top w:val="single" w:sz="4" w:space="0" w:color="C7C4BD" w:themeColor="accent5" w:themeTint="66"/>
        <w:left w:val="single" w:sz="4" w:space="0" w:color="C7C4BD" w:themeColor="accent5" w:themeTint="66"/>
        <w:bottom w:val="single" w:sz="4" w:space="0" w:color="C7C4BD" w:themeColor="accent5" w:themeTint="66"/>
        <w:right w:val="single" w:sz="4" w:space="0" w:color="C7C4BD" w:themeColor="accent5" w:themeTint="66"/>
        <w:insideH w:val="single" w:sz="4" w:space="0" w:color="C7C4BD" w:themeColor="accent5" w:themeTint="66"/>
        <w:insideV w:val="single" w:sz="4" w:space="0" w:color="C7C4BD" w:themeColor="accent5" w:themeTint="66"/>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2" w:space="0" w:color="ACA69C" w:themeColor="accent5" w:themeTint="99"/>
        </w:tcBorders>
      </w:tcPr>
    </w:tblStylePr>
    <w:tblStylePr w:type="firstCol">
      <w:rPr>
        <w:b/>
        <w:bCs/>
      </w:rPr>
    </w:tblStylePr>
    <w:tblStylePr w:type="lastCol">
      <w:rPr>
        <w:b/>
        <w:bCs/>
      </w:rPr>
    </w:tblStylePr>
  </w:style>
  <w:style w:type="table" w:styleId="Rutntstabell1ljusdekorfrg6">
    <w:name w:val="Grid Table 1 Light Accent 6"/>
    <w:basedOn w:val="Normaltabell"/>
    <w:uiPriority w:val="46"/>
    <w:rsid w:val="00573DFD"/>
    <w:pPr>
      <w:spacing w:after="0" w:line="240" w:lineRule="auto"/>
    </w:pPr>
    <w:tblPr>
      <w:tblStyleRowBandSize w:val="1"/>
      <w:tblStyleColBandSize w:val="1"/>
      <w:tblBorders>
        <w:top w:val="single" w:sz="4" w:space="0" w:color="F2F5F8" w:themeColor="accent6" w:themeTint="66"/>
        <w:left w:val="single" w:sz="4" w:space="0" w:color="F2F5F8" w:themeColor="accent6" w:themeTint="66"/>
        <w:bottom w:val="single" w:sz="4" w:space="0" w:color="F2F5F8" w:themeColor="accent6" w:themeTint="66"/>
        <w:right w:val="single" w:sz="4" w:space="0" w:color="F2F5F8" w:themeColor="accent6" w:themeTint="66"/>
        <w:insideH w:val="single" w:sz="4" w:space="0" w:color="F2F5F8" w:themeColor="accent6" w:themeTint="66"/>
        <w:insideV w:val="single" w:sz="4" w:space="0" w:color="F2F5F8" w:themeColor="accent6" w:themeTint="66"/>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2" w:space="0" w:color="ECF0F4" w:themeColor="accent6" w:themeTint="99"/>
        </w:tcBorders>
      </w:tcPr>
    </w:tblStylePr>
    <w:tblStylePr w:type="firstCol">
      <w:rPr>
        <w:b/>
        <w:bCs/>
      </w:rPr>
    </w:tblStylePr>
    <w:tblStylePr w:type="lastCol">
      <w:rPr>
        <w:b/>
        <w:bCs/>
      </w:rPr>
    </w:tblStylePr>
  </w:style>
  <w:style w:type="table" w:styleId="Rutntstabell2">
    <w:name w:val="Grid Table 2"/>
    <w:basedOn w:val="Normaltabell"/>
    <w:uiPriority w:val="47"/>
    <w:rsid w:val="00573DFD"/>
    <w:pPr>
      <w:spacing w:after="0"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2dekorfrg1">
    <w:name w:val="Grid Table 2 Accent 1"/>
    <w:basedOn w:val="Normaltabell"/>
    <w:uiPriority w:val="47"/>
    <w:rsid w:val="00573DFD"/>
    <w:pPr>
      <w:spacing w:after="0" w:line="240" w:lineRule="auto"/>
    </w:pPr>
    <w:tblPr>
      <w:tblStyleRowBandSize w:val="1"/>
      <w:tblStyleColBandSize w:val="1"/>
      <w:tblBorders>
        <w:top w:val="single" w:sz="2" w:space="0" w:color="4779C3" w:themeColor="accent1" w:themeTint="99"/>
        <w:bottom w:val="single" w:sz="2" w:space="0" w:color="4779C3" w:themeColor="accent1" w:themeTint="99"/>
        <w:insideH w:val="single" w:sz="2" w:space="0" w:color="4779C3" w:themeColor="accent1" w:themeTint="99"/>
        <w:insideV w:val="single" w:sz="2" w:space="0" w:color="4779C3" w:themeColor="accent1" w:themeTint="99"/>
      </w:tblBorders>
    </w:tblPr>
    <w:tblStylePr w:type="firstRow">
      <w:rPr>
        <w:b/>
        <w:bCs/>
      </w:rPr>
      <w:tblPr/>
      <w:tcPr>
        <w:tcBorders>
          <w:top w:val="nil"/>
          <w:bottom w:val="single" w:sz="12" w:space="0" w:color="4779C3" w:themeColor="accent1" w:themeTint="99"/>
          <w:insideH w:val="nil"/>
          <w:insideV w:val="nil"/>
        </w:tcBorders>
        <w:shd w:val="clear" w:color="auto" w:fill="FFFFFF" w:themeFill="background1"/>
      </w:tcPr>
    </w:tblStylePr>
    <w:tblStylePr w:type="lastRow">
      <w:rPr>
        <w:b/>
        <w:bCs/>
      </w:rPr>
      <w:tblPr/>
      <w:tcPr>
        <w:tcBorders>
          <w:top w:val="double" w:sz="2" w:space="0" w:color="4779C3"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2dekorfrg2">
    <w:name w:val="Grid Table 2 Accent 2"/>
    <w:basedOn w:val="Normaltabell"/>
    <w:uiPriority w:val="47"/>
    <w:rsid w:val="00573DFD"/>
    <w:pPr>
      <w:spacing w:after="0" w:line="240" w:lineRule="auto"/>
    </w:pPr>
    <w:tblPr>
      <w:tblStyleRowBandSize w:val="1"/>
      <w:tblStyleColBandSize w:val="1"/>
      <w:tblBorders>
        <w:top w:val="single" w:sz="2" w:space="0" w:color="EBEAE8" w:themeColor="accent2" w:themeTint="99"/>
        <w:bottom w:val="single" w:sz="2" w:space="0" w:color="EBEAE8" w:themeColor="accent2" w:themeTint="99"/>
        <w:insideH w:val="single" w:sz="2" w:space="0" w:color="EBEAE8" w:themeColor="accent2" w:themeTint="99"/>
        <w:insideV w:val="single" w:sz="2" w:space="0" w:color="EBEAE8" w:themeColor="accent2" w:themeTint="99"/>
      </w:tblBorders>
    </w:tblPr>
    <w:tblStylePr w:type="firstRow">
      <w:rPr>
        <w:b/>
        <w:bCs/>
      </w:rPr>
      <w:tblPr/>
      <w:tcPr>
        <w:tcBorders>
          <w:top w:val="nil"/>
          <w:bottom w:val="single" w:sz="12" w:space="0" w:color="EBEAE8" w:themeColor="accent2" w:themeTint="99"/>
          <w:insideH w:val="nil"/>
          <w:insideV w:val="nil"/>
        </w:tcBorders>
        <w:shd w:val="clear" w:color="auto" w:fill="FFFFFF" w:themeFill="background1"/>
      </w:tcPr>
    </w:tblStylePr>
    <w:tblStylePr w:type="lastRow">
      <w:rPr>
        <w:b/>
        <w:bCs/>
      </w:rPr>
      <w:tblPr/>
      <w:tcPr>
        <w:tcBorders>
          <w:top w:val="double" w:sz="2" w:space="0" w:color="EBEAE8"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2dekorfrg3">
    <w:name w:val="Grid Table 2 Accent 3"/>
    <w:basedOn w:val="Normaltabell"/>
    <w:uiPriority w:val="47"/>
    <w:rsid w:val="00573DFD"/>
    <w:pPr>
      <w:spacing w:after="0" w:line="240" w:lineRule="auto"/>
    </w:pPr>
    <w:tblPr>
      <w:tblStyleRowBandSize w:val="1"/>
      <w:tblStyleColBandSize w:val="1"/>
      <w:tblBorders>
        <w:top w:val="single" w:sz="2" w:space="0" w:color="88A9C9" w:themeColor="accent3" w:themeTint="99"/>
        <w:bottom w:val="single" w:sz="2" w:space="0" w:color="88A9C9" w:themeColor="accent3" w:themeTint="99"/>
        <w:insideH w:val="single" w:sz="2" w:space="0" w:color="88A9C9" w:themeColor="accent3" w:themeTint="99"/>
        <w:insideV w:val="single" w:sz="2" w:space="0" w:color="88A9C9" w:themeColor="accent3" w:themeTint="99"/>
      </w:tblBorders>
    </w:tblPr>
    <w:tblStylePr w:type="firstRow">
      <w:rPr>
        <w:b/>
        <w:bCs/>
      </w:rPr>
      <w:tblPr/>
      <w:tcPr>
        <w:tcBorders>
          <w:top w:val="nil"/>
          <w:bottom w:val="single" w:sz="12" w:space="0" w:color="88A9C9" w:themeColor="accent3" w:themeTint="99"/>
          <w:insideH w:val="nil"/>
          <w:insideV w:val="nil"/>
        </w:tcBorders>
        <w:shd w:val="clear" w:color="auto" w:fill="FFFFFF" w:themeFill="background1"/>
      </w:tcPr>
    </w:tblStylePr>
    <w:tblStylePr w:type="lastRow">
      <w:rPr>
        <w:b/>
        <w:bCs/>
      </w:rPr>
      <w:tblPr/>
      <w:tcPr>
        <w:tcBorders>
          <w:top w:val="double" w:sz="2" w:space="0" w:color="88A9C9"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2dekorfrg4">
    <w:name w:val="Grid Table 2 Accent 4"/>
    <w:basedOn w:val="Normaltabell"/>
    <w:uiPriority w:val="47"/>
    <w:rsid w:val="00573DFD"/>
    <w:pPr>
      <w:spacing w:after="0" w:line="240" w:lineRule="auto"/>
    </w:pPr>
    <w:tblPr>
      <w:tblStyleRowBandSize w:val="1"/>
      <w:tblStyleColBandSize w:val="1"/>
      <w:tblBorders>
        <w:top w:val="single" w:sz="2" w:space="0" w:color="C5D3DE" w:themeColor="accent4" w:themeTint="99"/>
        <w:bottom w:val="single" w:sz="2" w:space="0" w:color="C5D3DE" w:themeColor="accent4" w:themeTint="99"/>
        <w:insideH w:val="single" w:sz="2" w:space="0" w:color="C5D3DE" w:themeColor="accent4" w:themeTint="99"/>
        <w:insideV w:val="single" w:sz="2" w:space="0" w:color="C5D3DE" w:themeColor="accent4" w:themeTint="99"/>
      </w:tblBorders>
    </w:tblPr>
    <w:tblStylePr w:type="firstRow">
      <w:rPr>
        <w:b/>
        <w:bCs/>
      </w:rPr>
      <w:tblPr/>
      <w:tcPr>
        <w:tcBorders>
          <w:top w:val="nil"/>
          <w:bottom w:val="single" w:sz="12" w:space="0" w:color="C5D3DE" w:themeColor="accent4" w:themeTint="99"/>
          <w:insideH w:val="nil"/>
          <w:insideV w:val="nil"/>
        </w:tcBorders>
        <w:shd w:val="clear" w:color="auto" w:fill="FFFFFF" w:themeFill="background1"/>
      </w:tcPr>
    </w:tblStylePr>
    <w:tblStylePr w:type="lastRow">
      <w:rPr>
        <w:b/>
        <w:bCs/>
      </w:rPr>
      <w:tblPr/>
      <w:tcPr>
        <w:tcBorders>
          <w:top w:val="double" w:sz="2" w:space="0" w:color="C5D3DE"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2dekorfrg5">
    <w:name w:val="Grid Table 2 Accent 5"/>
    <w:basedOn w:val="Normaltabell"/>
    <w:uiPriority w:val="47"/>
    <w:rsid w:val="00573DFD"/>
    <w:pPr>
      <w:spacing w:after="0" w:line="240" w:lineRule="auto"/>
    </w:pPr>
    <w:tblPr>
      <w:tblStyleRowBandSize w:val="1"/>
      <w:tblStyleColBandSize w:val="1"/>
      <w:tblBorders>
        <w:top w:val="single" w:sz="2" w:space="0" w:color="ACA69C" w:themeColor="accent5" w:themeTint="99"/>
        <w:bottom w:val="single" w:sz="2" w:space="0" w:color="ACA69C" w:themeColor="accent5" w:themeTint="99"/>
        <w:insideH w:val="single" w:sz="2" w:space="0" w:color="ACA69C" w:themeColor="accent5" w:themeTint="99"/>
        <w:insideV w:val="single" w:sz="2" w:space="0" w:color="ACA69C" w:themeColor="accent5" w:themeTint="99"/>
      </w:tblBorders>
    </w:tblPr>
    <w:tblStylePr w:type="firstRow">
      <w:rPr>
        <w:b/>
        <w:bCs/>
      </w:rPr>
      <w:tblPr/>
      <w:tcPr>
        <w:tcBorders>
          <w:top w:val="nil"/>
          <w:bottom w:val="single" w:sz="12" w:space="0" w:color="ACA69C" w:themeColor="accent5" w:themeTint="99"/>
          <w:insideH w:val="nil"/>
          <w:insideV w:val="nil"/>
        </w:tcBorders>
        <w:shd w:val="clear" w:color="auto" w:fill="FFFFFF" w:themeFill="background1"/>
      </w:tcPr>
    </w:tblStylePr>
    <w:tblStylePr w:type="lastRow">
      <w:rPr>
        <w:b/>
        <w:bCs/>
      </w:rPr>
      <w:tblPr/>
      <w:tcPr>
        <w:tcBorders>
          <w:top w:val="double" w:sz="2" w:space="0" w:color="ACA69C"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2dekorfrg6">
    <w:name w:val="Grid Table 2 Accent 6"/>
    <w:basedOn w:val="Normaltabell"/>
    <w:uiPriority w:val="47"/>
    <w:rsid w:val="00573DFD"/>
    <w:pPr>
      <w:spacing w:after="0" w:line="240" w:lineRule="auto"/>
    </w:pPr>
    <w:tblPr>
      <w:tblStyleRowBandSize w:val="1"/>
      <w:tblStyleColBandSize w:val="1"/>
      <w:tblBorders>
        <w:top w:val="single" w:sz="2" w:space="0" w:color="ECF0F4" w:themeColor="accent6" w:themeTint="99"/>
        <w:bottom w:val="single" w:sz="2" w:space="0" w:color="ECF0F4" w:themeColor="accent6" w:themeTint="99"/>
        <w:insideH w:val="single" w:sz="2" w:space="0" w:color="ECF0F4" w:themeColor="accent6" w:themeTint="99"/>
        <w:insideV w:val="single" w:sz="2" w:space="0" w:color="ECF0F4" w:themeColor="accent6" w:themeTint="99"/>
      </w:tblBorders>
    </w:tblPr>
    <w:tblStylePr w:type="firstRow">
      <w:rPr>
        <w:b/>
        <w:bCs/>
      </w:rPr>
      <w:tblPr/>
      <w:tcPr>
        <w:tcBorders>
          <w:top w:val="nil"/>
          <w:bottom w:val="single" w:sz="12" w:space="0" w:color="ECF0F4" w:themeColor="accent6" w:themeTint="99"/>
          <w:insideH w:val="nil"/>
          <w:insideV w:val="nil"/>
        </w:tcBorders>
        <w:shd w:val="clear" w:color="auto" w:fill="FFFFFF" w:themeFill="background1"/>
      </w:tcPr>
    </w:tblStylePr>
    <w:tblStylePr w:type="lastRow">
      <w:rPr>
        <w:b/>
        <w:bCs/>
      </w:rPr>
      <w:tblPr/>
      <w:tcPr>
        <w:tcBorders>
          <w:top w:val="double" w:sz="2" w:space="0" w:color="ECF0F4"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3">
    <w:name w:val="Grid Table 3"/>
    <w:basedOn w:val="Normaltabell"/>
    <w:uiPriority w:val="48"/>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3dekorfrg1">
    <w:name w:val="Grid Table 3 Accent 1"/>
    <w:basedOn w:val="Normaltabell"/>
    <w:uiPriority w:val="48"/>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3dekorfrg2">
    <w:name w:val="Grid Table 3 Accent 2"/>
    <w:basedOn w:val="Normaltabell"/>
    <w:uiPriority w:val="48"/>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3dekorfrg3">
    <w:name w:val="Grid Table 3 Accent 3"/>
    <w:basedOn w:val="Normaltabell"/>
    <w:uiPriority w:val="48"/>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3dekorfrg4">
    <w:name w:val="Grid Table 3 Accent 4"/>
    <w:basedOn w:val="Normaltabell"/>
    <w:uiPriority w:val="48"/>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3dekorfrg5">
    <w:name w:val="Grid Table 3 Accent 5"/>
    <w:basedOn w:val="Normaltabell"/>
    <w:uiPriority w:val="48"/>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3dekorfrg6">
    <w:name w:val="Grid Table 3 Accent 6"/>
    <w:basedOn w:val="Normaltabell"/>
    <w:uiPriority w:val="48"/>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table" w:styleId="Rutntstabell4">
    <w:name w:val="Grid Table 4"/>
    <w:basedOn w:val="Normaltabell"/>
    <w:uiPriority w:val="49"/>
    <w:rsid w:val="00573DFD"/>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4dekorfrg1">
    <w:name w:val="Grid Table 4 Accent 1"/>
    <w:basedOn w:val="Normaltabell"/>
    <w:uiPriority w:val="49"/>
    <w:rsid w:val="00573DFD"/>
    <w:pPr>
      <w:spacing w:after="0" w:line="240" w:lineRule="auto"/>
    </w:p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color w:val="FFFFFF" w:themeColor="background1"/>
      </w:rPr>
      <w:tblPr/>
      <w:tcPr>
        <w:tcBorders>
          <w:top w:val="single" w:sz="4" w:space="0" w:color="1A3050" w:themeColor="accent1"/>
          <w:left w:val="single" w:sz="4" w:space="0" w:color="1A3050" w:themeColor="accent1"/>
          <w:bottom w:val="single" w:sz="4" w:space="0" w:color="1A3050" w:themeColor="accent1"/>
          <w:right w:val="single" w:sz="4" w:space="0" w:color="1A3050" w:themeColor="accent1"/>
          <w:insideH w:val="nil"/>
          <w:insideV w:val="nil"/>
        </w:tcBorders>
        <w:shd w:val="clear" w:color="auto" w:fill="1A3050" w:themeFill="accent1"/>
      </w:tcPr>
    </w:tblStylePr>
    <w:tblStylePr w:type="lastRow">
      <w:rPr>
        <w:b/>
        <w:bCs/>
      </w:rPr>
      <w:tblPr/>
      <w:tcPr>
        <w:tcBorders>
          <w:top w:val="double" w:sz="4" w:space="0" w:color="1A3050" w:themeColor="accent1"/>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4dekorfrg2">
    <w:name w:val="Grid Table 4 Accent 2"/>
    <w:basedOn w:val="Normaltabell"/>
    <w:uiPriority w:val="49"/>
    <w:rsid w:val="00573DFD"/>
    <w:pPr>
      <w:spacing w:after="0" w:line="240" w:lineRule="auto"/>
    </w:p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color w:val="FFFFFF" w:themeColor="background1"/>
      </w:rPr>
      <w:tblPr/>
      <w:tcPr>
        <w:tcBorders>
          <w:top w:val="single" w:sz="4" w:space="0" w:color="DFDDD9" w:themeColor="accent2"/>
          <w:left w:val="single" w:sz="4" w:space="0" w:color="DFDDD9" w:themeColor="accent2"/>
          <w:bottom w:val="single" w:sz="4" w:space="0" w:color="DFDDD9" w:themeColor="accent2"/>
          <w:right w:val="single" w:sz="4" w:space="0" w:color="DFDDD9" w:themeColor="accent2"/>
          <w:insideH w:val="nil"/>
          <w:insideV w:val="nil"/>
        </w:tcBorders>
        <w:shd w:val="clear" w:color="auto" w:fill="DFDDD9" w:themeFill="accent2"/>
      </w:tcPr>
    </w:tblStylePr>
    <w:tblStylePr w:type="lastRow">
      <w:rPr>
        <w:b/>
        <w:bCs/>
      </w:rPr>
      <w:tblPr/>
      <w:tcPr>
        <w:tcBorders>
          <w:top w:val="double" w:sz="4" w:space="0" w:color="DFDDD9" w:themeColor="accent2"/>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4dekorfrg3">
    <w:name w:val="Grid Table 4 Accent 3"/>
    <w:basedOn w:val="Normaltabell"/>
    <w:uiPriority w:val="49"/>
    <w:rsid w:val="00573DFD"/>
    <w:pPr>
      <w:spacing w:after="0" w:line="240" w:lineRule="auto"/>
    </w:p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color w:val="FFFFFF" w:themeColor="background1"/>
      </w:rPr>
      <w:tblPr/>
      <w:tcPr>
        <w:tcBorders>
          <w:top w:val="single" w:sz="4" w:space="0" w:color="467199" w:themeColor="accent3"/>
          <w:left w:val="single" w:sz="4" w:space="0" w:color="467199" w:themeColor="accent3"/>
          <w:bottom w:val="single" w:sz="4" w:space="0" w:color="467199" w:themeColor="accent3"/>
          <w:right w:val="single" w:sz="4" w:space="0" w:color="467199" w:themeColor="accent3"/>
          <w:insideH w:val="nil"/>
          <w:insideV w:val="nil"/>
        </w:tcBorders>
        <w:shd w:val="clear" w:color="auto" w:fill="467199" w:themeFill="accent3"/>
      </w:tcPr>
    </w:tblStylePr>
    <w:tblStylePr w:type="lastRow">
      <w:rPr>
        <w:b/>
        <w:bCs/>
      </w:rPr>
      <w:tblPr/>
      <w:tcPr>
        <w:tcBorders>
          <w:top w:val="double" w:sz="4" w:space="0" w:color="467199" w:themeColor="accent3"/>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4dekorfrg4">
    <w:name w:val="Grid Table 4 Accent 4"/>
    <w:basedOn w:val="Normaltabell"/>
    <w:uiPriority w:val="49"/>
    <w:rsid w:val="00573DFD"/>
    <w:pPr>
      <w:spacing w:after="0" w:line="240" w:lineRule="auto"/>
    </w:p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color w:val="FFFFFF" w:themeColor="background1"/>
      </w:rPr>
      <w:tblPr/>
      <w:tcPr>
        <w:tcBorders>
          <w:top w:val="single" w:sz="4" w:space="0" w:color="A0B6C9" w:themeColor="accent4"/>
          <w:left w:val="single" w:sz="4" w:space="0" w:color="A0B6C9" w:themeColor="accent4"/>
          <w:bottom w:val="single" w:sz="4" w:space="0" w:color="A0B6C9" w:themeColor="accent4"/>
          <w:right w:val="single" w:sz="4" w:space="0" w:color="A0B6C9" w:themeColor="accent4"/>
          <w:insideH w:val="nil"/>
          <w:insideV w:val="nil"/>
        </w:tcBorders>
        <w:shd w:val="clear" w:color="auto" w:fill="A0B6C9" w:themeFill="accent4"/>
      </w:tcPr>
    </w:tblStylePr>
    <w:tblStylePr w:type="lastRow">
      <w:rPr>
        <w:b/>
        <w:bCs/>
      </w:rPr>
      <w:tblPr/>
      <w:tcPr>
        <w:tcBorders>
          <w:top w:val="double" w:sz="4" w:space="0" w:color="A0B6C9" w:themeColor="accent4"/>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4dekorfrg5">
    <w:name w:val="Grid Table 4 Accent 5"/>
    <w:basedOn w:val="Normaltabell"/>
    <w:uiPriority w:val="49"/>
    <w:rsid w:val="00573DFD"/>
    <w:pPr>
      <w:spacing w:after="0" w:line="240" w:lineRule="auto"/>
    </w:p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color w:val="FFFFFF" w:themeColor="background1"/>
      </w:rPr>
      <w:tblPr/>
      <w:tcPr>
        <w:tcBorders>
          <w:top w:val="single" w:sz="4" w:space="0" w:color="716B5F" w:themeColor="accent5"/>
          <w:left w:val="single" w:sz="4" w:space="0" w:color="716B5F" w:themeColor="accent5"/>
          <w:bottom w:val="single" w:sz="4" w:space="0" w:color="716B5F" w:themeColor="accent5"/>
          <w:right w:val="single" w:sz="4" w:space="0" w:color="716B5F" w:themeColor="accent5"/>
          <w:insideH w:val="nil"/>
          <w:insideV w:val="nil"/>
        </w:tcBorders>
        <w:shd w:val="clear" w:color="auto" w:fill="716B5F" w:themeFill="accent5"/>
      </w:tcPr>
    </w:tblStylePr>
    <w:tblStylePr w:type="lastRow">
      <w:rPr>
        <w:b/>
        <w:bCs/>
      </w:rPr>
      <w:tblPr/>
      <w:tcPr>
        <w:tcBorders>
          <w:top w:val="double" w:sz="4" w:space="0" w:color="716B5F" w:themeColor="accent5"/>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4dekorfrg6">
    <w:name w:val="Grid Table 4 Accent 6"/>
    <w:basedOn w:val="Normaltabell"/>
    <w:uiPriority w:val="49"/>
    <w:rsid w:val="00573DFD"/>
    <w:pPr>
      <w:spacing w:after="0" w:line="240" w:lineRule="auto"/>
    </w:p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color w:val="FFFFFF" w:themeColor="background1"/>
      </w:rPr>
      <w:tblPr/>
      <w:tcPr>
        <w:tcBorders>
          <w:top w:val="single" w:sz="4" w:space="0" w:color="E0E7EE" w:themeColor="accent6"/>
          <w:left w:val="single" w:sz="4" w:space="0" w:color="E0E7EE" w:themeColor="accent6"/>
          <w:bottom w:val="single" w:sz="4" w:space="0" w:color="E0E7EE" w:themeColor="accent6"/>
          <w:right w:val="single" w:sz="4" w:space="0" w:color="E0E7EE" w:themeColor="accent6"/>
          <w:insideH w:val="nil"/>
          <w:insideV w:val="nil"/>
        </w:tcBorders>
        <w:shd w:val="clear" w:color="auto" w:fill="E0E7EE" w:themeFill="accent6"/>
      </w:tcPr>
    </w:tblStylePr>
    <w:tblStylePr w:type="lastRow">
      <w:rPr>
        <w:b/>
        <w:bCs/>
      </w:rPr>
      <w:tblPr/>
      <w:tcPr>
        <w:tcBorders>
          <w:top w:val="double" w:sz="4" w:space="0" w:color="E0E7EE" w:themeColor="accent6"/>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5mrk">
    <w:name w:val="Grid Table 5 Dark"/>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Rutntstabell5mrkdekorfrg1">
    <w:name w:val="Grid Table 5 Dark Accent 1"/>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D2EB"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A3050"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A3050"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A3050"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A3050" w:themeFill="accent1"/>
      </w:tcPr>
    </w:tblStylePr>
    <w:tblStylePr w:type="band1Vert">
      <w:tblPr/>
      <w:tcPr>
        <w:shd w:val="clear" w:color="auto" w:fill="85A6D7" w:themeFill="accent1" w:themeFillTint="66"/>
      </w:tcPr>
    </w:tblStylePr>
    <w:tblStylePr w:type="band1Horz">
      <w:tblPr/>
      <w:tcPr>
        <w:shd w:val="clear" w:color="auto" w:fill="85A6D7" w:themeFill="accent1" w:themeFillTint="66"/>
      </w:tcPr>
    </w:tblStylePr>
  </w:style>
  <w:style w:type="table" w:styleId="Rutntstabell5mrkdekorfrg2">
    <w:name w:val="Grid Table 5 Dark Accent 2"/>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8F7"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DFDDD9"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DFDDD9"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DFDDD9"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DFDDD9" w:themeFill="accent2"/>
      </w:tcPr>
    </w:tblStylePr>
    <w:tblStylePr w:type="band1Vert">
      <w:tblPr/>
      <w:tcPr>
        <w:shd w:val="clear" w:color="auto" w:fill="F2F1EF" w:themeFill="accent2" w:themeFillTint="66"/>
      </w:tcPr>
    </w:tblStylePr>
    <w:tblStylePr w:type="band1Horz">
      <w:tblPr/>
      <w:tcPr>
        <w:shd w:val="clear" w:color="auto" w:fill="F2F1EF" w:themeFill="accent2" w:themeFillTint="66"/>
      </w:tcPr>
    </w:tblStylePr>
  </w:style>
  <w:style w:type="table" w:styleId="Rutntstabell5mrkdekorfrg3">
    <w:name w:val="Grid Table 5 Dark Accent 3"/>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7E2E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6719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6719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6719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67199" w:themeFill="accent3"/>
      </w:tcPr>
    </w:tblStylePr>
    <w:tblStylePr w:type="band1Vert">
      <w:tblPr/>
      <w:tcPr>
        <w:shd w:val="clear" w:color="auto" w:fill="B0C6DB" w:themeFill="accent3" w:themeFillTint="66"/>
      </w:tcPr>
    </w:tblStylePr>
    <w:tblStylePr w:type="band1Horz">
      <w:tblPr/>
      <w:tcPr>
        <w:shd w:val="clear" w:color="auto" w:fill="B0C6DB" w:themeFill="accent3" w:themeFillTint="66"/>
      </w:tcPr>
    </w:tblStylePr>
  </w:style>
  <w:style w:type="table" w:styleId="Rutntstabell5mrkdekorfrg4">
    <w:name w:val="Grid Table 5 Dark Accent 4"/>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BF0F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A0B6C9"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A0B6C9"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A0B6C9"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A0B6C9" w:themeFill="accent4"/>
      </w:tcPr>
    </w:tblStylePr>
    <w:tblStylePr w:type="band1Vert">
      <w:tblPr/>
      <w:tcPr>
        <w:shd w:val="clear" w:color="auto" w:fill="D8E1E9" w:themeFill="accent4" w:themeFillTint="66"/>
      </w:tcPr>
    </w:tblStylePr>
    <w:tblStylePr w:type="band1Horz">
      <w:tblPr/>
      <w:tcPr>
        <w:shd w:val="clear" w:color="auto" w:fill="D8E1E9" w:themeFill="accent4" w:themeFillTint="66"/>
      </w:tcPr>
    </w:tblStylePr>
  </w:style>
  <w:style w:type="table" w:styleId="Rutntstabell5mrkdekorfrg5">
    <w:name w:val="Grid Table 5 Dark Accent 5"/>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3E1DE"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16B5F"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16B5F"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16B5F"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16B5F" w:themeFill="accent5"/>
      </w:tcPr>
    </w:tblStylePr>
    <w:tblStylePr w:type="band1Vert">
      <w:tblPr/>
      <w:tcPr>
        <w:shd w:val="clear" w:color="auto" w:fill="C7C4BD" w:themeFill="accent5" w:themeFillTint="66"/>
      </w:tcPr>
    </w:tblStylePr>
    <w:tblStylePr w:type="band1Horz">
      <w:tblPr/>
      <w:tcPr>
        <w:shd w:val="clear" w:color="auto" w:fill="C7C4BD" w:themeFill="accent5" w:themeFillTint="66"/>
      </w:tcPr>
    </w:tblStylePr>
  </w:style>
  <w:style w:type="table" w:styleId="Rutntstabell5mrkdekorfrg6">
    <w:name w:val="Grid Table 5 Dark Accent 6"/>
    <w:basedOn w:val="Normaltabell"/>
    <w:uiPriority w:val="50"/>
    <w:rsid w:val="00573DFD"/>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8FAFB"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0E7EE"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0E7EE"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0E7EE"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0E7EE" w:themeFill="accent6"/>
      </w:tcPr>
    </w:tblStylePr>
    <w:tblStylePr w:type="band1Vert">
      <w:tblPr/>
      <w:tcPr>
        <w:shd w:val="clear" w:color="auto" w:fill="F2F5F8" w:themeFill="accent6" w:themeFillTint="66"/>
      </w:tcPr>
    </w:tblStylePr>
    <w:tblStylePr w:type="band1Horz">
      <w:tblPr/>
      <w:tcPr>
        <w:shd w:val="clear" w:color="auto" w:fill="F2F5F8" w:themeFill="accent6" w:themeFillTint="66"/>
      </w:tcPr>
    </w:tblStylePr>
  </w:style>
  <w:style w:type="table" w:styleId="Rutntstabell6frgstark">
    <w:name w:val="Grid Table 6 Colorful"/>
    <w:basedOn w:val="Normaltabell"/>
    <w:uiPriority w:val="51"/>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Rutntstabell6frgstarkdekorfrg1">
    <w:name w:val="Grid Table 6 Colorful Accent 1"/>
    <w:basedOn w:val="Normaltabell"/>
    <w:uiPriority w:val="51"/>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bottom w:val="single" w:sz="12" w:space="0" w:color="4779C3" w:themeColor="accent1" w:themeTint="99"/>
        </w:tcBorders>
      </w:tcPr>
    </w:tblStylePr>
    <w:tblStylePr w:type="lastRow">
      <w:rPr>
        <w:b/>
        <w:bCs/>
      </w:rPr>
      <w:tblPr/>
      <w:tcPr>
        <w:tcBorders>
          <w:top w:val="double" w:sz="4" w:space="0" w:color="4779C3" w:themeColor="accent1" w:themeTint="99"/>
        </w:tcBorders>
      </w:tcPr>
    </w:tblStylePr>
    <w:tblStylePr w:type="firstCol">
      <w:rPr>
        <w:b/>
        <w:bCs/>
      </w:rPr>
    </w:tblStylePr>
    <w:tblStylePr w:type="lastCol">
      <w:rPr>
        <w:b/>
        <w:bCs/>
      </w:rPr>
    </w:tblStylePr>
    <w:tblStylePr w:type="band1Vert">
      <w:tblPr/>
      <w:tcPr>
        <w:shd w:val="clear" w:color="auto" w:fill="C1D2EB" w:themeFill="accent1" w:themeFillTint="33"/>
      </w:tcPr>
    </w:tblStylePr>
    <w:tblStylePr w:type="band1Horz">
      <w:tblPr/>
      <w:tcPr>
        <w:shd w:val="clear" w:color="auto" w:fill="C1D2EB" w:themeFill="accent1" w:themeFillTint="33"/>
      </w:tcPr>
    </w:tblStylePr>
  </w:style>
  <w:style w:type="table" w:styleId="Rutntstabell6frgstarkdekorfrg2">
    <w:name w:val="Grid Table 6 Colorful Accent 2"/>
    <w:basedOn w:val="Normaltabell"/>
    <w:uiPriority w:val="51"/>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bottom w:val="single" w:sz="12" w:space="0" w:color="EBEAE8" w:themeColor="accent2" w:themeTint="99"/>
        </w:tcBorders>
      </w:tcPr>
    </w:tblStylePr>
    <w:tblStylePr w:type="lastRow">
      <w:rPr>
        <w:b/>
        <w:bCs/>
      </w:rPr>
      <w:tblPr/>
      <w:tcPr>
        <w:tcBorders>
          <w:top w:val="double" w:sz="4" w:space="0" w:color="EBEAE8" w:themeColor="accent2" w:themeTint="99"/>
        </w:tcBorders>
      </w:tcPr>
    </w:tblStylePr>
    <w:tblStylePr w:type="firstCol">
      <w:rPr>
        <w:b/>
        <w:bCs/>
      </w:rPr>
    </w:tblStylePr>
    <w:tblStylePr w:type="lastCol">
      <w:rPr>
        <w:b/>
        <w:bCs/>
      </w:rPr>
    </w:tblStylePr>
    <w:tblStylePr w:type="band1Vert">
      <w:tblPr/>
      <w:tcPr>
        <w:shd w:val="clear" w:color="auto" w:fill="F8F8F7" w:themeFill="accent2" w:themeFillTint="33"/>
      </w:tcPr>
    </w:tblStylePr>
    <w:tblStylePr w:type="band1Horz">
      <w:tblPr/>
      <w:tcPr>
        <w:shd w:val="clear" w:color="auto" w:fill="F8F8F7" w:themeFill="accent2" w:themeFillTint="33"/>
      </w:tcPr>
    </w:tblStylePr>
  </w:style>
  <w:style w:type="table" w:styleId="Rutntstabell6frgstarkdekorfrg3">
    <w:name w:val="Grid Table 6 Colorful Accent 3"/>
    <w:basedOn w:val="Normaltabell"/>
    <w:uiPriority w:val="51"/>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bottom w:val="single" w:sz="12" w:space="0" w:color="88A9C9" w:themeColor="accent3" w:themeTint="99"/>
        </w:tcBorders>
      </w:tcPr>
    </w:tblStylePr>
    <w:tblStylePr w:type="lastRow">
      <w:rPr>
        <w:b/>
        <w:bCs/>
      </w:rPr>
      <w:tblPr/>
      <w:tcPr>
        <w:tcBorders>
          <w:top w:val="double" w:sz="4" w:space="0" w:color="88A9C9" w:themeColor="accent3" w:themeTint="99"/>
        </w:tcBorders>
      </w:tcPr>
    </w:tblStylePr>
    <w:tblStylePr w:type="firstCol">
      <w:rPr>
        <w:b/>
        <w:bCs/>
      </w:rPr>
    </w:tblStylePr>
    <w:tblStylePr w:type="lastCol">
      <w:rPr>
        <w:b/>
        <w:bCs/>
      </w:rPr>
    </w:tblStylePr>
    <w:tblStylePr w:type="band1Vert">
      <w:tblPr/>
      <w:tcPr>
        <w:shd w:val="clear" w:color="auto" w:fill="D7E2ED" w:themeFill="accent3" w:themeFillTint="33"/>
      </w:tcPr>
    </w:tblStylePr>
    <w:tblStylePr w:type="band1Horz">
      <w:tblPr/>
      <w:tcPr>
        <w:shd w:val="clear" w:color="auto" w:fill="D7E2ED" w:themeFill="accent3" w:themeFillTint="33"/>
      </w:tcPr>
    </w:tblStylePr>
  </w:style>
  <w:style w:type="table" w:styleId="Rutntstabell6frgstarkdekorfrg4">
    <w:name w:val="Grid Table 6 Colorful Accent 4"/>
    <w:basedOn w:val="Normaltabell"/>
    <w:uiPriority w:val="51"/>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bottom w:val="single" w:sz="12" w:space="0" w:color="C5D3DE" w:themeColor="accent4" w:themeTint="99"/>
        </w:tcBorders>
      </w:tcPr>
    </w:tblStylePr>
    <w:tblStylePr w:type="lastRow">
      <w:rPr>
        <w:b/>
        <w:bCs/>
      </w:rPr>
      <w:tblPr/>
      <w:tcPr>
        <w:tcBorders>
          <w:top w:val="double" w:sz="4" w:space="0" w:color="C5D3DE" w:themeColor="accent4" w:themeTint="99"/>
        </w:tcBorders>
      </w:tcPr>
    </w:tblStylePr>
    <w:tblStylePr w:type="firstCol">
      <w:rPr>
        <w:b/>
        <w:bCs/>
      </w:rPr>
    </w:tblStylePr>
    <w:tblStylePr w:type="lastCol">
      <w:rPr>
        <w:b/>
        <w:bCs/>
      </w:rPr>
    </w:tblStylePr>
    <w:tblStylePr w:type="band1Vert">
      <w:tblPr/>
      <w:tcPr>
        <w:shd w:val="clear" w:color="auto" w:fill="EBF0F4" w:themeFill="accent4" w:themeFillTint="33"/>
      </w:tcPr>
    </w:tblStylePr>
    <w:tblStylePr w:type="band1Horz">
      <w:tblPr/>
      <w:tcPr>
        <w:shd w:val="clear" w:color="auto" w:fill="EBF0F4" w:themeFill="accent4" w:themeFillTint="33"/>
      </w:tcPr>
    </w:tblStylePr>
  </w:style>
  <w:style w:type="table" w:styleId="Rutntstabell6frgstarkdekorfrg5">
    <w:name w:val="Grid Table 6 Colorful Accent 5"/>
    <w:basedOn w:val="Normaltabell"/>
    <w:uiPriority w:val="51"/>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bottom w:val="single" w:sz="12" w:space="0" w:color="ACA69C" w:themeColor="accent5" w:themeTint="99"/>
        </w:tcBorders>
      </w:tcPr>
    </w:tblStylePr>
    <w:tblStylePr w:type="lastRow">
      <w:rPr>
        <w:b/>
        <w:bCs/>
      </w:rPr>
      <w:tblPr/>
      <w:tcPr>
        <w:tcBorders>
          <w:top w:val="double" w:sz="4" w:space="0" w:color="ACA69C" w:themeColor="accent5" w:themeTint="99"/>
        </w:tcBorders>
      </w:tcPr>
    </w:tblStylePr>
    <w:tblStylePr w:type="firstCol">
      <w:rPr>
        <w:b/>
        <w:bCs/>
      </w:rPr>
    </w:tblStylePr>
    <w:tblStylePr w:type="lastCol">
      <w:rPr>
        <w:b/>
        <w:bCs/>
      </w:rPr>
    </w:tblStylePr>
    <w:tblStylePr w:type="band1Vert">
      <w:tblPr/>
      <w:tcPr>
        <w:shd w:val="clear" w:color="auto" w:fill="E3E1DE" w:themeFill="accent5" w:themeFillTint="33"/>
      </w:tcPr>
    </w:tblStylePr>
    <w:tblStylePr w:type="band1Horz">
      <w:tblPr/>
      <w:tcPr>
        <w:shd w:val="clear" w:color="auto" w:fill="E3E1DE" w:themeFill="accent5" w:themeFillTint="33"/>
      </w:tcPr>
    </w:tblStylePr>
  </w:style>
  <w:style w:type="table" w:styleId="Rutntstabell6frgstarkdekorfrg6">
    <w:name w:val="Grid Table 6 Colorful Accent 6"/>
    <w:basedOn w:val="Normaltabell"/>
    <w:uiPriority w:val="51"/>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bottom w:val="single" w:sz="12" w:space="0" w:color="ECF0F4" w:themeColor="accent6" w:themeTint="99"/>
        </w:tcBorders>
      </w:tcPr>
    </w:tblStylePr>
    <w:tblStylePr w:type="lastRow">
      <w:rPr>
        <w:b/>
        <w:bCs/>
      </w:rPr>
      <w:tblPr/>
      <w:tcPr>
        <w:tcBorders>
          <w:top w:val="double" w:sz="4" w:space="0" w:color="ECF0F4" w:themeColor="accent6" w:themeTint="99"/>
        </w:tcBorders>
      </w:tcPr>
    </w:tblStylePr>
    <w:tblStylePr w:type="firstCol">
      <w:rPr>
        <w:b/>
        <w:bCs/>
      </w:rPr>
    </w:tblStylePr>
    <w:tblStylePr w:type="lastCol">
      <w:rPr>
        <w:b/>
        <w:bCs/>
      </w:rPr>
    </w:tblStylePr>
    <w:tblStylePr w:type="band1Vert">
      <w:tblPr/>
      <w:tcPr>
        <w:shd w:val="clear" w:color="auto" w:fill="F8FAFB" w:themeFill="accent6" w:themeFillTint="33"/>
      </w:tcPr>
    </w:tblStylePr>
    <w:tblStylePr w:type="band1Horz">
      <w:tblPr/>
      <w:tcPr>
        <w:shd w:val="clear" w:color="auto" w:fill="F8FAFB" w:themeFill="accent6" w:themeFillTint="33"/>
      </w:tcPr>
    </w:tblStylePr>
  </w:style>
  <w:style w:type="table" w:styleId="Rutntstabell7frgstark">
    <w:name w:val="Grid Table 7 Colorful"/>
    <w:basedOn w:val="Normaltabell"/>
    <w:uiPriority w:val="52"/>
    <w:rsid w:val="00573DFD"/>
    <w:pPr>
      <w:spacing w:after="0" w:line="240" w:lineRule="auto"/>
    </w:pPr>
    <w:rPr>
      <w:color w:val="000000" w:themeColor="text1"/>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Rutntstabell7frgstarkdekorfrg1">
    <w:name w:val="Grid Table 7 Colorful Accent 1"/>
    <w:basedOn w:val="Normaltabell"/>
    <w:uiPriority w:val="52"/>
    <w:rsid w:val="00573DFD"/>
    <w:pPr>
      <w:spacing w:after="0" w:line="240" w:lineRule="auto"/>
    </w:pPr>
    <w:rPr>
      <w:color w:val="13233B" w:themeColor="accent1" w:themeShade="BF"/>
    </w:rPr>
    <w:tblPr>
      <w:tblStyleRowBandSize w:val="1"/>
      <w:tblStyleColBandSize w:val="1"/>
      <w:tblBorders>
        <w:top w:val="single" w:sz="4" w:space="0" w:color="4779C3" w:themeColor="accent1" w:themeTint="99"/>
        <w:left w:val="single" w:sz="4" w:space="0" w:color="4779C3" w:themeColor="accent1" w:themeTint="99"/>
        <w:bottom w:val="single" w:sz="4" w:space="0" w:color="4779C3" w:themeColor="accent1" w:themeTint="99"/>
        <w:right w:val="single" w:sz="4" w:space="0" w:color="4779C3" w:themeColor="accent1" w:themeTint="99"/>
        <w:insideH w:val="single" w:sz="4" w:space="0" w:color="4779C3" w:themeColor="accent1" w:themeTint="99"/>
        <w:insideV w:val="single" w:sz="4" w:space="0" w:color="4779C3"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D2EB" w:themeFill="accent1" w:themeFillTint="33"/>
      </w:tcPr>
    </w:tblStylePr>
    <w:tblStylePr w:type="band1Horz">
      <w:tblPr/>
      <w:tcPr>
        <w:shd w:val="clear" w:color="auto" w:fill="C1D2EB" w:themeFill="accent1" w:themeFillTint="33"/>
      </w:tcPr>
    </w:tblStylePr>
    <w:tblStylePr w:type="neCell">
      <w:tblPr/>
      <w:tcPr>
        <w:tcBorders>
          <w:bottom w:val="single" w:sz="4" w:space="0" w:color="4779C3" w:themeColor="accent1" w:themeTint="99"/>
        </w:tcBorders>
      </w:tcPr>
    </w:tblStylePr>
    <w:tblStylePr w:type="nwCell">
      <w:tblPr/>
      <w:tcPr>
        <w:tcBorders>
          <w:bottom w:val="single" w:sz="4" w:space="0" w:color="4779C3" w:themeColor="accent1" w:themeTint="99"/>
        </w:tcBorders>
      </w:tcPr>
    </w:tblStylePr>
    <w:tblStylePr w:type="seCell">
      <w:tblPr/>
      <w:tcPr>
        <w:tcBorders>
          <w:top w:val="single" w:sz="4" w:space="0" w:color="4779C3" w:themeColor="accent1" w:themeTint="99"/>
        </w:tcBorders>
      </w:tcPr>
    </w:tblStylePr>
    <w:tblStylePr w:type="swCell">
      <w:tblPr/>
      <w:tcPr>
        <w:tcBorders>
          <w:top w:val="single" w:sz="4" w:space="0" w:color="4779C3" w:themeColor="accent1" w:themeTint="99"/>
        </w:tcBorders>
      </w:tcPr>
    </w:tblStylePr>
  </w:style>
  <w:style w:type="table" w:styleId="Rutntstabell7frgstarkdekorfrg2">
    <w:name w:val="Grid Table 7 Colorful Accent 2"/>
    <w:basedOn w:val="Normaltabell"/>
    <w:uiPriority w:val="52"/>
    <w:rsid w:val="00573DFD"/>
    <w:pPr>
      <w:spacing w:after="0" w:line="240" w:lineRule="auto"/>
    </w:pPr>
    <w:rPr>
      <w:color w:val="ACA79C" w:themeColor="accent2" w:themeShade="BF"/>
    </w:rPr>
    <w:tblPr>
      <w:tblStyleRowBandSize w:val="1"/>
      <w:tblStyleColBandSize w:val="1"/>
      <w:tblBorders>
        <w:top w:val="single" w:sz="4" w:space="0" w:color="EBEAE8" w:themeColor="accent2" w:themeTint="99"/>
        <w:left w:val="single" w:sz="4" w:space="0" w:color="EBEAE8" w:themeColor="accent2" w:themeTint="99"/>
        <w:bottom w:val="single" w:sz="4" w:space="0" w:color="EBEAE8" w:themeColor="accent2" w:themeTint="99"/>
        <w:right w:val="single" w:sz="4" w:space="0" w:color="EBEAE8" w:themeColor="accent2" w:themeTint="99"/>
        <w:insideH w:val="single" w:sz="4" w:space="0" w:color="EBEAE8" w:themeColor="accent2" w:themeTint="99"/>
        <w:insideV w:val="single" w:sz="4" w:space="0" w:color="EBEAE8"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8F7" w:themeFill="accent2" w:themeFillTint="33"/>
      </w:tcPr>
    </w:tblStylePr>
    <w:tblStylePr w:type="band1Horz">
      <w:tblPr/>
      <w:tcPr>
        <w:shd w:val="clear" w:color="auto" w:fill="F8F8F7" w:themeFill="accent2" w:themeFillTint="33"/>
      </w:tcPr>
    </w:tblStylePr>
    <w:tblStylePr w:type="neCell">
      <w:tblPr/>
      <w:tcPr>
        <w:tcBorders>
          <w:bottom w:val="single" w:sz="4" w:space="0" w:color="EBEAE8" w:themeColor="accent2" w:themeTint="99"/>
        </w:tcBorders>
      </w:tcPr>
    </w:tblStylePr>
    <w:tblStylePr w:type="nwCell">
      <w:tblPr/>
      <w:tcPr>
        <w:tcBorders>
          <w:bottom w:val="single" w:sz="4" w:space="0" w:color="EBEAE8" w:themeColor="accent2" w:themeTint="99"/>
        </w:tcBorders>
      </w:tcPr>
    </w:tblStylePr>
    <w:tblStylePr w:type="seCell">
      <w:tblPr/>
      <w:tcPr>
        <w:tcBorders>
          <w:top w:val="single" w:sz="4" w:space="0" w:color="EBEAE8" w:themeColor="accent2" w:themeTint="99"/>
        </w:tcBorders>
      </w:tcPr>
    </w:tblStylePr>
    <w:tblStylePr w:type="swCell">
      <w:tblPr/>
      <w:tcPr>
        <w:tcBorders>
          <w:top w:val="single" w:sz="4" w:space="0" w:color="EBEAE8" w:themeColor="accent2" w:themeTint="99"/>
        </w:tcBorders>
      </w:tcPr>
    </w:tblStylePr>
  </w:style>
  <w:style w:type="table" w:styleId="Rutntstabell7frgstarkdekorfrg3">
    <w:name w:val="Grid Table 7 Colorful Accent 3"/>
    <w:basedOn w:val="Normaltabell"/>
    <w:uiPriority w:val="52"/>
    <w:rsid w:val="00573DFD"/>
    <w:pPr>
      <w:spacing w:after="0" w:line="240" w:lineRule="auto"/>
    </w:pPr>
    <w:rPr>
      <w:color w:val="345472" w:themeColor="accent3" w:themeShade="BF"/>
    </w:rPr>
    <w:tblPr>
      <w:tblStyleRowBandSize w:val="1"/>
      <w:tblStyleColBandSize w:val="1"/>
      <w:tblBorders>
        <w:top w:val="single" w:sz="4" w:space="0" w:color="88A9C9" w:themeColor="accent3" w:themeTint="99"/>
        <w:left w:val="single" w:sz="4" w:space="0" w:color="88A9C9" w:themeColor="accent3" w:themeTint="99"/>
        <w:bottom w:val="single" w:sz="4" w:space="0" w:color="88A9C9" w:themeColor="accent3" w:themeTint="99"/>
        <w:right w:val="single" w:sz="4" w:space="0" w:color="88A9C9" w:themeColor="accent3" w:themeTint="99"/>
        <w:insideH w:val="single" w:sz="4" w:space="0" w:color="88A9C9" w:themeColor="accent3" w:themeTint="99"/>
        <w:insideV w:val="single" w:sz="4" w:space="0" w:color="88A9C9"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7E2ED" w:themeFill="accent3" w:themeFillTint="33"/>
      </w:tcPr>
    </w:tblStylePr>
    <w:tblStylePr w:type="band1Horz">
      <w:tblPr/>
      <w:tcPr>
        <w:shd w:val="clear" w:color="auto" w:fill="D7E2ED" w:themeFill="accent3" w:themeFillTint="33"/>
      </w:tcPr>
    </w:tblStylePr>
    <w:tblStylePr w:type="neCell">
      <w:tblPr/>
      <w:tcPr>
        <w:tcBorders>
          <w:bottom w:val="single" w:sz="4" w:space="0" w:color="88A9C9" w:themeColor="accent3" w:themeTint="99"/>
        </w:tcBorders>
      </w:tcPr>
    </w:tblStylePr>
    <w:tblStylePr w:type="nwCell">
      <w:tblPr/>
      <w:tcPr>
        <w:tcBorders>
          <w:bottom w:val="single" w:sz="4" w:space="0" w:color="88A9C9" w:themeColor="accent3" w:themeTint="99"/>
        </w:tcBorders>
      </w:tcPr>
    </w:tblStylePr>
    <w:tblStylePr w:type="seCell">
      <w:tblPr/>
      <w:tcPr>
        <w:tcBorders>
          <w:top w:val="single" w:sz="4" w:space="0" w:color="88A9C9" w:themeColor="accent3" w:themeTint="99"/>
        </w:tcBorders>
      </w:tcPr>
    </w:tblStylePr>
    <w:tblStylePr w:type="swCell">
      <w:tblPr/>
      <w:tcPr>
        <w:tcBorders>
          <w:top w:val="single" w:sz="4" w:space="0" w:color="88A9C9" w:themeColor="accent3" w:themeTint="99"/>
        </w:tcBorders>
      </w:tcPr>
    </w:tblStylePr>
  </w:style>
  <w:style w:type="table" w:styleId="Rutntstabell7frgstarkdekorfrg4">
    <w:name w:val="Grid Table 7 Colorful Accent 4"/>
    <w:basedOn w:val="Normaltabell"/>
    <w:uiPriority w:val="52"/>
    <w:rsid w:val="00573DFD"/>
    <w:pPr>
      <w:spacing w:after="0" w:line="240" w:lineRule="auto"/>
    </w:pPr>
    <w:rPr>
      <w:color w:val="6689A8" w:themeColor="accent4" w:themeShade="BF"/>
    </w:rPr>
    <w:tblPr>
      <w:tblStyleRowBandSize w:val="1"/>
      <w:tblStyleColBandSize w:val="1"/>
      <w:tblBorders>
        <w:top w:val="single" w:sz="4" w:space="0" w:color="C5D3DE" w:themeColor="accent4" w:themeTint="99"/>
        <w:left w:val="single" w:sz="4" w:space="0" w:color="C5D3DE" w:themeColor="accent4" w:themeTint="99"/>
        <w:bottom w:val="single" w:sz="4" w:space="0" w:color="C5D3DE" w:themeColor="accent4" w:themeTint="99"/>
        <w:right w:val="single" w:sz="4" w:space="0" w:color="C5D3DE" w:themeColor="accent4" w:themeTint="99"/>
        <w:insideH w:val="single" w:sz="4" w:space="0" w:color="C5D3DE" w:themeColor="accent4" w:themeTint="99"/>
        <w:insideV w:val="single" w:sz="4" w:space="0" w:color="C5D3DE"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BF0F4" w:themeFill="accent4" w:themeFillTint="33"/>
      </w:tcPr>
    </w:tblStylePr>
    <w:tblStylePr w:type="band1Horz">
      <w:tblPr/>
      <w:tcPr>
        <w:shd w:val="clear" w:color="auto" w:fill="EBF0F4" w:themeFill="accent4" w:themeFillTint="33"/>
      </w:tcPr>
    </w:tblStylePr>
    <w:tblStylePr w:type="neCell">
      <w:tblPr/>
      <w:tcPr>
        <w:tcBorders>
          <w:bottom w:val="single" w:sz="4" w:space="0" w:color="C5D3DE" w:themeColor="accent4" w:themeTint="99"/>
        </w:tcBorders>
      </w:tcPr>
    </w:tblStylePr>
    <w:tblStylePr w:type="nwCell">
      <w:tblPr/>
      <w:tcPr>
        <w:tcBorders>
          <w:bottom w:val="single" w:sz="4" w:space="0" w:color="C5D3DE" w:themeColor="accent4" w:themeTint="99"/>
        </w:tcBorders>
      </w:tcPr>
    </w:tblStylePr>
    <w:tblStylePr w:type="seCell">
      <w:tblPr/>
      <w:tcPr>
        <w:tcBorders>
          <w:top w:val="single" w:sz="4" w:space="0" w:color="C5D3DE" w:themeColor="accent4" w:themeTint="99"/>
        </w:tcBorders>
      </w:tcPr>
    </w:tblStylePr>
    <w:tblStylePr w:type="swCell">
      <w:tblPr/>
      <w:tcPr>
        <w:tcBorders>
          <w:top w:val="single" w:sz="4" w:space="0" w:color="C5D3DE" w:themeColor="accent4" w:themeTint="99"/>
        </w:tcBorders>
      </w:tcPr>
    </w:tblStylePr>
  </w:style>
  <w:style w:type="table" w:styleId="Rutntstabell7frgstarkdekorfrg5">
    <w:name w:val="Grid Table 7 Colorful Accent 5"/>
    <w:basedOn w:val="Normaltabell"/>
    <w:uiPriority w:val="52"/>
    <w:rsid w:val="00573DFD"/>
    <w:pPr>
      <w:spacing w:after="0" w:line="240" w:lineRule="auto"/>
    </w:pPr>
    <w:rPr>
      <w:color w:val="545047" w:themeColor="accent5" w:themeShade="BF"/>
    </w:rPr>
    <w:tblPr>
      <w:tblStyleRowBandSize w:val="1"/>
      <w:tblStyleColBandSize w:val="1"/>
      <w:tblBorders>
        <w:top w:val="single" w:sz="4" w:space="0" w:color="ACA69C" w:themeColor="accent5" w:themeTint="99"/>
        <w:left w:val="single" w:sz="4" w:space="0" w:color="ACA69C" w:themeColor="accent5" w:themeTint="99"/>
        <w:bottom w:val="single" w:sz="4" w:space="0" w:color="ACA69C" w:themeColor="accent5" w:themeTint="99"/>
        <w:right w:val="single" w:sz="4" w:space="0" w:color="ACA69C" w:themeColor="accent5" w:themeTint="99"/>
        <w:insideH w:val="single" w:sz="4" w:space="0" w:color="ACA69C" w:themeColor="accent5" w:themeTint="99"/>
        <w:insideV w:val="single" w:sz="4" w:space="0" w:color="ACA69C"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3E1DE" w:themeFill="accent5" w:themeFillTint="33"/>
      </w:tcPr>
    </w:tblStylePr>
    <w:tblStylePr w:type="band1Horz">
      <w:tblPr/>
      <w:tcPr>
        <w:shd w:val="clear" w:color="auto" w:fill="E3E1DE" w:themeFill="accent5" w:themeFillTint="33"/>
      </w:tcPr>
    </w:tblStylePr>
    <w:tblStylePr w:type="neCell">
      <w:tblPr/>
      <w:tcPr>
        <w:tcBorders>
          <w:bottom w:val="single" w:sz="4" w:space="0" w:color="ACA69C" w:themeColor="accent5" w:themeTint="99"/>
        </w:tcBorders>
      </w:tcPr>
    </w:tblStylePr>
    <w:tblStylePr w:type="nwCell">
      <w:tblPr/>
      <w:tcPr>
        <w:tcBorders>
          <w:bottom w:val="single" w:sz="4" w:space="0" w:color="ACA69C" w:themeColor="accent5" w:themeTint="99"/>
        </w:tcBorders>
      </w:tcPr>
    </w:tblStylePr>
    <w:tblStylePr w:type="seCell">
      <w:tblPr/>
      <w:tcPr>
        <w:tcBorders>
          <w:top w:val="single" w:sz="4" w:space="0" w:color="ACA69C" w:themeColor="accent5" w:themeTint="99"/>
        </w:tcBorders>
      </w:tcPr>
    </w:tblStylePr>
    <w:tblStylePr w:type="swCell">
      <w:tblPr/>
      <w:tcPr>
        <w:tcBorders>
          <w:top w:val="single" w:sz="4" w:space="0" w:color="ACA69C" w:themeColor="accent5" w:themeTint="99"/>
        </w:tcBorders>
      </w:tcPr>
    </w:tblStylePr>
  </w:style>
  <w:style w:type="table" w:styleId="Rutntstabell7frgstarkdekorfrg6">
    <w:name w:val="Grid Table 7 Colorful Accent 6"/>
    <w:basedOn w:val="Normaltabell"/>
    <w:uiPriority w:val="52"/>
    <w:rsid w:val="00573DFD"/>
    <w:pPr>
      <w:spacing w:after="0" w:line="240" w:lineRule="auto"/>
    </w:pPr>
    <w:rPr>
      <w:color w:val="95ACC5" w:themeColor="accent6" w:themeShade="BF"/>
    </w:rPr>
    <w:tblPr>
      <w:tblStyleRowBandSize w:val="1"/>
      <w:tblStyleColBandSize w:val="1"/>
      <w:tblBorders>
        <w:top w:val="single" w:sz="4" w:space="0" w:color="ECF0F4" w:themeColor="accent6" w:themeTint="99"/>
        <w:left w:val="single" w:sz="4" w:space="0" w:color="ECF0F4" w:themeColor="accent6" w:themeTint="99"/>
        <w:bottom w:val="single" w:sz="4" w:space="0" w:color="ECF0F4" w:themeColor="accent6" w:themeTint="99"/>
        <w:right w:val="single" w:sz="4" w:space="0" w:color="ECF0F4" w:themeColor="accent6" w:themeTint="99"/>
        <w:insideH w:val="single" w:sz="4" w:space="0" w:color="ECF0F4" w:themeColor="accent6" w:themeTint="99"/>
        <w:insideV w:val="single" w:sz="4" w:space="0" w:color="ECF0F4"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8FAFB" w:themeFill="accent6" w:themeFillTint="33"/>
      </w:tcPr>
    </w:tblStylePr>
    <w:tblStylePr w:type="band1Horz">
      <w:tblPr/>
      <w:tcPr>
        <w:shd w:val="clear" w:color="auto" w:fill="F8FAFB" w:themeFill="accent6" w:themeFillTint="33"/>
      </w:tcPr>
    </w:tblStylePr>
    <w:tblStylePr w:type="neCell">
      <w:tblPr/>
      <w:tcPr>
        <w:tcBorders>
          <w:bottom w:val="single" w:sz="4" w:space="0" w:color="ECF0F4" w:themeColor="accent6" w:themeTint="99"/>
        </w:tcBorders>
      </w:tcPr>
    </w:tblStylePr>
    <w:tblStylePr w:type="nwCell">
      <w:tblPr/>
      <w:tcPr>
        <w:tcBorders>
          <w:bottom w:val="single" w:sz="4" w:space="0" w:color="ECF0F4" w:themeColor="accent6" w:themeTint="99"/>
        </w:tcBorders>
      </w:tcPr>
    </w:tblStylePr>
    <w:tblStylePr w:type="seCell">
      <w:tblPr/>
      <w:tcPr>
        <w:tcBorders>
          <w:top w:val="single" w:sz="4" w:space="0" w:color="ECF0F4" w:themeColor="accent6" w:themeTint="99"/>
        </w:tcBorders>
      </w:tcPr>
    </w:tblStylePr>
    <w:tblStylePr w:type="swCell">
      <w:tblPr/>
      <w:tcPr>
        <w:tcBorders>
          <w:top w:val="single" w:sz="4" w:space="0" w:color="ECF0F4" w:themeColor="accent6" w:themeTint="99"/>
        </w:tcBorders>
      </w:tcPr>
    </w:tblStylePr>
  </w:style>
  <w:style w:type="paragraph" w:styleId="Signatur">
    <w:name w:val="Signature"/>
    <w:basedOn w:val="Normal"/>
    <w:link w:val="SignaturChar"/>
    <w:uiPriority w:val="99"/>
    <w:semiHidden/>
    <w:unhideWhenUsed/>
    <w:rsid w:val="00573DFD"/>
    <w:pPr>
      <w:spacing w:after="0" w:line="240" w:lineRule="auto"/>
      <w:ind w:left="4252"/>
    </w:pPr>
  </w:style>
  <w:style w:type="character" w:customStyle="1" w:styleId="SignaturChar">
    <w:name w:val="Signatur Char"/>
    <w:basedOn w:val="Standardstycketeckensnitt"/>
    <w:link w:val="Signatur"/>
    <w:uiPriority w:val="99"/>
    <w:semiHidden/>
    <w:rsid w:val="00573DFD"/>
  </w:style>
  <w:style w:type="character" w:styleId="Slutnotsreferens">
    <w:name w:val="endnote reference"/>
    <w:basedOn w:val="Standardstycketeckensnitt"/>
    <w:uiPriority w:val="99"/>
    <w:semiHidden/>
    <w:unhideWhenUsed/>
    <w:rsid w:val="00573DFD"/>
    <w:rPr>
      <w:noProof w:val="0"/>
      <w:vertAlign w:val="superscript"/>
    </w:rPr>
  </w:style>
  <w:style w:type="paragraph" w:styleId="Slutnotstext">
    <w:name w:val="endnote text"/>
    <w:basedOn w:val="Normal"/>
    <w:link w:val="SlutnotstextChar"/>
    <w:uiPriority w:val="99"/>
    <w:semiHidden/>
    <w:unhideWhenUsed/>
    <w:rsid w:val="00573DFD"/>
    <w:pPr>
      <w:spacing w:after="0" w:line="240" w:lineRule="auto"/>
    </w:pPr>
    <w:rPr>
      <w:sz w:val="20"/>
      <w:szCs w:val="20"/>
    </w:rPr>
  </w:style>
  <w:style w:type="character" w:customStyle="1" w:styleId="SlutnotstextChar">
    <w:name w:val="Slutnotstext Char"/>
    <w:basedOn w:val="Standardstycketeckensnitt"/>
    <w:link w:val="Slutnotstext"/>
    <w:uiPriority w:val="99"/>
    <w:semiHidden/>
    <w:rsid w:val="00573DFD"/>
    <w:rPr>
      <w:sz w:val="20"/>
      <w:szCs w:val="20"/>
    </w:rPr>
  </w:style>
  <w:style w:type="character" w:styleId="Smarthyperlnk">
    <w:name w:val="Smart Hyperlink"/>
    <w:basedOn w:val="Standardstycketeckensnitt"/>
    <w:uiPriority w:val="99"/>
    <w:semiHidden/>
    <w:unhideWhenUsed/>
    <w:rsid w:val="00573DFD"/>
    <w:rPr>
      <w:noProof w:val="0"/>
      <w:u w:val="dotted"/>
    </w:rPr>
  </w:style>
  <w:style w:type="table" w:styleId="Standardtabell1">
    <w:name w:val="Table Classic 1"/>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Standardtabell2">
    <w:name w:val="Table Classic 2"/>
    <w:basedOn w:val="Normaltabell"/>
    <w:uiPriority w:val="99"/>
    <w:semiHidden/>
    <w:unhideWhenUsed/>
    <w:rsid w:val="00573DFD"/>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Standardtabell3">
    <w:name w:val="Table Classic 3"/>
    <w:basedOn w:val="Normaltabell"/>
    <w:uiPriority w:val="99"/>
    <w:semiHidden/>
    <w:unhideWhenUsed/>
    <w:rsid w:val="00573DFD"/>
    <w:rPr>
      <w:color w:val="000080"/>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Standardtabell4">
    <w:name w:val="Table Classic 4"/>
    <w:basedOn w:val="Normaltabell"/>
    <w:uiPriority w:val="99"/>
    <w:semiHidden/>
    <w:unhideWhenUsed/>
    <w:rsid w:val="00573DFD"/>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character" w:styleId="Stark">
    <w:name w:val="Strong"/>
    <w:basedOn w:val="Standardstycketeckensnitt"/>
    <w:uiPriority w:val="22"/>
    <w:semiHidden/>
    <w:qFormat/>
    <w:rsid w:val="00573DFD"/>
    <w:rPr>
      <w:b/>
      <w:bCs/>
      <w:noProof w:val="0"/>
    </w:rPr>
  </w:style>
  <w:style w:type="character" w:styleId="Starkbetoning">
    <w:name w:val="Intense Emphasis"/>
    <w:basedOn w:val="Standardstycketeckensnitt"/>
    <w:uiPriority w:val="21"/>
    <w:semiHidden/>
    <w:qFormat/>
    <w:rsid w:val="00573DFD"/>
    <w:rPr>
      <w:i/>
      <w:iCs/>
      <w:noProof w:val="0"/>
      <w:color w:val="1A3050" w:themeColor="accent1"/>
    </w:rPr>
  </w:style>
  <w:style w:type="character" w:styleId="Starkreferens">
    <w:name w:val="Intense Reference"/>
    <w:basedOn w:val="Standardstycketeckensnitt"/>
    <w:uiPriority w:val="32"/>
    <w:semiHidden/>
    <w:qFormat/>
    <w:rsid w:val="00573DFD"/>
    <w:rPr>
      <w:b/>
      <w:bCs/>
      <w:smallCaps/>
      <w:noProof w:val="0"/>
      <w:color w:val="1A3050" w:themeColor="accent1"/>
      <w:spacing w:val="5"/>
    </w:rPr>
  </w:style>
  <w:style w:type="paragraph" w:styleId="Starktcitat">
    <w:name w:val="Intense Quote"/>
    <w:basedOn w:val="Normal"/>
    <w:next w:val="Normal"/>
    <w:link w:val="StarktcitatChar"/>
    <w:uiPriority w:val="30"/>
    <w:semiHidden/>
    <w:qFormat/>
    <w:rsid w:val="00573DFD"/>
    <w:pPr>
      <w:pBdr>
        <w:top w:val="single" w:sz="4" w:space="10" w:color="1A3050" w:themeColor="accent1"/>
        <w:bottom w:val="single" w:sz="4" w:space="10" w:color="1A3050" w:themeColor="accent1"/>
      </w:pBdr>
      <w:spacing w:before="360" w:after="360"/>
      <w:ind w:left="864" w:right="864"/>
      <w:jc w:val="center"/>
    </w:pPr>
    <w:rPr>
      <w:i/>
      <w:iCs/>
      <w:color w:val="1A3050" w:themeColor="accent1"/>
    </w:rPr>
  </w:style>
  <w:style w:type="character" w:customStyle="1" w:styleId="StarktcitatChar">
    <w:name w:val="Starkt citat Char"/>
    <w:basedOn w:val="Standardstycketeckensnitt"/>
    <w:link w:val="Starktcitat"/>
    <w:uiPriority w:val="30"/>
    <w:semiHidden/>
    <w:rsid w:val="00573DFD"/>
    <w:rPr>
      <w:i/>
      <w:iCs/>
      <w:color w:val="1A3050" w:themeColor="accent1"/>
    </w:rPr>
  </w:style>
  <w:style w:type="table" w:styleId="Tabellmed3D-effekter1">
    <w:name w:val="Table 3D effects 1"/>
    <w:basedOn w:val="Normaltabell"/>
    <w:uiPriority w:val="99"/>
    <w:semiHidden/>
    <w:unhideWhenUsed/>
    <w:rsid w:val="00573DFD"/>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ellmed3D-effekter2">
    <w:name w:val="Table 3D effects 2"/>
    <w:basedOn w:val="Normaltabell"/>
    <w:uiPriority w:val="99"/>
    <w:semiHidden/>
    <w:unhideWhenUsed/>
    <w:rsid w:val="00573DFD"/>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3D-effekter3">
    <w:name w:val="Table 3D effects 3"/>
    <w:basedOn w:val="Normaltabell"/>
    <w:uiPriority w:val="99"/>
    <w:semiHidden/>
    <w:unhideWhenUsed/>
    <w:rsid w:val="00573DFD"/>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1">
    <w:name w:val="Table Columns 1"/>
    <w:basedOn w:val="Normaltabell"/>
    <w:uiPriority w:val="99"/>
    <w:semiHidden/>
    <w:unhideWhenUsed/>
    <w:rsid w:val="00573DFD"/>
    <w:rPr>
      <w:b/>
      <w:bC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2">
    <w:name w:val="Table Columns 2"/>
    <w:basedOn w:val="Normaltabell"/>
    <w:uiPriority w:val="99"/>
    <w:semiHidden/>
    <w:unhideWhenUsed/>
    <w:rsid w:val="00573DFD"/>
    <w:rPr>
      <w:b/>
      <w:bC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medkolumn3">
    <w:name w:val="Table Columns 3"/>
    <w:basedOn w:val="Normaltabell"/>
    <w:uiPriority w:val="99"/>
    <w:semiHidden/>
    <w:unhideWhenUsed/>
    <w:rsid w:val="00573DFD"/>
    <w:rPr>
      <w:b/>
      <w:bC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ellmedkolumn4">
    <w:name w:val="Table Columns 4"/>
    <w:basedOn w:val="Normaltabell"/>
    <w:uiPriority w:val="99"/>
    <w:semiHidden/>
    <w:unhideWhenUsed/>
    <w:rsid w:val="00573DFD"/>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ellmedkolumn5">
    <w:name w:val="Table Columns 5"/>
    <w:basedOn w:val="Normaltabell"/>
    <w:uiPriority w:val="99"/>
    <w:semiHidden/>
    <w:unhideWhenUsed/>
    <w:rsid w:val="00573DFD"/>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ellista1">
    <w:name w:val="Table List 1"/>
    <w:basedOn w:val="Normaltabell"/>
    <w:uiPriority w:val="99"/>
    <w:semiHidden/>
    <w:unhideWhenUsed/>
    <w:rsid w:val="00573DFD"/>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2">
    <w:name w:val="Table List 2"/>
    <w:basedOn w:val="Normaltabell"/>
    <w:uiPriority w:val="99"/>
    <w:semiHidden/>
    <w:unhideWhenUsed/>
    <w:rsid w:val="00573DFD"/>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ellista3">
    <w:name w:val="Table List 3"/>
    <w:basedOn w:val="Normaltabell"/>
    <w:uiPriority w:val="99"/>
    <w:semiHidden/>
    <w:unhideWhenUsed/>
    <w:rsid w:val="00573DFD"/>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ellista4">
    <w:name w:val="Table List 4"/>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ellista5">
    <w:name w:val="Table List 5"/>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ellista6">
    <w:name w:val="Table List 6"/>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ellista7">
    <w:name w:val="Table List 7"/>
    <w:basedOn w:val="Normaltabell"/>
    <w:uiPriority w:val="99"/>
    <w:semiHidden/>
    <w:unhideWhenUsed/>
    <w:rsid w:val="00573DFD"/>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ellista8">
    <w:name w:val="Table List 8"/>
    <w:basedOn w:val="Normaltabell"/>
    <w:uiPriority w:val="99"/>
    <w:semiHidden/>
    <w:unhideWhenUsed/>
    <w:rsid w:val="00573DFD"/>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table" w:styleId="Tabellrutnt1">
    <w:name w:val="Table Grid 1"/>
    <w:basedOn w:val="Normaltabell"/>
    <w:uiPriority w:val="99"/>
    <w:semiHidden/>
    <w:unhideWhenUsed/>
    <w:rsid w:val="00573DFD"/>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ellrutnt2">
    <w:name w:val="Table Grid 2"/>
    <w:basedOn w:val="Normaltabell"/>
    <w:uiPriority w:val="99"/>
    <w:semiHidden/>
    <w:unhideWhenUsed/>
    <w:rsid w:val="00573DFD"/>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3">
    <w:name w:val="Table Grid 3"/>
    <w:basedOn w:val="Normaltabell"/>
    <w:uiPriority w:val="99"/>
    <w:semiHidden/>
    <w:unhideWhenUsed/>
    <w:rsid w:val="00573DFD"/>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ellrutnt4">
    <w:name w:val="Table Grid 4"/>
    <w:basedOn w:val="Normaltabell"/>
    <w:uiPriority w:val="99"/>
    <w:semiHidden/>
    <w:unhideWhenUsed/>
    <w:rsid w:val="00573DFD"/>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ellrutnt5">
    <w:name w:val="Table Grid 5"/>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6">
    <w:name w:val="Table Grid 6"/>
    <w:basedOn w:val="Normaltabell"/>
    <w:uiPriority w:val="99"/>
    <w:semiHidden/>
    <w:unhideWhenUsed/>
    <w:rsid w:val="00573DFD"/>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7">
    <w:name w:val="Table Grid 7"/>
    <w:basedOn w:val="Normaltabell"/>
    <w:uiPriority w:val="99"/>
    <w:semiHidden/>
    <w:unhideWhenUsed/>
    <w:rsid w:val="00573DFD"/>
    <w:rPr>
      <w:b/>
      <w:bC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ellrutnt8">
    <w:name w:val="Table Grid 8"/>
    <w:basedOn w:val="Normaltabell"/>
    <w:uiPriority w:val="99"/>
    <w:semiHidden/>
    <w:unhideWhenUsed/>
    <w:rsid w:val="00573DFD"/>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ellrutntljust">
    <w:name w:val="Grid Table Light"/>
    <w:basedOn w:val="Normaltabell"/>
    <w:uiPriority w:val="40"/>
    <w:rsid w:val="00573DFD"/>
    <w:pPr>
      <w:spacing w:after="0" w:line="240" w:lineRule="auto"/>
    </w:p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elltema">
    <w:name w:val="Table Theme"/>
    <w:basedOn w:val="Normaltabell"/>
    <w:uiPriority w:val="99"/>
    <w:semiHidden/>
    <w:unhideWhenUsed/>
    <w:rsid w:val="00573DFD"/>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Underrubrik">
    <w:name w:val="Subtitle"/>
    <w:basedOn w:val="Normal"/>
    <w:next w:val="Normal"/>
    <w:link w:val="UnderrubrikChar"/>
    <w:uiPriority w:val="11"/>
    <w:semiHidden/>
    <w:qFormat/>
    <w:rsid w:val="00573DFD"/>
    <w:pPr>
      <w:numPr>
        <w:ilvl w:val="1"/>
      </w:numPr>
      <w:spacing w:after="160"/>
    </w:pPr>
    <w:rPr>
      <w:rFonts w:eastAsiaTheme="minorEastAsia"/>
      <w:color w:val="5A5A5A" w:themeColor="text1" w:themeTint="A5"/>
      <w:spacing w:val="15"/>
    </w:rPr>
  </w:style>
  <w:style w:type="character" w:customStyle="1" w:styleId="UnderrubrikChar">
    <w:name w:val="Underrubrik Char"/>
    <w:basedOn w:val="Standardstycketeckensnitt"/>
    <w:link w:val="Underrubrik"/>
    <w:uiPriority w:val="11"/>
    <w:semiHidden/>
    <w:rsid w:val="00573DFD"/>
    <w:rPr>
      <w:rFonts w:eastAsiaTheme="minorEastAsia"/>
      <w:color w:val="5A5A5A" w:themeColor="text1" w:themeTint="A5"/>
      <w:spacing w:val="15"/>
    </w:rPr>
  </w:style>
  <w:style w:type="table" w:styleId="Webbtabell1">
    <w:name w:val="Table Web 1"/>
    <w:basedOn w:val="Normaltabell"/>
    <w:uiPriority w:val="99"/>
    <w:semiHidden/>
    <w:unhideWhenUsed/>
    <w:rsid w:val="00573DFD"/>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2">
    <w:name w:val="Table Web 2"/>
    <w:basedOn w:val="Normaltabell"/>
    <w:uiPriority w:val="99"/>
    <w:semiHidden/>
    <w:unhideWhenUsed/>
    <w:rsid w:val="00573DFD"/>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Webbtabell3">
    <w:name w:val="Table Web 3"/>
    <w:basedOn w:val="Normaltabell"/>
    <w:uiPriority w:val="99"/>
    <w:semiHidden/>
    <w:unhideWhenUsed/>
    <w:rsid w:val="00573DFD"/>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styleId="Kommentarer">
    <w:name w:val="annotation text"/>
    <w:basedOn w:val="Normal"/>
    <w:link w:val="KommentarerChar"/>
    <w:uiPriority w:val="99"/>
    <w:unhideWhenUsed/>
    <w:pPr>
      <w:spacing w:line="240" w:lineRule="auto"/>
    </w:pPr>
    <w:rPr>
      <w:sz w:val="20"/>
      <w:szCs w:val="20"/>
    </w:rPr>
  </w:style>
  <w:style w:type="character" w:customStyle="1" w:styleId="KommentarerChar">
    <w:name w:val="Kommentarer Char"/>
    <w:basedOn w:val="Standardstycketeckensnitt"/>
    <w:link w:val="Kommentarer"/>
    <w:uiPriority w:val="99"/>
    <w:rPr>
      <w:sz w:val="20"/>
      <w:szCs w:val="20"/>
    </w:rPr>
  </w:style>
  <w:style w:type="character" w:customStyle="1" w:styleId="Departement">
    <w:name w:val="Departement"/>
    <w:basedOn w:val="Standardstycketeckensnitt"/>
    <w:uiPriority w:val="1"/>
    <w:semiHidden/>
    <w:rsid w:val="007E3563"/>
    <w:rPr>
      <w:rFonts w:ascii="Arial" w:hAnsi="Arial"/>
      <w:sz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6783127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webSettings" Target="webSettings.xml"/><Relationship Id="rId18" Type="http://schemas.openxmlformats.org/officeDocument/2006/relationships/header" Target="header2.xml"/><Relationship Id="rId3" Type="http://schemas.openxmlformats.org/officeDocument/2006/relationships/customXml" Target="../customXml/item3.xml"/><Relationship Id="rId21" Type="http://schemas.openxmlformats.org/officeDocument/2006/relationships/header" Target="header3.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header" Target="head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emf"/><Relationship Id="rId20" Type="http://schemas.openxmlformats.org/officeDocument/2006/relationships/footer" Target="footer2.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footer" Target="footer3.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ma0502aa\AppData\Roaming\Microsoft\Mallar\FaktaPM.dotm"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2731682981A64B56BE8D342678F4C4CE"/>
        <w:category>
          <w:name w:val="Allmänt"/>
          <w:gallery w:val="placeholder"/>
        </w:category>
        <w:types>
          <w:type w:val="bbPlcHdr"/>
        </w:types>
        <w:behaviors>
          <w:behavior w:val="content"/>
        </w:behaviors>
        <w:guid w:val="{BAF6037A-4581-43D4-AD0B-BE5F308BD133}"/>
      </w:docPartPr>
      <w:docPartBody>
        <w:p w:rsidR="00114DB9" w:rsidRDefault="00114DB9">
          <w:pPr>
            <w:pStyle w:val="2731682981A64B56BE8D342678F4C4CE"/>
          </w:pPr>
          <w:r w:rsidRPr="00FC36B9">
            <w:rPr>
              <w:rStyle w:val="Platshllartext"/>
            </w:rPr>
            <w:t>Klicka eller tryck här för att ange text.</w:t>
          </w:r>
        </w:p>
      </w:docPartBody>
    </w:docPart>
    <w:docPart>
      <w:docPartPr>
        <w:name w:val="08B427E4191043208C7C5A87528EBA53"/>
        <w:category>
          <w:name w:val="Allmänt"/>
          <w:gallery w:val="placeholder"/>
        </w:category>
        <w:types>
          <w:type w:val="bbPlcHdr"/>
        </w:types>
        <w:behaviors>
          <w:behavior w:val="content"/>
        </w:behaviors>
        <w:guid w:val="{2C88F475-A813-4E48-A222-08EB6DF3106E}"/>
      </w:docPartPr>
      <w:docPartBody>
        <w:p w:rsidR="00114DB9" w:rsidRDefault="00114DB9">
          <w:pPr>
            <w:pStyle w:val="08B427E4191043208C7C5A87528EBA53"/>
          </w:pPr>
          <w:r>
            <w:rPr>
              <w:rStyle w:val="Platshllartext"/>
            </w:rPr>
            <w:t>(sätts av SB)</w:t>
          </w:r>
        </w:p>
      </w:docPartBody>
    </w:docPart>
    <w:docPart>
      <w:docPartPr>
        <w:name w:val="50DC54816B5A41C78BEFCCFB7BE235EE"/>
        <w:category>
          <w:name w:val="Allmänt"/>
          <w:gallery w:val="placeholder"/>
        </w:category>
        <w:types>
          <w:type w:val="bbPlcHdr"/>
        </w:types>
        <w:behaviors>
          <w:behavior w:val="content"/>
        </w:behaviors>
        <w:guid w:val="{36B85CA4-0A68-4E8F-929B-6BE98EB158C2}"/>
      </w:docPartPr>
      <w:docPartBody>
        <w:p w:rsidR="00114DB9" w:rsidRDefault="00114DB9">
          <w:pPr>
            <w:pStyle w:val="50DC54816B5A41C78BEFCCFB7BE235EE"/>
          </w:pPr>
          <w:r>
            <w:rPr>
              <w:rStyle w:val="Platshllartext"/>
            </w:rPr>
            <w:t>[K</w:t>
          </w:r>
          <w:r w:rsidRPr="00510C26">
            <w:rPr>
              <w:rStyle w:val="Platshllartext"/>
            </w:rPr>
            <w:t xml:space="preserve">licka här </w:t>
          </w:r>
          <w:r>
            <w:rPr>
              <w:rStyle w:val="Platshllartext"/>
            </w:rPr>
            <w:t>och skriv titel</w:t>
          </w:r>
          <w:r w:rsidRPr="00510C26">
            <w:rPr>
              <w:rStyle w:val="Platshllartext"/>
            </w:rPr>
            <w:t>.</w:t>
          </w:r>
        </w:p>
      </w:docPartBody>
    </w:docPart>
    <w:docPart>
      <w:docPartPr>
        <w:name w:val="01D11466118045B2B5F10CA03FE29C89"/>
        <w:category>
          <w:name w:val="Allmänt"/>
          <w:gallery w:val="placeholder"/>
        </w:category>
        <w:types>
          <w:type w:val="bbPlcHdr"/>
        </w:types>
        <w:behaviors>
          <w:behavior w:val="content"/>
        </w:behaviors>
        <w:guid w:val="{2FE53EC6-1EE7-4DE6-BB06-D05DE0EEA205}"/>
      </w:docPartPr>
      <w:docPartBody>
        <w:p w:rsidR="00114DB9" w:rsidRDefault="00114DB9">
          <w:pPr>
            <w:pStyle w:val="01D11466118045B2B5F10CA03FE29C89"/>
          </w:pPr>
          <w:r w:rsidRPr="00D31416">
            <w:rPr>
              <w:rStyle w:val="Platshllartext"/>
            </w:rPr>
            <w:t>Ange innehåll som du vill upprepa, inklusive andra innehållskontroller. Du kan också infoga den här kontrollen runt tabellrader om du vill upprepa delar av en tabell.</w:t>
          </w:r>
        </w:p>
      </w:docPartBody>
    </w:docPart>
    <w:docPart>
      <w:docPartPr>
        <w:name w:val="983A578237A24A639DC866C814F794A0"/>
        <w:category>
          <w:name w:val="Allmänt"/>
          <w:gallery w:val="placeholder"/>
        </w:category>
        <w:types>
          <w:type w:val="bbPlcHdr"/>
        </w:types>
        <w:behaviors>
          <w:behavior w:val="content"/>
        </w:behaviors>
        <w:guid w:val="{97297955-C459-4312-BFAF-149B05803A30}"/>
      </w:docPartPr>
      <w:docPartBody>
        <w:p w:rsidR="00114DB9" w:rsidRDefault="00114DB9">
          <w:pPr>
            <w:pStyle w:val="983A578237A24A639DC866C814F794A0"/>
          </w:pPr>
          <w:r>
            <w:rPr>
              <w:rStyle w:val="Platshllartext"/>
            </w:rPr>
            <w:t>Klicka här och v</w:t>
          </w:r>
          <w:r w:rsidRPr="00D31416">
            <w:rPr>
              <w:rStyle w:val="Platshllartext"/>
            </w:rPr>
            <w:t xml:space="preserve">älj ett </w:t>
          </w:r>
          <w:r>
            <w:rPr>
              <w:rStyle w:val="Platshllartext"/>
            </w:rPr>
            <w:t>departement.</w:t>
          </w:r>
        </w:p>
      </w:docPartBody>
    </w:docPart>
    <w:docPart>
      <w:docPartPr>
        <w:name w:val="DA7541190E2E487DB6E940A4B402BEDB"/>
        <w:category>
          <w:name w:val="Allmänt"/>
          <w:gallery w:val="placeholder"/>
        </w:category>
        <w:types>
          <w:type w:val="bbPlcHdr"/>
        </w:types>
        <w:behaviors>
          <w:behavior w:val="content"/>
        </w:behaviors>
        <w:guid w:val="{39A078C1-CFBC-4F92-977B-843285CA720F}"/>
      </w:docPartPr>
      <w:docPartBody>
        <w:p w:rsidR="00114DB9" w:rsidRDefault="00114DB9">
          <w:pPr>
            <w:pStyle w:val="DA7541190E2E487DB6E940A4B402BEDB"/>
          </w:pPr>
          <w:r w:rsidRPr="0066661D">
            <w:rPr>
              <w:rStyle w:val="Platshllartext"/>
            </w:rPr>
            <w:t>Ex COM(202</w:t>
          </w:r>
          <w:r>
            <w:rPr>
              <w:rStyle w:val="Platshllartext"/>
            </w:rPr>
            <w:t>3</w:t>
          </w:r>
          <w:r w:rsidRPr="0066661D">
            <w:rPr>
              <w:rStyle w:val="Platshllartext"/>
            </w:rPr>
            <w:t xml:space="preserve">) </w:t>
          </w:r>
          <w:r>
            <w:rPr>
              <w:rStyle w:val="Platshllartext"/>
            </w:rPr>
            <w:t>123</w:t>
          </w:r>
        </w:p>
      </w:docPartBody>
    </w:docPart>
    <w:docPart>
      <w:docPartPr>
        <w:name w:val="BE25917EA70744089BD189FDFAD3317C"/>
        <w:category>
          <w:name w:val="Allmänt"/>
          <w:gallery w:val="placeholder"/>
        </w:category>
        <w:types>
          <w:type w:val="bbPlcHdr"/>
        </w:types>
        <w:behaviors>
          <w:behavior w:val="content"/>
        </w:behaviors>
        <w:guid w:val="{F1E9A349-2AE7-4733-A5C1-63F547BB6AF1}"/>
      </w:docPartPr>
      <w:docPartBody>
        <w:p w:rsidR="00114DB9" w:rsidRDefault="00114DB9">
          <w:pPr>
            <w:pStyle w:val="BE25917EA70744089BD189FDFAD3317C"/>
          </w:pPr>
          <w:r>
            <w:rPr>
              <w:rStyle w:val="Platshllartext"/>
            </w:rPr>
            <w:t>Klicka här och skriv dokumentets fullständiga titel</w:t>
          </w:r>
          <w:r w:rsidRPr="00D31416">
            <w:rPr>
              <w:rStyle w:val="Platshllartext"/>
            </w:rPr>
            <w:t>.</w:t>
          </w:r>
          <w:r>
            <w:rPr>
              <w:rStyle w:val="Platshllartext"/>
            </w:rPr>
            <w:t xml:space="preserve"> För att lägga till fler dokument, klicka här och klicka sedan på plustecknet nere till höger i denna ruta</w:t>
          </w:r>
          <w:r w:rsidRPr="00D31416">
            <w:rPr>
              <w:rStyle w:val="Platshllartext"/>
            </w:rPr>
            <w:t>.</w:t>
          </w:r>
        </w:p>
      </w:docPartBody>
    </w:docPart>
    <w:docPart>
      <w:docPartPr>
        <w:name w:val="1A4E359D37DF44A3A24D7F4693A5DA14"/>
        <w:category>
          <w:name w:val="Allmänt"/>
          <w:gallery w:val="placeholder"/>
        </w:category>
        <w:types>
          <w:type w:val="bbPlcHdr"/>
        </w:types>
        <w:behaviors>
          <w:behavior w:val="content"/>
        </w:behaviors>
        <w:guid w:val="{117AE109-4CAA-4601-81D4-0080EB04622C}"/>
      </w:docPartPr>
      <w:docPartBody>
        <w:p w:rsidR="00114DB9" w:rsidRDefault="00114DB9">
          <w:pPr>
            <w:pStyle w:val="1A4E359D37DF44A3A24D7F4693A5DA14"/>
          </w:pPr>
          <w:r w:rsidRPr="00DB17A3">
            <w:rPr>
              <w:rStyle w:val="Platshllartext"/>
            </w:rPr>
            <w:t xml:space="preserve">Klicka här för att </w:t>
          </w:r>
          <w:r>
            <w:rPr>
              <w:rStyle w:val="Platshllartext"/>
            </w:rPr>
            <w:t>skriva</w:t>
          </w:r>
          <w:r w:rsidRPr="00DB17A3">
            <w:rPr>
              <w:rStyle w:val="Platshllartext"/>
            </w:rPr>
            <w:t xml:space="preserve"> text.</w:t>
          </w:r>
        </w:p>
      </w:docPartBody>
    </w:docPart>
    <w:docPart>
      <w:docPartPr>
        <w:name w:val="8C961E9B551D4E01ADA6C36D924CC81F"/>
        <w:category>
          <w:name w:val="Allmänt"/>
          <w:gallery w:val="placeholder"/>
        </w:category>
        <w:types>
          <w:type w:val="bbPlcHdr"/>
        </w:types>
        <w:behaviors>
          <w:behavior w:val="content"/>
        </w:behaviors>
        <w:guid w:val="{AF44F62E-B23B-47D3-A258-DDDD0174268C}"/>
      </w:docPartPr>
      <w:docPartBody>
        <w:p w:rsidR="00114DB9" w:rsidRDefault="00114DB9" w:rsidP="00114DB9">
          <w:pPr>
            <w:pStyle w:val="8C961E9B551D4E01ADA6C36D924CC81F"/>
          </w:pPr>
          <w:r w:rsidRPr="00FC36B9">
            <w:rPr>
              <w:rStyle w:val="Platshllartext"/>
            </w:rPr>
            <w:t>Klicka eller tryck här för att ange text.</w:t>
          </w:r>
        </w:p>
      </w:docPartBody>
    </w:docPart>
    <w:docPart>
      <w:docPartPr>
        <w:name w:val="B536A525653445BF92186300C44B0094"/>
        <w:category>
          <w:name w:val="Allmänt"/>
          <w:gallery w:val="placeholder"/>
        </w:category>
        <w:types>
          <w:type w:val="bbPlcHdr"/>
        </w:types>
        <w:behaviors>
          <w:behavior w:val="content"/>
        </w:behaviors>
        <w:guid w:val="{6A311CE8-E7D1-4832-B54D-AC949A248631}"/>
      </w:docPartPr>
      <w:docPartBody>
        <w:p w:rsidR="00000000" w:rsidRDefault="00502FF8">
          <w:r w:rsidRPr="00480400">
            <w:rPr>
              <w:rStyle w:val="Platshllartext"/>
            </w:rPr>
            <w:t xml:space="preserve"> </w:t>
          </w:r>
        </w:p>
      </w:docPartBody>
    </w:docPart>
    <w:docPart>
      <w:docPartPr>
        <w:name w:val="3A1A406DED044142A35A5870969D1ACD"/>
        <w:category>
          <w:name w:val="Allmänt"/>
          <w:gallery w:val="placeholder"/>
        </w:category>
        <w:types>
          <w:type w:val="bbPlcHdr"/>
        </w:types>
        <w:behaviors>
          <w:behavior w:val="content"/>
        </w:behaviors>
        <w:guid w:val="{FF562C16-6897-4196-8413-690B7838FEDC}"/>
      </w:docPartPr>
      <w:docPartBody>
        <w:p w:rsidR="00000000" w:rsidRDefault="00502FF8">
          <w:r w:rsidRPr="00480400">
            <w:rPr>
              <w:rStyle w:val="Platshllartext"/>
            </w:rPr>
            <w:t xml:space="preserve"> </w:t>
          </w:r>
        </w:p>
      </w:docPartBody>
    </w:docPart>
    <w:docPart>
      <w:docPartPr>
        <w:name w:val="71847169FD6F47C7AF45846597657154"/>
        <w:category>
          <w:name w:val="Allmänt"/>
          <w:gallery w:val="placeholder"/>
        </w:category>
        <w:types>
          <w:type w:val="bbPlcHdr"/>
        </w:types>
        <w:behaviors>
          <w:behavior w:val="content"/>
        </w:behaviors>
        <w:guid w:val="{C8FC5B96-9FD1-40A3-9B64-7935FF813779}"/>
      </w:docPartPr>
      <w:docPartBody>
        <w:p w:rsidR="00000000" w:rsidRDefault="00502FF8">
          <w:r w:rsidRPr="00480400">
            <w:rPr>
              <w:rStyle w:val="Platshllartext"/>
            </w:rPr>
            <w:t xml:space="preserve"> </w:t>
          </w:r>
        </w:p>
      </w:docPartBody>
    </w:docPart>
    <w:docPart>
      <w:docPartPr>
        <w:name w:val="A84ABFAA7F014D9496F14A5CE11A7C5B"/>
        <w:category>
          <w:name w:val="Allmänt"/>
          <w:gallery w:val="placeholder"/>
        </w:category>
        <w:types>
          <w:type w:val="bbPlcHdr"/>
        </w:types>
        <w:behaviors>
          <w:behavior w:val="content"/>
        </w:behaviors>
        <w:guid w:val="{CD8C0714-82C6-497B-B6D1-C068BF2D8695}"/>
      </w:docPartPr>
      <w:docPartBody>
        <w:p w:rsidR="00000000" w:rsidRDefault="00502FF8">
          <w:r w:rsidRPr="00480400">
            <w:rPr>
              <w:rStyle w:val="Platshllartext"/>
            </w:rPr>
            <w:t xml:space="preserve"> </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Garamond">
    <w:panose1 w:val="02020404030301010803"/>
    <w:charset w:val="00"/>
    <w:family w:val="roman"/>
    <w:pitch w:val="variable"/>
    <w:sig w:usb0="00000287" w:usb1="00000000" w:usb2="00000000" w:usb3="00000000" w:csb0="0000009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onsolas">
    <w:panose1 w:val="020B0609020204030204"/>
    <w:charset w:val="00"/>
    <w:family w:val="modern"/>
    <w:pitch w:val="fixed"/>
    <w:sig w:usb0="E00006FF" w:usb1="0000FCFF" w:usb2="00000001" w:usb3="00000000" w:csb0="0000019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1304"/>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114DB9"/>
    <w:rsid w:val="00114DB9"/>
    <w:rsid w:val="00502FF8"/>
    <w:rsid w:val="00F72AE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sv-SE" w:eastAsia="sv-SE"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character" w:styleId="Platshllartext">
    <w:name w:val="Placeholder Text"/>
    <w:basedOn w:val="Standardstycketeckensnitt"/>
    <w:uiPriority w:val="99"/>
    <w:semiHidden/>
    <w:rsid w:val="00502FF8"/>
    <w:rPr>
      <w:noProof w:val="0"/>
      <w:color w:val="808080"/>
    </w:rPr>
  </w:style>
  <w:style w:type="paragraph" w:customStyle="1" w:styleId="2731682981A64B56BE8D342678F4C4CE">
    <w:name w:val="2731682981A64B56BE8D342678F4C4CE"/>
  </w:style>
  <w:style w:type="paragraph" w:customStyle="1" w:styleId="5EB2FEE5D81B4738A974DB06A9BA7665">
    <w:name w:val="5EB2FEE5D81B4738A974DB06A9BA7665"/>
  </w:style>
  <w:style w:type="paragraph" w:customStyle="1" w:styleId="08B427E4191043208C7C5A87528EBA53">
    <w:name w:val="08B427E4191043208C7C5A87528EBA53"/>
  </w:style>
  <w:style w:type="paragraph" w:customStyle="1" w:styleId="019AB07534D6407A8147D706B0714F11">
    <w:name w:val="019AB07534D6407A8147D706B0714F11"/>
  </w:style>
  <w:style w:type="paragraph" w:customStyle="1" w:styleId="50DC54816B5A41C78BEFCCFB7BE235EE">
    <w:name w:val="50DC54816B5A41C78BEFCCFB7BE235EE"/>
  </w:style>
  <w:style w:type="paragraph" w:customStyle="1" w:styleId="01D11466118045B2B5F10CA03FE29C89">
    <w:name w:val="01D11466118045B2B5F10CA03FE29C89"/>
  </w:style>
  <w:style w:type="paragraph" w:customStyle="1" w:styleId="983A578237A24A639DC866C814F794A0">
    <w:name w:val="983A578237A24A639DC866C814F794A0"/>
  </w:style>
  <w:style w:type="paragraph" w:customStyle="1" w:styleId="DA7541190E2E487DB6E940A4B402BEDB">
    <w:name w:val="DA7541190E2E487DB6E940A4B402BEDB"/>
  </w:style>
  <w:style w:type="paragraph" w:customStyle="1" w:styleId="7661747134E146E4BB35D1F09BECF853">
    <w:name w:val="7661747134E146E4BB35D1F09BECF853"/>
  </w:style>
  <w:style w:type="paragraph" w:customStyle="1" w:styleId="BE25917EA70744089BD189FDFAD3317C">
    <w:name w:val="BE25917EA70744089BD189FDFAD3317C"/>
  </w:style>
  <w:style w:type="paragraph" w:customStyle="1" w:styleId="1A4E359D37DF44A3A24D7F4693A5DA14">
    <w:name w:val="1A4E359D37DF44A3A24D7F4693A5DA14"/>
  </w:style>
  <w:style w:type="paragraph" w:customStyle="1" w:styleId="8C961E9B551D4E01ADA6C36D924CC81F">
    <w:name w:val="8C961E9B551D4E01ADA6C36D924CC81F"/>
    <w:rsid w:val="00114DB9"/>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tema">
  <a:themeElements>
    <a:clrScheme name="Regeringskansliet">
      <a:dk1>
        <a:sysClr val="windowText" lastClr="000000"/>
      </a:dk1>
      <a:lt1>
        <a:sysClr val="window" lastClr="FFFFFF"/>
      </a:lt1>
      <a:dk2>
        <a:srgbClr val="716B5F"/>
      </a:dk2>
      <a:lt2>
        <a:srgbClr val="DFDDD9"/>
      </a:lt2>
      <a:accent1>
        <a:srgbClr val="1A3050"/>
      </a:accent1>
      <a:accent2>
        <a:srgbClr val="DFDDD9"/>
      </a:accent2>
      <a:accent3>
        <a:srgbClr val="467199"/>
      </a:accent3>
      <a:accent4>
        <a:srgbClr val="A0B6C9"/>
      </a:accent4>
      <a:accent5>
        <a:srgbClr val="716B5F"/>
      </a:accent5>
      <a:accent6>
        <a:srgbClr val="E0E7EE"/>
      </a:accent6>
      <a:hlink>
        <a:srgbClr val="0563C1"/>
      </a:hlink>
      <a:folHlink>
        <a:srgbClr val="954F72"/>
      </a:folHlink>
    </a:clrScheme>
    <a:fontScheme name="Regeringskansliet WD">
      <a:majorFont>
        <a:latin typeface="Arial"/>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xml version="1.0" encoding="iso-8859-1"?>-->
<DocumentInfo xmlns="http://lp/documentinfo/RK">
  <BaseInfo>
    <RkTemplate>442</RkTemplate>
    <DocType>EU</DocType>
    <DocTypeShowName>EU Faktapromemoria</DocTypeShowName>
    <Status/>
    <Sender>
      <SenderName/>
      <SenderTitle/>
      <SenderMail> </SenderMail>
      <SenderPhone> </SenderPhone>
    </Sender>
    <TopId>1</TopId>
    <TopSender/>
    <OrganisationInfo>
      <Organisatoriskenhet1> </Organisatoriskenhet1>
      <Organisatoriskenhet2> </Organisatoriskenhet2>
      <Organisatoriskenhet3> </Organisatoriskenhet3>
      <Organisatoriskenhet1Id> </Organisatoriskenhet1Id>
      <Organisatoriskenhet2Id> </Organisatoriskenhet2Id>
      <Organisatoriskenhet3Id> </Organisatoriskenhet3Id>
    </OrganisationInfo>
    <HeaderDate>2025-04-03</HeaderDate>
    <Office/>
    <Dnr>SB2025/</Dnr>
    <ParagrafNr/>
    <DocumentTitle/>
    <VisitingAddress/>
    <Extra1/>
    <Extra2/>
    <Extra3/>
    <Number/>
    <Recipient/>
    <SenderText/>
    <DocNumber/>
    <Doclanguage>1053</Doclanguage>
    <Appendix/>
    <LogotypeName/>
  </BaseInfo>
</DocumentInfo>
</file>

<file path=customXml/item2.xml><?xml version="1.0" encoding="utf-8"?>
<?mso-contentType ?>
<customXsn xmlns="http://schemas.microsoft.com/office/2006/metadata/customXsn">
  <xsnLocation/>
  <cached>True</cached>
  <openByDefault>False</openByDefault>
  <xsnScope/>
</customXsn>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c625d36-bb37-4650-91b9-0c96159295ba"/>
    <edbe0b5c82304c8e847ab7b8c02a77c3 xmlns="cc625d36-bb37-4650-91b9-0c96159295ba">
      <Terms xmlns="http://schemas.microsoft.com/office/infopath/2007/PartnerControls"/>
    </edbe0b5c82304c8e847ab7b8c02a77c3>
    <IconOverlay xmlns="http://schemas.microsoft.com/sharepoint/v4" xsi:nil="true"/>
    <DirtyMigration xmlns="4e9c2f0c-7bf8-49af-8356-cbf363fc78a7">false</DirtyMigration>
    <RecordNumber xmlns="4e9c2f0c-7bf8-49af-8356-cbf363fc78a7" xsi:nil="true"/>
    <RKNyckelord xmlns="18f3d968-6251-40b0-9f11-012b293496c2" xsi:nil="true"/>
    <k46d94c0acf84ab9a79866a9d8b1905f xmlns="cc625d36-bb37-4650-91b9-0c96159295ba">
      <Terms xmlns="http://schemas.microsoft.com/office/infopath/2007/PartnerControls"/>
    </k46d94c0acf84ab9a79866a9d8b1905f>
  </documentManagement>
</p:properties>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A3F07389957D814EB9EA272C4BBCB664" ma:contentTypeVersion="13" ma:contentTypeDescription="Skapa nytt dokument med möjlighet att välja RK-mall" ma:contentTypeScope="" ma:versionID="0878b7885c616a78552b701d0237cd49">
  <xsd:schema xmlns:xsd="http://www.w3.org/2001/XMLSchema" xmlns:xs="http://www.w3.org/2001/XMLSchema" xmlns:p="http://schemas.microsoft.com/office/2006/metadata/properties" xmlns:ns2="4e9c2f0c-7bf8-49af-8356-cbf363fc78a7" xmlns:ns3="cc625d36-bb37-4650-91b9-0c96159295ba" xmlns:ns4="18f3d968-6251-40b0-9f11-012b293496c2" xmlns:ns6="8b66ae41-1ec6-402e-b662-35d1932ca064" xmlns:ns7="9c9941df-7074-4a92-bf99-225d24d78d61" xmlns:ns8="http://schemas.microsoft.com/sharepoint/v4" targetNamespace="http://schemas.microsoft.com/office/2006/metadata/properties" ma:root="true" ma:fieldsID="cce5969d620b3c9e62592e6224ab9f97" ns2:_="" ns3:_="" ns4:_="" ns6:_="" ns7:_="" ns8:_="">
    <xsd:import namespace="4e9c2f0c-7bf8-49af-8356-cbf363fc78a7"/>
    <xsd:import namespace="cc625d36-bb37-4650-91b9-0c96159295ba"/>
    <xsd:import namespace="18f3d968-6251-40b0-9f11-012b293496c2"/>
    <xsd:import namespace="8b66ae41-1ec6-402e-b662-35d1932ca064"/>
    <xsd:import namespace="9c9941df-7074-4a92-bf99-225d24d78d61"/>
    <xsd:import namespace="http://schemas.microsoft.com/sharepoint/v4"/>
    <xsd:element name="properties">
      <xsd:complexType>
        <xsd:sequence>
          <xsd:element name="documentManagement">
            <xsd:complexType>
              <xsd:all>
                <xsd:element ref="ns2:RecordNumber" minOccurs="0"/>
                <xsd:element ref="ns2:DirtyMigration" minOccurs="0"/>
                <xsd:element ref="ns3:TaxCatchAllLabel" minOccurs="0"/>
                <xsd:element ref="ns3:k46d94c0acf84ab9a79866a9d8b1905f" minOccurs="0"/>
                <xsd:element ref="ns3:TaxCatchAll" minOccurs="0"/>
                <xsd:element ref="ns3:edbe0b5c82304c8e847ab7b8c02a77c3" minOccurs="0"/>
                <xsd:element ref="ns4:RKNyckelord" minOccurs="0"/>
                <xsd:element ref="ns6:_dlc_DocId" minOccurs="0"/>
                <xsd:element ref="ns6:_dlc_DocIdPersistId" minOccurs="0"/>
                <xsd:element ref="ns7:SharedWithUsers" minOccurs="0"/>
                <xsd:element ref="ns6:_dlc_DocIdUrl" minOccurs="0"/>
                <xsd:element ref="ns8:IconOverla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Taxonomy Catch All Column1" ma:hidden="true" ma:list="{3b950435-a33d-48da-baf0-ec1ffb87fbb1}" ma:internalName="TaxCatchAllLabel" ma:readOnly="true" ma:showField="CatchAllDataLabel"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fieldId="{446d94c0-acf8-4ab9-a798-66a9d8b1905f}" ma:sspId="d07acfae-4dfa-4949-99a8-259efd31a6ae" ma:termSetId="8c1436be-a8c9-4c8f-93bb-07dc2d5595bf" ma:anchorId="00000000-0000-0000-0000-000000000000" ma:open="true" ma:isKeyword="false">
      <xsd:complexType>
        <xsd:sequence>
          <xsd:element ref="pc:Terms" minOccurs="0" maxOccurs="1"/>
        </xsd:sequence>
      </xsd:complexType>
    </xsd:element>
    <xsd:element name="TaxCatchAll" ma:index="13" nillable="true" ma:displayName="Taxonomy Catch All Column" ma:hidden="true" ma:list="{3b950435-a33d-48da-baf0-ec1ffb87fbb1}" ma:internalName="TaxCatchAll" ma:showField="CatchAllData" ma:web="c2869d94-9012-497c-af60-acfe9ddd6658">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b66ae41-1ec6-402e-b662-35d1932ca064"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PersistId" ma:index="19" nillable="true" ma:displayName="Spara ID" ma:description="Behåll ID vid tillägg." ma:hidden="true" ma:internalName="_dlc_DocIdPersistId" ma:readOnly="true">
      <xsd:simpleType>
        <xsd:restriction base="dms:Boolean"/>
      </xsd:simpleType>
    </xsd:element>
    <xsd:element name="_dlc_DocIdUrl" ma:index="21"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20" nillable="true" ma:displayName="Delat med"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2"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faktaPM xmlns="http://rk.se/faktapm">
  <Titel>Förslag till ändringar av förordningen om inrättande av en mekanism för koldioxidjustering vid gränsen (CBAM-förordningen</Titel>
  <Ar>2024/25</Ar>
  <Nr>25</Nr>
  <UppDat>2025-04-02T00:00:00</UppDat>
  <Rub/>
  <Dep/>
  <Utsk/>
  <AnkDat/>
  <Egenskap1/>
  <Egenskap2/>
  <Egenskap3/>
  <DepLista>
    <Item>
      <itemnr/>
      <Departementsnamn>Finansdepartementet</Departementsnamn>
    </Item>
  </DepLista>
  <DokLista>
    <DokItem>
      <Beteckning>COM(2025) 87</Beteckning>
      <Celexnummer>52025PC0087</Celexnummer>
      <DokTitel>EUROPAPARLAMENTETS OCH RÅDETS FÖRORDNING om ändring av förordning (EU) 2023/956 vad gäller förenkling och förstärkning av mekanismen för koldioxidjustering vid gränsen</DokTitel>
    </DokItem>
  </DokLista>
</faktaPM>
</file>

<file path=customXml/item8.xml><?xml version="1.0" encoding="utf-8"?>
<?mso-contentType ?>
<SharedContentType xmlns="Microsoft.SharePoint.Taxonomy.ContentTypeSync" SourceId="d07acfae-4dfa-4949-99a8-259efd31a6ae" ContentTypeId="0x010100BBA312BF02777149882D207184EC35C032" PreviousValue="true"/>
</file>

<file path=customXml/item9.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534477F-5007-426E-9197-AAD28E87664A}">
  <ds:schemaRefs>
    <ds:schemaRef ds:uri="http://lp/documentinfo/RK"/>
  </ds:schemaRefs>
</ds:datastoreItem>
</file>

<file path=customXml/itemProps2.xml><?xml version="1.0" encoding="utf-8"?>
<ds:datastoreItem xmlns:ds="http://schemas.openxmlformats.org/officeDocument/2006/customXml" ds:itemID="{C408823A-CA83-465F-90CB-9F77C79B2E92}">
  <ds:schemaRefs>
    <ds:schemaRef ds:uri="http://schemas.microsoft.com/office/2006/metadata/customXsn"/>
  </ds:schemaRefs>
</ds:datastoreItem>
</file>

<file path=customXml/itemProps3.xml><?xml version="1.0" encoding="utf-8"?>
<ds:datastoreItem xmlns:ds="http://schemas.openxmlformats.org/officeDocument/2006/customXml" ds:itemID="{D7C85A3A-061B-4586-9B04-05C04FA96BEA}">
  <ds:schemaRefs>
    <ds:schemaRef ds:uri="http://schemas.openxmlformats.org/officeDocument/2006/bibliography"/>
  </ds:schemaRefs>
</ds:datastoreItem>
</file>

<file path=customXml/itemProps4.xml><?xml version="1.0" encoding="utf-8"?>
<ds:datastoreItem xmlns:ds="http://schemas.openxmlformats.org/officeDocument/2006/customXml" ds:itemID="{7A7D014D-3377-4794-9ED1-5419A4E2F807}">
  <ds:schemaRefs>
    <ds:schemaRef ds:uri="http://schemas.microsoft.com/sharepoint/v3/contenttype/forms"/>
  </ds:schemaRefs>
</ds:datastoreItem>
</file>

<file path=customXml/itemProps5.xml><?xml version="1.0" encoding="utf-8"?>
<ds:datastoreItem xmlns:ds="http://schemas.openxmlformats.org/officeDocument/2006/customXml" ds:itemID="{B122B697-538A-40AD-9F61-387ADEAB09BC}">
  <ds:schemaRefs>
    <ds:schemaRef ds:uri="4e9c2f0c-7bf8-49af-8356-cbf363fc78a7"/>
    <ds:schemaRef ds:uri="http://schemas.microsoft.com/office/2006/documentManagement/types"/>
    <ds:schemaRef ds:uri="cc625d36-bb37-4650-91b9-0c96159295ba"/>
    <ds:schemaRef ds:uri="http://purl.org/dc/elements/1.1/"/>
    <ds:schemaRef ds:uri="http://schemas.microsoft.com/office/2006/metadata/properties"/>
    <ds:schemaRef ds:uri="http://schemas.openxmlformats.org/package/2006/metadata/core-properties"/>
    <ds:schemaRef ds:uri="8b66ae41-1ec6-402e-b662-35d1932ca064"/>
    <ds:schemaRef ds:uri="http://schemas.microsoft.com/office/infopath/2007/PartnerControls"/>
    <ds:schemaRef ds:uri="http://schemas.microsoft.com/sharepoint/v4"/>
    <ds:schemaRef ds:uri="http://purl.org/dc/terms/"/>
    <ds:schemaRef ds:uri="9c9941df-7074-4a92-bf99-225d24d78d61"/>
    <ds:schemaRef ds:uri="18f3d968-6251-40b0-9f11-012b293496c2"/>
    <ds:schemaRef ds:uri="http://www.w3.org/XML/1998/namespace"/>
    <ds:schemaRef ds:uri="http://purl.org/dc/dcmitype/"/>
  </ds:schemaRefs>
</ds:datastoreItem>
</file>

<file path=customXml/itemProps6.xml><?xml version="1.0" encoding="utf-8"?>
<ds:datastoreItem xmlns:ds="http://schemas.openxmlformats.org/officeDocument/2006/customXml" ds:itemID="{A3C76988-0DF7-4B93-BC61-C520A68A40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9c2f0c-7bf8-49af-8356-cbf363fc78a7"/>
    <ds:schemaRef ds:uri="cc625d36-bb37-4650-91b9-0c96159295ba"/>
    <ds:schemaRef ds:uri="18f3d968-6251-40b0-9f11-012b293496c2"/>
    <ds:schemaRef ds:uri="8b66ae41-1ec6-402e-b662-35d1932ca064"/>
    <ds:schemaRef ds:uri="9c9941df-7074-4a92-bf99-225d24d78d61"/>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7.xml><?xml version="1.0" encoding="utf-8"?>
<ds:datastoreItem xmlns:ds="http://schemas.openxmlformats.org/officeDocument/2006/customXml" ds:itemID="{0B9A7431-9D19-4C2A-8E12-639802D7B40B}">
  <ds:schemaRefs>
    <ds:schemaRef ds:uri="http://rk.se/faktapm"/>
  </ds:schemaRefs>
</ds:datastoreItem>
</file>

<file path=customXml/itemProps8.xml><?xml version="1.0" encoding="utf-8"?>
<ds:datastoreItem xmlns:ds="http://schemas.openxmlformats.org/officeDocument/2006/customXml" ds:itemID="{1D690E16-2547-44FF-BB77-F5DB108B48D8}">
  <ds:schemaRefs>
    <ds:schemaRef ds:uri="Microsoft.SharePoint.Taxonomy.ContentTypeSync"/>
  </ds:schemaRefs>
</ds:datastoreItem>
</file>

<file path=customXml/itemProps9.xml><?xml version="1.0" encoding="utf-8"?>
<ds:datastoreItem xmlns:ds="http://schemas.openxmlformats.org/officeDocument/2006/customXml" ds:itemID="{E0966F8D-42B3-45EC-A672-DC5F549B9D7D}">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FaktaPM.dotm</Template>
  <TotalTime>0</TotalTime>
  <Pages>8</Pages>
  <Words>2021</Words>
  <Characters>13078</Characters>
  <Application>Microsoft Office Word</Application>
  <DocSecurity>0</DocSecurity>
  <Lines>231</Lines>
  <Paragraphs>52</Paragraphs>
  <ScaleCrop>false</ScaleCrop>
  <HeadingPairs>
    <vt:vector size="2" baseType="variant">
      <vt:variant>
        <vt:lpstr>Rubrik</vt:lpstr>
      </vt:variant>
      <vt:variant>
        <vt:i4>1</vt:i4>
      </vt:variant>
    </vt:vector>
  </HeadingPairs>
  <TitlesOfParts>
    <vt:vector size="1" baseType="lpstr">
      <vt:lpstr/>
    </vt:vector>
  </TitlesOfParts>
  <Company/>
  <LinksUpToDate>false</LinksUpToDate>
  <CharactersWithSpaces>15103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FPM_202425__25</dc:title>
  <dc:subject/>
  <dc:creator>Inga Jönsson</dc:creator>
  <cp:keywords/>
  <dc:description/>
  <cp:lastModifiedBy>Maria Sundin</cp:lastModifiedBy>
  <cp:revision>2</cp:revision>
  <cp:lastPrinted>2023-02-02T10:01:00Z</cp:lastPrinted>
  <dcterms:created xsi:type="dcterms:W3CDTF">2025-04-03T11:31:00Z</dcterms:created>
  <dcterms:modified xsi:type="dcterms:W3CDTF">2025-04-03T11:31:00Z</dcterms:modified>
  <cp:version>2024.12.10.1</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ibbon">
    <vt:lpwstr>PM</vt:lpwstr>
  </property>
  <property fmtid="{D5CDD505-2E9C-101B-9397-08002B2CF9AE}" pid="3" name="ShowStyleSet">
    <vt:lpwstr>RKStyleSet</vt:lpwstr>
  </property>
  <property fmtid="{D5CDD505-2E9C-101B-9397-08002B2CF9AE}" pid="4" name="ContentTypeId">
    <vt:lpwstr>0x010100BBA312BF02777149882D207184EC35C03200A3F07389957D814EB9EA272C4BBCB664</vt:lpwstr>
  </property>
  <property fmtid="{D5CDD505-2E9C-101B-9397-08002B2CF9AE}" pid="5" name="Organisation">
    <vt:lpwstr/>
  </property>
  <property fmtid="{D5CDD505-2E9C-101B-9397-08002B2CF9AE}" pid="6" name="ActivityCategory">
    <vt:lpwstr/>
  </property>
  <property fmtid="{D5CDD505-2E9C-101B-9397-08002B2CF9AE}" pid="7" name="GDB1">
    <vt:lpwstr>COM(2025) 87</vt:lpwstr>
  </property>
  <property fmtid="{D5CDD505-2E9C-101B-9397-08002B2CF9AE}" pid="8" name="GDB2">
    <vt:lpwstr> </vt:lpwstr>
  </property>
  <property fmtid="{D5CDD505-2E9C-101B-9397-08002B2CF9AE}" pid="9" name="GDB3">
    <vt:lpwstr> </vt:lpwstr>
  </property>
  <property fmtid="{D5CDD505-2E9C-101B-9397-08002B2CF9AE}" pid="10" name="GDB4">
    <vt:lpwstr> </vt:lpwstr>
  </property>
  <property fmtid="{D5CDD505-2E9C-101B-9397-08002B2CF9AE}" pid="11" name="GDB5">
    <vt:lpwstr> </vt:lpwstr>
  </property>
  <property fmtid="{D5CDD505-2E9C-101B-9397-08002B2CF9AE}" pid="12" name="GDB6">
    <vt:lpwstr> </vt:lpwstr>
  </property>
  <property fmtid="{D5CDD505-2E9C-101B-9397-08002B2CF9AE}" pid="13" name="GDB7">
    <vt:lpwstr> </vt:lpwstr>
  </property>
  <property fmtid="{D5CDD505-2E9C-101B-9397-08002B2CF9AE}" pid="14" name="GDB8">
    <vt:lpwstr> </vt:lpwstr>
  </property>
  <property fmtid="{D5CDD505-2E9C-101B-9397-08002B2CF9AE}" pid="15" name="GDB9">
    <vt:lpwstr> </vt:lpwstr>
  </property>
  <property fmtid="{D5CDD505-2E9C-101B-9397-08002B2CF9AE}" pid="16" name="GDB10">
    <vt:lpwstr> </vt:lpwstr>
  </property>
  <property fmtid="{D5CDD505-2E9C-101B-9397-08002B2CF9AE}" pid="17" name="GDB11">
    <vt:lpwstr> </vt:lpwstr>
  </property>
  <property fmtid="{D5CDD505-2E9C-101B-9397-08002B2CF9AE}" pid="18" name="GDB12">
    <vt:lpwstr> </vt:lpwstr>
  </property>
  <property fmtid="{D5CDD505-2E9C-101B-9397-08002B2CF9AE}" pid="19" name="GDB13">
    <vt:lpwstr> </vt:lpwstr>
  </property>
  <property fmtid="{D5CDD505-2E9C-101B-9397-08002B2CF9AE}" pid="20" name="Rub">
    <vt:lpwstr>Förslag till ändringar av förordningen om inrättande av en mekanism för koldioxidjustering vid gränsen (CBAM-förordningen</vt:lpwstr>
  </property>
  <property fmtid="{D5CDD505-2E9C-101B-9397-08002B2CF9AE}" pid="21" name="AnkDat">
    <vt:lpwstr>2025-04-02</vt:lpwstr>
  </property>
  <property fmtid="{D5CDD505-2E9C-101B-9397-08002B2CF9AE}" pid="22" name="Utsk">
    <vt:lpwstr>Skatteutskottet</vt:lpwstr>
  </property>
  <property fmtid="{D5CDD505-2E9C-101B-9397-08002B2CF9AE}" pid="23" name="Ar">
    <vt:lpwstr>2024/25</vt:lpwstr>
  </property>
  <property fmtid="{D5CDD505-2E9C-101B-9397-08002B2CF9AE}" pid="24" name="Nr">
    <vt:lpwstr>25</vt:lpwstr>
  </property>
  <property fmtid="{D5CDD505-2E9C-101B-9397-08002B2CF9AE}" pid="25" name="UppDat">
    <vt:lpwstr>2025-04-02</vt:lpwstr>
  </property>
  <property fmtid="{D5CDD505-2E9C-101B-9397-08002B2CF9AE}" pid="26" name="Dep">
    <vt:lpwstr>Finansdepartementet</vt:lpwstr>
  </property>
  <property fmtid="{D5CDD505-2E9C-101B-9397-08002B2CF9AE}" pid="27" name="GDT1">
    <vt:lpwstr>EUROPAPARLAMENTETS OCH RÅDETS FÖRORDNING om ändring av förordning (EU) 2023/956 vad gäller förenkling och förstärkning av mekanismen för koldioxidjustering vid gränsen</vt:lpwstr>
  </property>
  <property fmtid="{D5CDD505-2E9C-101B-9397-08002B2CF9AE}" pid="28" name="GDT2">
    <vt:lpwstr> </vt:lpwstr>
  </property>
  <property fmtid="{D5CDD505-2E9C-101B-9397-08002B2CF9AE}" pid="29" name="GDT3">
    <vt:lpwstr> </vt:lpwstr>
  </property>
  <property fmtid="{D5CDD505-2E9C-101B-9397-08002B2CF9AE}" pid="30" name="GDT4">
    <vt:lpwstr> </vt:lpwstr>
  </property>
  <property fmtid="{D5CDD505-2E9C-101B-9397-08002B2CF9AE}" pid="31" name="GDT5">
    <vt:lpwstr> </vt:lpwstr>
  </property>
  <property fmtid="{D5CDD505-2E9C-101B-9397-08002B2CF9AE}" pid="32" name="GDT6">
    <vt:lpwstr> </vt:lpwstr>
  </property>
  <property fmtid="{D5CDD505-2E9C-101B-9397-08002B2CF9AE}" pid="33" name="GDT7">
    <vt:lpwstr> </vt:lpwstr>
  </property>
  <property fmtid="{D5CDD505-2E9C-101B-9397-08002B2CF9AE}" pid="34" name="GDT8">
    <vt:lpwstr> </vt:lpwstr>
  </property>
  <property fmtid="{D5CDD505-2E9C-101B-9397-08002B2CF9AE}" pid="35" name="GDT9">
    <vt:lpwstr> </vt:lpwstr>
  </property>
  <property fmtid="{D5CDD505-2E9C-101B-9397-08002B2CF9AE}" pid="36" name="GDT10">
    <vt:lpwstr> </vt:lpwstr>
  </property>
  <property fmtid="{D5CDD505-2E9C-101B-9397-08002B2CF9AE}" pid="37" name="GDT11">
    <vt:lpwstr> </vt:lpwstr>
  </property>
  <property fmtid="{D5CDD505-2E9C-101B-9397-08002B2CF9AE}" pid="38" name="GDT12">
    <vt:lpwstr> </vt:lpwstr>
  </property>
  <property fmtid="{D5CDD505-2E9C-101B-9397-08002B2CF9AE}" pid="39" name="GDT13">
    <vt:lpwstr> </vt:lpwstr>
  </property>
  <property fmtid="{D5CDD505-2E9C-101B-9397-08002B2CF9AE}" pid="40" name="Typ">
    <vt:lpwstr>FPM</vt:lpwstr>
  </property>
  <property fmtid="{D5CDD505-2E9C-101B-9397-08002B2CF9AE}" pid="41" name="Dokumenttyp">
    <vt:lpwstr>FaktaPM</vt:lpwstr>
  </property>
  <property fmtid="{D5CDD505-2E9C-101B-9397-08002B2CF9AE}" pid="42" name="Epostadress">
    <vt:lpwstr>ma0502aa</vt:lpwstr>
  </property>
</Properties>
</file>